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2" r:id="rId10"/>
    <p:sldId id="273" r:id="rId11"/>
    <p:sldId id="274" r:id="rId12"/>
    <p:sldId id="275" r:id="rId13"/>
    <p:sldId id="271" r:id="rId14"/>
    <p:sldId id="265" r:id="rId15"/>
    <p:sldId id="276" r:id="rId16"/>
    <p:sldId id="277" r:id="rId17"/>
    <p:sldId id="278" r:id="rId18"/>
    <p:sldId id="263" r:id="rId19"/>
    <p:sldId id="280" r:id="rId20"/>
    <p:sldId id="279" r:id="rId21"/>
    <p:sldId id="266" r:id="rId22"/>
    <p:sldId id="267" r:id="rId23"/>
    <p:sldId id="268" r:id="rId24"/>
    <p:sldId id="269" r:id="rId25"/>
    <p:sldId id="270" r:id="rId26"/>
  </p:sldIdLst>
  <p:sldSz cx="14630400" cy="8229600"/>
  <p:notesSz cx="8229600" cy="14630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M Sans" pitchFamily="2" charset="77"/>
      <p:regular r:id="rId32"/>
      <p:bold r:id="rId33"/>
      <p:italic r:id="rId34"/>
      <p:boldItalic r:id="rId35"/>
    </p:embeddedFont>
    <p:embeddedFont>
      <p:font typeface="PT Serif" panose="020A0603040505020204" pitchFamily="18" charset="77"/>
      <p:regular r:id="rId36"/>
    </p:embeddedFont>
  </p:embeddedFontLst>
  <p:defaultTextStyle>
    <a:defPPr>
      <a:defRPr lang="ru-U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0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089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7030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8601" y="4114800"/>
            <a:ext cx="7556421" cy="1456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60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"</a:t>
            </a:r>
            <a:r>
              <a:rPr lang="en-US" sz="4800" b="1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</a:t>
            </a:r>
            <a:r>
              <a:rPr lang="en-US" sz="60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" </a:t>
            </a:r>
            <a:endParaRPr lang="ru-RU" sz="6000" dirty="0">
              <a:solidFill>
                <a:srgbClr val="020202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  <a:p>
            <a:pPr algn="ctr">
              <a:lnSpc>
                <a:spcPts val="5850"/>
              </a:lnSpc>
            </a:pPr>
            <a:r>
              <a:rPr lang="en-US" sz="40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mavzusidagi</a:t>
            </a:r>
            <a:endParaRPr lang="en-US" sz="4000" dirty="0">
              <a:solidFill>
                <a:srgbClr val="020202"/>
              </a:solidFill>
              <a:latin typeface="PT Serif" pitchFamily="34" charset="0"/>
              <a:ea typeface="PT Serif" pitchFamily="34" charset="-122"/>
              <a:cs typeface="PT Serif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589168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50B16F33-C845-F2AC-DEF8-F3067258A1E9}"/>
              </a:ext>
            </a:extLst>
          </p:cNvPr>
          <p:cNvSpPr/>
          <p:nvPr/>
        </p:nvSpPr>
        <p:spPr>
          <a:xfrm>
            <a:off x="249622" y="354346"/>
            <a:ext cx="8894378" cy="566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solidFill>
                  <a:srgbClr val="020202"/>
                </a:solidFill>
                <a:latin typeface="PT Serif" pitchFamily="34" charset="0"/>
              </a:rPr>
              <a:t>O`ZBEKISTON RESPUBLIKASI HUQUQNI MUHOFAZA QILISH AKADEMIYASI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0D4073-34A3-33C4-70DE-7995C514A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871" y="921249"/>
            <a:ext cx="1325880" cy="1325880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CE43D156-19BD-1186-D343-6F8FFF06FAFC}"/>
              </a:ext>
            </a:extLst>
          </p:cNvPr>
          <p:cNvSpPr/>
          <p:nvPr/>
        </p:nvSpPr>
        <p:spPr>
          <a:xfrm>
            <a:off x="918601" y="6896883"/>
            <a:ext cx="7556421" cy="566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Umumiy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o‘rta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ta’lim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maktab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8-sinf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o'quvchilari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uchun</a:t>
            </a: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60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mo'ljallangan</a:t>
            </a:r>
            <a:r>
              <a:rPr lang="en-US" sz="16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16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dars</a:t>
            </a:r>
            <a:r>
              <a:rPr lang="en-US" sz="16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</a:t>
            </a:r>
            <a:r>
              <a:rPr lang="en-US" sz="1600" dirty="0" err="1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rejasi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55662" y="105025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Huquqqa zidlik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360718" y="292292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1535979" y="3825598"/>
            <a:ext cx="6244709" cy="652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Huquqqa zidlik - bu qonunlarga, me'yoriy hujjatlarga va huquqiy normalarga zid bo'lgan harakat yoki harakatsizlik.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1360718" y="532608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Ahamiyati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535978" y="6090642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 belgi huquqbuzarlikni aniqlashda muhim rol o'ynaydi. Qonunga zid bo'lmagan harakat huquqbuzarlik hisoblanmaydi.</a:t>
            </a:r>
            <a:endParaRPr lang="en-US" sz="1750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392E66D-7CE1-1FF2-806D-73330CE6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859" y="3685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113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Ayblilik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276070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53691" y="2837140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530906" y="2760702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Qasddan qilingan huquqbuzarlik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30906" y="3640931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 o'z harakatining oqibatlarini oldindan ko'ra bilgan va uni istagan holda.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76070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4845368" y="2837140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422583" y="2760702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Ehtiyotsizlik natijasida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5422583" y="364093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 o'z harakatining oqibatlarini ko'ra bilmagan, lekin ko'rishi kerak bo'lgan holda.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57450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53691" y="5650944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1530906" y="55745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 err="1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Javobgarlik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530906" y="608266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 err="1"/>
              <a:t>Qonunlarni</a:t>
            </a:r>
            <a:r>
              <a:rPr lang="en-US" sz="2000" dirty="0"/>
              <a:t> </a:t>
            </a:r>
            <a:r>
              <a:rPr lang="en-US" sz="2000" dirty="0" err="1"/>
              <a:t>bilmaslik</a:t>
            </a:r>
            <a:r>
              <a:rPr lang="en-US" sz="2000" dirty="0"/>
              <a:t> </a:t>
            </a:r>
            <a:r>
              <a:rPr lang="en-US" sz="2000" dirty="0" err="1"/>
              <a:t>javobgarlikdan</a:t>
            </a:r>
            <a:r>
              <a:rPr lang="en-US" sz="2000" dirty="0"/>
              <a:t> </a:t>
            </a:r>
            <a:r>
              <a:rPr lang="en-US" sz="2000" dirty="0" err="1"/>
              <a:t>ozod</a:t>
            </a:r>
            <a:r>
              <a:rPr lang="en-US" sz="2000" dirty="0"/>
              <a:t> </a:t>
            </a:r>
            <a:r>
              <a:rPr lang="en-US" sz="2000" dirty="0" err="1"/>
              <a:t>qilmaydi</a:t>
            </a:r>
            <a:r>
              <a:rPr lang="en-US" sz="2000" dirty="0"/>
              <a:t>!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7729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Jazoga loyiqlik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605111" y="2261711"/>
            <a:ext cx="30480" cy="4790599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2756773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251686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6525101" y="2593300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7867888" y="2488525"/>
            <a:ext cx="315479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aniqlash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7867888" y="2996684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Huquqni muhofaza qiluvchi organlar tomonidan huquqbuzarlik aniqlanadi.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671179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43126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6525101" y="4507706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7867888" y="440293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Jazo belgilash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7867888" y="4911090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Qonunga muvofiq tegishli jazo belgilanadi.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222683"/>
            <a:ext cx="79379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598277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6525101" y="6059210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7867888" y="59544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Jazoni ijro etish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7867888" y="6462593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Belgilangan jazo ijro etiladi.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3655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turlari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120979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347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Jinoyatlar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2855952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Og'ir huquqbuzarliklar, qonun bilan belgilangan jinoyat kodeksiga kiritilgan.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120979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2347793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Ma'muriy huquqbuzarliklar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322802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Nisbatan yengil huquqbuzarliklar, ma'muriy javobgarlikka tortiladi.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770358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4997172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 huquqbuzarliklari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5877401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Shaxslar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o'rtasidagi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jinoyat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hisoblanmaydigan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750" dirty="0" err="1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huquqiy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munosabatlarga oid buzilishlar.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10171867" y="4770358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10398681" y="4997172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Iqtisodiy huquqbuzarliklar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0398681" y="5877401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Iqtisodiy faoliyat bilan bog'liq qonun buzilishlari.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1979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Jinoyatlar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9986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O'g'irlik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00181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Boshqalarning mulkini yashirin ravishda o'zlashtirish.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3699867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Zo'ravonlik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54704" y="5001816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Jismoniy kuch ishlatib zarar yetkazish.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3699867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Firibgarlik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715738" y="500181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Aldov yo'li bilan moddiy manfaat ko'rish.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85555"/>
            <a:ext cx="71854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Ma'muriy huquqbuzarliklar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2669977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2896791"/>
            <a:ext cx="321123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Yo'l harakati qoidalarini buzish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3777020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Belgilangan tezlikdan oshib ketish, yo'l belgilariga rioya qilmaslik.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669977"/>
            <a:ext cx="3664863" cy="2422565"/>
          </a:xfrm>
          <a:prstGeom prst="roundRect">
            <a:avLst>
              <a:gd name="adj" fmla="val 1404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2896791"/>
            <a:ext cx="304240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Jamoat tartibini buzish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3404949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Jamoat joylarida tinchlikni buzish, bezorilik qilish.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319355"/>
            <a:ext cx="7556421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546169"/>
            <a:ext cx="37466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Ekologiya qoidalarini buzish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605432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Atrof-muhitga zarar yetkazish, chiqindilarni noto'g'ri tashlash.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1525"/>
            <a:ext cx="738485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Fuqarolik huquqbuzarliklari</a:t>
            </a:r>
            <a:endParaRPr lang="en-US" sz="4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715947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963364"/>
            <a:ext cx="389393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Shartnoma majburiyatlarini bajarmaslik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1020604" y="684359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Kelishilgan shartlarni buzish.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4715947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5963364"/>
            <a:ext cx="297751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Mulkiy zarar yetkazish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5368171" y="6471523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Boshqa shaxsning mulkiga zarar yetkazish.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4715947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963364"/>
            <a:ext cx="349615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Mualliflik huquqini buzish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715738" y="6471523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Boshqalarning intellektual mulkini ruxsatsiz ishlatish.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65484"/>
            <a:ext cx="702290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Iqtisodiy huquqbuzarliklar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30505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53691" y="3381494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530906" y="3305056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Soliq to'lashdan bo'yin tovlash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30906" y="4185285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Davlatga to'lanishi kerak bo'lgan soliqlarni to'lamaslik.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30505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4845368" y="3381494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422583" y="3305056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Noqonuniy tadbirkorlik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5422583" y="4185285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Ruxsatsiz yoki litsenziyasiz biznes yuritish.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9305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53691" y="5469493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1530906" y="5393055"/>
            <a:ext cx="526411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Monopoliyaga qarshi qonunlarni buzish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530906" y="590121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Bozorda adolatsiz raqobat qilish.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33870" y="884230"/>
            <a:ext cx="833080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Korrupsiyaviy huquqbuzarliklar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10254943" y="25745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Ta'rif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863217" y="393289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Korrupsiyaviy huquqbuzarlik — bu davlat ishi va resurslaridan shaxsiy manfaatlar uchun foydalanish.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9563626" y="58152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Misol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7619019" y="665444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Davlat mansabdor shaxsining pora bilan o'z vazifalarini bajarishi.</a:t>
            </a:r>
            <a:endParaRPr lang="en-US" sz="1750" dirty="0"/>
          </a:p>
        </p:txBody>
      </p:sp>
      <p:grpSp>
        <p:nvGrpSpPr>
          <p:cNvPr id="7" name="Group 490">
            <a:extLst>
              <a:ext uri="{FF2B5EF4-FFF2-40B4-BE49-F238E27FC236}">
                <a16:creationId xmlns:a16="http://schemas.microsoft.com/office/drawing/2014/main" id="{3BBE1D65-6486-7585-9F4E-79B6048E880E}"/>
              </a:ext>
            </a:extLst>
          </p:cNvPr>
          <p:cNvGrpSpPr>
            <a:grpSpLocks/>
          </p:cNvGrpSpPr>
          <p:nvPr/>
        </p:nvGrpSpPr>
        <p:grpSpPr bwMode="auto">
          <a:xfrm>
            <a:off x="887975" y="2574561"/>
            <a:ext cx="5879209" cy="5236594"/>
            <a:chOff x="6063330" y="2508419"/>
            <a:chExt cx="5527662" cy="4374189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B056DFE-3B8A-5B0D-1672-99344950D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321" y="5997986"/>
              <a:ext cx="498350" cy="627966"/>
            </a:xfrm>
            <a:custGeom>
              <a:avLst/>
              <a:gdLst>
                <a:gd name="T0" fmla="*/ 0 w 446"/>
                <a:gd name="T1" fmla="*/ 2147483647 h 562"/>
                <a:gd name="T2" fmla="*/ 2147483647 w 446"/>
                <a:gd name="T3" fmla="*/ 2147483647 h 562"/>
                <a:gd name="T4" fmla="*/ 2147483647 w 446"/>
                <a:gd name="T5" fmla="*/ 2147483647 h 562"/>
                <a:gd name="T6" fmla="*/ 2147483647 w 446"/>
                <a:gd name="T7" fmla="*/ 0 h 562"/>
                <a:gd name="T8" fmla="*/ 0 w 446"/>
                <a:gd name="T9" fmla="*/ 2147483647 h 5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6"/>
                <a:gd name="T16" fmla="*/ 0 h 562"/>
                <a:gd name="T17" fmla="*/ 446 w 446"/>
                <a:gd name="T18" fmla="*/ 562 h 5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6" h="562">
                  <a:moveTo>
                    <a:pt x="0" y="560"/>
                  </a:moveTo>
                  <a:lnTo>
                    <a:pt x="442" y="562"/>
                  </a:lnTo>
                  <a:lnTo>
                    <a:pt x="446" y="4"/>
                  </a:lnTo>
                  <a:lnTo>
                    <a:pt x="5" y="0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A516992-D2BF-C1F9-839F-BD071C83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1209" y="6019216"/>
              <a:ext cx="87155" cy="604501"/>
            </a:xfrm>
            <a:custGeom>
              <a:avLst/>
              <a:gdLst>
                <a:gd name="T0" fmla="*/ 2147483647 w 78"/>
                <a:gd name="T1" fmla="*/ 2147483647 h 541"/>
                <a:gd name="T2" fmla="*/ 2147483647 w 78"/>
                <a:gd name="T3" fmla="*/ 2147483647 h 541"/>
                <a:gd name="T4" fmla="*/ 0 w 78"/>
                <a:gd name="T5" fmla="*/ 2147483647 h 541"/>
                <a:gd name="T6" fmla="*/ 2147483647 w 78"/>
                <a:gd name="T7" fmla="*/ 0 h 541"/>
                <a:gd name="T8" fmla="*/ 2147483647 w 78"/>
                <a:gd name="T9" fmla="*/ 2147483647 h 5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541"/>
                <a:gd name="T17" fmla="*/ 78 w 78"/>
                <a:gd name="T18" fmla="*/ 541 h 5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541">
                  <a:moveTo>
                    <a:pt x="78" y="2"/>
                  </a:moveTo>
                  <a:lnTo>
                    <a:pt x="71" y="541"/>
                  </a:lnTo>
                  <a:lnTo>
                    <a:pt x="0" y="541"/>
                  </a:lnTo>
                  <a:lnTo>
                    <a:pt x="16" y="0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6CE1932-D662-2C4C-BBD9-4DE22F52D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507" y="6015864"/>
              <a:ext cx="782164" cy="607853"/>
            </a:xfrm>
            <a:custGeom>
              <a:avLst/>
              <a:gdLst>
                <a:gd name="T0" fmla="*/ 2147483647 w 700"/>
                <a:gd name="T1" fmla="*/ 0 h 544"/>
                <a:gd name="T2" fmla="*/ 2147483647 w 700"/>
                <a:gd name="T3" fmla="*/ 2147483647 h 544"/>
                <a:gd name="T4" fmla="*/ 2147483647 w 700"/>
                <a:gd name="T5" fmla="*/ 2147483647 h 544"/>
                <a:gd name="T6" fmla="*/ 2147483647 w 700"/>
                <a:gd name="T7" fmla="*/ 2147483647 h 544"/>
                <a:gd name="T8" fmla="*/ 2147483647 w 700"/>
                <a:gd name="T9" fmla="*/ 2147483647 h 544"/>
                <a:gd name="T10" fmla="*/ 0 w 700"/>
                <a:gd name="T11" fmla="*/ 2147483647 h 544"/>
                <a:gd name="T12" fmla="*/ 2147483647 w 700"/>
                <a:gd name="T13" fmla="*/ 0 h 5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00"/>
                <a:gd name="T22" fmla="*/ 0 h 544"/>
                <a:gd name="T23" fmla="*/ 700 w 700"/>
                <a:gd name="T24" fmla="*/ 544 h 5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00" h="544">
                  <a:moveTo>
                    <a:pt x="5" y="0"/>
                  </a:moveTo>
                  <a:lnTo>
                    <a:pt x="259" y="3"/>
                  </a:lnTo>
                  <a:lnTo>
                    <a:pt x="700" y="5"/>
                  </a:lnTo>
                  <a:lnTo>
                    <a:pt x="257" y="64"/>
                  </a:lnTo>
                  <a:lnTo>
                    <a:pt x="254" y="544"/>
                  </a:lnTo>
                  <a:lnTo>
                    <a:pt x="0" y="54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56B47538-E83B-78DE-EBD6-470436C08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198" y="6015864"/>
              <a:ext cx="96094" cy="605618"/>
            </a:xfrm>
            <a:custGeom>
              <a:avLst/>
              <a:gdLst>
                <a:gd name="T0" fmla="*/ 2147483647 w 86"/>
                <a:gd name="T1" fmla="*/ 0 h 542"/>
                <a:gd name="T2" fmla="*/ 2147483647 w 86"/>
                <a:gd name="T3" fmla="*/ 2147483647 h 542"/>
                <a:gd name="T4" fmla="*/ 0 w 86"/>
                <a:gd name="T5" fmla="*/ 2147483647 h 542"/>
                <a:gd name="T6" fmla="*/ 2147483647 w 86"/>
                <a:gd name="T7" fmla="*/ 0 h 542"/>
                <a:gd name="T8" fmla="*/ 2147483647 w 86"/>
                <a:gd name="T9" fmla="*/ 0 h 5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542"/>
                <a:gd name="T17" fmla="*/ 86 w 86"/>
                <a:gd name="T18" fmla="*/ 542 h 5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542">
                  <a:moveTo>
                    <a:pt x="86" y="0"/>
                  </a:moveTo>
                  <a:lnTo>
                    <a:pt x="76" y="542"/>
                  </a:lnTo>
                  <a:lnTo>
                    <a:pt x="0" y="542"/>
                  </a:lnTo>
                  <a:lnTo>
                    <a:pt x="12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3686230-D8CD-7902-5F89-B7C99E5F8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118" y="5637073"/>
              <a:ext cx="239119" cy="216771"/>
            </a:xfrm>
            <a:custGeom>
              <a:avLst/>
              <a:gdLst>
                <a:gd name="T0" fmla="*/ 2147483647 w 90"/>
                <a:gd name="T1" fmla="*/ 2147483647 h 82"/>
                <a:gd name="T2" fmla="*/ 2147483647 w 90"/>
                <a:gd name="T3" fmla="*/ 2147483647 h 82"/>
                <a:gd name="T4" fmla="*/ 2147483647 w 90"/>
                <a:gd name="T5" fmla="*/ 2147483647 h 82"/>
                <a:gd name="T6" fmla="*/ 2147483647 w 90"/>
                <a:gd name="T7" fmla="*/ 2147483647 h 82"/>
                <a:gd name="T8" fmla="*/ 2147483647 w 90"/>
                <a:gd name="T9" fmla="*/ 2147483647 h 82"/>
                <a:gd name="T10" fmla="*/ 2147483647 w 90"/>
                <a:gd name="T11" fmla="*/ 2147483647 h 82"/>
                <a:gd name="T12" fmla="*/ 2147483647 w 90"/>
                <a:gd name="T13" fmla="*/ 2147483647 h 82"/>
                <a:gd name="T14" fmla="*/ 2147483647 w 90"/>
                <a:gd name="T15" fmla="*/ 2147483647 h 82"/>
                <a:gd name="T16" fmla="*/ 0 w 90"/>
                <a:gd name="T17" fmla="*/ 2147483647 h 82"/>
                <a:gd name="T18" fmla="*/ 2147483647 w 90"/>
                <a:gd name="T19" fmla="*/ 2147483647 h 82"/>
                <a:gd name="T20" fmla="*/ 2147483647 w 90"/>
                <a:gd name="T21" fmla="*/ 2147483647 h 82"/>
                <a:gd name="T22" fmla="*/ 2147483647 w 90"/>
                <a:gd name="T23" fmla="*/ 2147483647 h 82"/>
                <a:gd name="T24" fmla="*/ 2147483647 w 90"/>
                <a:gd name="T25" fmla="*/ 2147483647 h 82"/>
                <a:gd name="T26" fmla="*/ 2147483647 w 90"/>
                <a:gd name="T27" fmla="*/ 2147483647 h 82"/>
                <a:gd name="T28" fmla="*/ 2147483647 w 90"/>
                <a:gd name="T29" fmla="*/ 2147483647 h 82"/>
                <a:gd name="T30" fmla="*/ 2147483647 w 90"/>
                <a:gd name="T31" fmla="*/ 2147483647 h 82"/>
                <a:gd name="T32" fmla="*/ 2147483647 w 90"/>
                <a:gd name="T33" fmla="*/ 2147483647 h 82"/>
                <a:gd name="T34" fmla="*/ 2147483647 w 90"/>
                <a:gd name="T35" fmla="*/ 2147483647 h 82"/>
                <a:gd name="T36" fmla="*/ 2147483647 w 90"/>
                <a:gd name="T37" fmla="*/ 2147483647 h 82"/>
                <a:gd name="T38" fmla="*/ 2147483647 w 90"/>
                <a:gd name="T39" fmla="*/ 2147483647 h 82"/>
                <a:gd name="T40" fmla="*/ 2147483647 w 90"/>
                <a:gd name="T41" fmla="*/ 2147483647 h 82"/>
                <a:gd name="T42" fmla="*/ 2147483647 w 90"/>
                <a:gd name="T43" fmla="*/ 2147483647 h 82"/>
                <a:gd name="T44" fmla="*/ 2147483647 w 90"/>
                <a:gd name="T45" fmla="*/ 2147483647 h 82"/>
                <a:gd name="T46" fmla="*/ 2147483647 w 90"/>
                <a:gd name="T47" fmla="*/ 2147483647 h 82"/>
                <a:gd name="T48" fmla="*/ 2147483647 w 90"/>
                <a:gd name="T49" fmla="*/ 2147483647 h 82"/>
                <a:gd name="T50" fmla="*/ 2147483647 w 90"/>
                <a:gd name="T51" fmla="*/ 2147483647 h 82"/>
                <a:gd name="T52" fmla="*/ 2147483647 w 90"/>
                <a:gd name="T53" fmla="*/ 2147483647 h 82"/>
                <a:gd name="T54" fmla="*/ 2147483647 w 90"/>
                <a:gd name="T55" fmla="*/ 2147483647 h 82"/>
                <a:gd name="T56" fmla="*/ 2147483647 w 90"/>
                <a:gd name="T57" fmla="*/ 2147483647 h 82"/>
                <a:gd name="T58" fmla="*/ 2147483647 w 90"/>
                <a:gd name="T59" fmla="*/ 2147483647 h 82"/>
                <a:gd name="T60" fmla="*/ 2147483647 w 90"/>
                <a:gd name="T61" fmla="*/ 2147483647 h 82"/>
                <a:gd name="T62" fmla="*/ 2147483647 w 90"/>
                <a:gd name="T63" fmla="*/ 2147483647 h 82"/>
                <a:gd name="T64" fmla="*/ 2147483647 w 90"/>
                <a:gd name="T65" fmla="*/ 2147483647 h 82"/>
                <a:gd name="T66" fmla="*/ 2147483647 w 90"/>
                <a:gd name="T67" fmla="*/ 2147483647 h 82"/>
                <a:gd name="T68" fmla="*/ 2147483647 w 90"/>
                <a:gd name="T69" fmla="*/ 2147483647 h 82"/>
                <a:gd name="T70" fmla="*/ 2147483647 w 90"/>
                <a:gd name="T71" fmla="*/ 2147483647 h 82"/>
                <a:gd name="T72" fmla="*/ 2147483647 w 90"/>
                <a:gd name="T73" fmla="*/ 2147483647 h 82"/>
                <a:gd name="T74" fmla="*/ 2147483647 w 90"/>
                <a:gd name="T75" fmla="*/ 2147483647 h 82"/>
                <a:gd name="T76" fmla="*/ 2147483647 w 90"/>
                <a:gd name="T77" fmla="*/ 2147483647 h 82"/>
                <a:gd name="T78" fmla="*/ 2147483647 w 90"/>
                <a:gd name="T79" fmla="*/ 2147483647 h 82"/>
                <a:gd name="T80" fmla="*/ 2147483647 w 90"/>
                <a:gd name="T81" fmla="*/ 2147483647 h 82"/>
                <a:gd name="T82" fmla="*/ 2147483647 w 90"/>
                <a:gd name="T83" fmla="*/ 2147483647 h 82"/>
                <a:gd name="T84" fmla="*/ 2147483647 w 90"/>
                <a:gd name="T85" fmla="*/ 2147483647 h 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82"/>
                <a:gd name="T131" fmla="*/ 90 w 90"/>
                <a:gd name="T132" fmla="*/ 82 h 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82">
                  <a:moveTo>
                    <a:pt x="89" y="74"/>
                  </a:moveTo>
                  <a:cubicBezTo>
                    <a:pt x="89" y="75"/>
                    <a:pt x="85" y="77"/>
                    <a:pt x="80" y="78"/>
                  </a:cubicBezTo>
                  <a:cubicBezTo>
                    <a:pt x="74" y="80"/>
                    <a:pt x="66" y="81"/>
                    <a:pt x="55" y="82"/>
                  </a:cubicBezTo>
                  <a:cubicBezTo>
                    <a:pt x="50" y="82"/>
                    <a:pt x="44" y="82"/>
                    <a:pt x="37" y="81"/>
                  </a:cubicBezTo>
                  <a:cubicBezTo>
                    <a:pt x="34" y="81"/>
                    <a:pt x="31" y="81"/>
                    <a:pt x="28" y="80"/>
                  </a:cubicBezTo>
                  <a:cubicBezTo>
                    <a:pt x="24" y="80"/>
                    <a:pt x="21" y="79"/>
                    <a:pt x="17" y="78"/>
                  </a:cubicBezTo>
                  <a:cubicBezTo>
                    <a:pt x="15" y="77"/>
                    <a:pt x="12" y="77"/>
                    <a:pt x="10" y="75"/>
                  </a:cubicBezTo>
                  <a:cubicBezTo>
                    <a:pt x="8" y="74"/>
                    <a:pt x="5" y="72"/>
                    <a:pt x="3" y="68"/>
                  </a:cubicBezTo>
                  <a:cubicBezTo>
                    <a:pt x="1" y="65"/>
                    <a:pt x="0" y="61"/>
                    <a:pt x="0" y="58"/>
                  </a:cubicBezTo>
                  <a:cubicBezTo>
                    <a:pt x="0" y="55"/>
                    <a:pt x="0" y="52"/>
                    <a:pt x="1" y="50"/>
                  </a:cubicBezTo>
                  <a:cubicBezTo>
                    <a:pt x="2" y="43"/>
                    <a:pt x="4" y="35"/>
                    <a:pt x="8" y="27"/>
                  </a:cubicBezTo>
                  <a:cubicBezTo>
                    <a:pt x="10" y="23"/>
                    <a:pt x="12" y="18"/>
                    <a:pt x="15" y="15"/>
                  </a:cubicBezTo>
                  <a:cubicBezTo>
                    <a:pt x="16" y="13"/>
                    <a:pt x="18" y="11"/>
                    <a:pt x="19" y="9"/>
                  </a:cubicBezTo>
                  <a:cubicBezTo>
                    <a:pt x="21" y="7"/>
                    <a:pt x="23" y="6"/>
                    <a:pt x="26" y="4"/>
                  </a:cubicBezTo>
                  <a:cubicBezTo>
                    <a:pt x="28" y="3"/>
                    <a:pt x="31" y="1"/>
                    <a:pt x="34" y="1"/>
                  </a:cubicBezTo>
                  <a:cubicBezTo>
                    <a:pt x="37" y="0"/>
                    <a:pt x="41" y="0"/>
                    <a:pt x="44" y="1"/>
                  </a:cubicBezTo>
                  <a:cubicBezTo>
                    <a:pt x="50" y="3"/>
                    <a:pt x="53" y="6"/>
                    <a:pt x="56" y="8"/>
                  </a:cubicBezTo>
                  <a:cubicBezTo>
                    <a:pt x="68" y="18"/>
                    <a:pt x="76" y="28"/>
                    <a:pt x="81" y="38"/>
                  </a:cubicBezTo>
                  <a:cubicBezTo>
                    <a:pt x="86" y="48"/>
                    <a:pt x="88" y="57"/>
                    <a:pt x="89" y="63"/>
                  </a:cubicBezTo>
                  <a:cubicBezTo>
                    <a:pt x="90" y="69"/>
                    <a:pt x="89" y="72"/>
                    <a:pt x="88" y="73"/>
                  </a:cubicBezTo>
                  <a:cubicBezTo>
                    <a:pt x="85" y="73"/>
                    <a:pt x="80" y="61"/>
                    <a:pt x="68" y="46"/>
                  </a:cubicBezTo>
                  <a:cubicBezTo>
                    <a:pt x="63" y="39"/>
                    <a:pt x="55" y="30"/>
                    <a:pt x="45" y="23"/>
                  </a:cubicBezTo>
                  <a:cubicBezTo>
                    <a:pt x="42" y="22"/>
                    <a:pt x="40" y="21"/>
                    <a:pt x="39" y="20"/>
                  </a:cubicBezTo>
                  <a:cubicBezTo>
                    <a:pt x="39" y="20"/>
                    <a:pt x="38" y="20"/>
                    <a:pt x="38" y="21"/>
                  </a:cubicBezTo>
                  <a:cubicBezTo>
                    <a:pt x="38" y="21"/>
                    <a:pt x="37" y="21"/>
                    <a:pt x="36" y="21"/>
                  </a:cubicBezTo>
                  <a:cubicBezTo>
                    <a:pt x="36" y="22"/>
                    <a:pt x="35" y="23"/>
                    <a:pt x="34" y="24"/>
                  </a:cubicBezTo>
                  <a:cubicBezTo>
                    <a:pt x="33" y="24"/>
                    <a:pt x="32" y="26"/>
                    <a:pt x="31" y="27"/>
                  </a:cubicBezTo>
                  <a:cubicBezTo>
                    <a:pt x="30" y="29"/>
                    <a:pt x="28" y="32"/>
                    <a:pt x="27" y="35"/>
                  </a:cubicBezTo>
                  <a:cubicBezTo>
                    <a:pt x="24" y="41"/>
                    <a:pt x="22" y="48"/>
                    <a:pt x="21" y="55"/>
                  </a:cubicBezTo>
                  <a:cubicBezTo>
                    <a:pt x="20" y="56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9" y="59"/>
                    <a:pt x="19" y="59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1" y="59"/>
                    <a:pt x="22" y="59"/>
                    <a:pt x="23" y="60"/>
                  </a:cubicBezTo>
                  <a:cubicBezTo>
                    <a:pt x="25" y="61"/>
                    <a:pt x="28" y="62"/>
                    <a:pt x="31" y="62"/>
                  </a:cubicBezTo>
                  <a:cubicBezTo>
                    <a:pt x="34" y="63"/>
                    <a:pt x="37" y="64"/>
                    <a:pt x="40" y="64"/>
                  </a:cubicBezTo>
                  <a:cubicBezTo>
                    <a:pt x="45" y="65"/>
                    <a:pt x="51" y="66"/>
                    <a:pt x="56" y="67"/>
                  </a:cubicBezTo>
                  <a:cubicBezTo>
                    <a:pt x="66" y="68"/>
                    <a:pt x="74" y="69"/>
                    <a:pt x="80" y="70"/>
                  </a:cubicBezTo>
                  <a:cubicBezTo>
                    <a:pt x="85" y="71"/>
                    <a:pt x="89" y="73"/>
                    <a:pt x="89" y="74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A23A32D3-9474-1C5E-1BF7-BD2F93A03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242" y="5610256"/>
              <a:ext cx="273757" cy="235766"/>
            </a:xfrm>
            <a:custGeom>
              <a:avLst/>
              <a:gdLst>
                <a:gd name="T0" fmla="*/ 2147483647 w 103"/>
                <a:gd name="T1" fmla="*/ 2147483647 h 89"/>
                <a:gd name="T2" fmla="*/ 2147483647 w 103"/>
                <a:gd name="T3" fmla="*/ 2147483647 h 89"/>
                <a:gd name="T4" fmla="*/ 2147483647 w 103"/>
                <a:gd name="T5" fmla="*/ 2147483647 h 89"/>
                <a:gd name="T6" fmla="*/ 2147483647 w 103"/>
                <a:gd name="T7" fmla="*/ 2147483647 h 89"/>
                <a:gd name="T8" fmla="*/ 2147483647 w 103"/>
                <a:gd name="T9" fmla="*/ 2147483647 h 89"/>
                <a:gd name="T10" fmla="*/ 2147483647 w 103"/>
                <a:gd name="T11" fmla="*/ 2147483647 h 89"/>
                <a:gd name="T12" fmla="*/ 2147483647 w 103"/>
                <a:gd name="T13" fmla="*/ 2147483647 h 89"/>
                <a:gd name="T14" fmla="*/ 2147483647 w 103"/>
                <a:gd name="T15" fmla="*/ 2147483647 h 89"/>
                <a:gd name="T16" fmla="*/ 2147483647 w 103"/>
                <a:gd name="T17" fmla="*/ 2147483647 h 89"/>
                <a:gd name="T18" fmla="*/ 2147483647 w 103"/>
                <a:gd name="T19" fmla="*/ 2147483647 h 89"/>
                <a:gd name="T20" fmla="*/ 2147483647 w 103"/>
                <a:gd name="T21" fmla="*/ 2147483647 h 89"/>
                <a:gd name="T22" fmla="*/ 2147483647 w 103"/>
                <a:gd name="T23" fmla="*/ 2147483647 h 89"/>
                <a:gd name="T24" fmla="*/ 2147483647 w 103"/>
                <a:gd name="T25" fmla="*/ 2147483647 h 89"/>
                <a:gd name="T26" fmla="*/ 2147483647 w 103"/>
                <a:gd name="T27" fmla="*/ 2147483647 h 89"/>
                <a:gd name="T28" fmla="*/ 2147483647 w 103"/>
                <a:gd name="T29" fmla="*/ 2147483647 h 89"/>
                <a:gd name="T30" fmla="*/ 2147483647 w 103"/>
                <a:gd name="T31" fmla="*/ 2147483647 h 89"/>
                <a:gd name="T32" fmla="*/ 2147483647 w 103"/>
                <a:gd name="T33" fmla="*/ 2147483647 h 89"/>
                <a:gd name="T34" fmla="*/ 2147483647 w 103"/>
                <a:gd name="T35" fmla="*/ 2147483647 h 89"/>
                <a:gd name="T36" fmla="*/ 2147483647 w 103"/>
                <a:gd name="T37" fmla="*/ 2147483647 h 89"/>
                <a:gd name="T38" fmla="*/ 2147483647 w 103"/>
                <a:gd name="T39" fmla="*/ 2147483647 h 89"/>
                <a:gd name="T40" fmla="*/ 2147483647 w 103"/>
                <a:gd name="T41" fmla="*/ 2147483647 h 89"/>
                <a:gd name="T42" fmla="*/ 2147483647 w 103"/>
                <a:gd name="T43" fmla="*/ 2147483647 h 89"/>
                <a:gd name="T44" fmla="*/ 2147483647 w 103"/>
                <a:gd name="T45" fmla="*/ 2147483647 h 89"/>
                <a:gd name="T46" fmla="*/ 2147483647 w 103"/>
                <a:gd name="T47" fmla="*/ 2147483647 h 89"/>
                <a:gd name="T48" fmla="*/ 2147483647 w 103"/>
                <a:gd name="T49" fmla="*/ 2147483647 h 89"/>
                <a:gd name="T50" fmla="*/ 2147483647 w 103"/>
                <a:gd name="T51" fmla="*/ 2147483647 h 89"/>
                <a:gd name="T52" fmla="*/ 2147483647 w 103"/>
                <a:gd name="T53" fmla="*/ 2147483647 h 89"/>
                <a:gd name="T54" fmla="*/ 2147483647 w 103"/>
                <a:gd name="T55" fmla="*/ 2147483647 h 89"/>
                <a:gd name="T56" fmla="*/ 2147483647 w 103"/>
                <a:gd name="T57" fmla="*/ 2147483647 h 89"/>
                <a:gd name="T58" fmla="*/ 2147483647 w 103"/>
                <a:gd name="T59" fmla="*/ 2147483647 h 89"/>
                <a:gd name="T60" fmla="*/ 2147483647 w 103"/>
                <a:gd name="T61" fmla="*/ 2147483647 h 89"/>
                <a:gd name="T62" fmla="*/ 2147483647 w 103"/>
                <a:gd name="T63" fmla="*/ 2147483647 h 8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3"/>
                <a:gd name="T97" fmla="*/ 0 h 89"/>
                <a:gd name="T98" fmla="*/ 103 w 103"/>
                <a:gd name="T99" fmla="*/ 89 h 8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3" h="89">
                  <a:moveTo>
                    <a:pt x="2" y="86"/>
                  </a:moveTo>
                  <a:cubicBezTo>
                    <a:pt x="1" y="83"/>
                    <a:pt x="15" y="78"/>
                    <a:pt x="37" y="72"/>
                  </a:cubicBezTo>
                  <a:cubicBezTo>
                    <a:pt x="48" y="69"/>
                    <a:pt x="60" y="65"/>
                    <a:pt x="74" y="59"/>
                  </a:cubicBezTo>
                  <a:cubicBezTo>
                    <a:pt x="77" y="57"/>
                    <a:pt x="80" y="56"/>
                    <a:pt x="82" y="54"/>
                  </a:cubicBezTo>
                  <a:cubicBezTo>
                    <a:pt x="82" y="54"/>
                    <a:pt x="83" y="53"/>
                    <a:pt x="83" y="53"/>
                  </a:cubicBezTo>
                  <a:cubicBezTo>
                    <a:pt x="83" y="53"/>
                    <a:pt x="82" y="54"/>
                    <a:pt x="82" y="54"/>
                  </a:cubicBezTo>
                  <a:cubicBezTo>
                    <a:pt x="82" y="53"/>
                    <a:pt x="82" y="52"/>
                    <a:pt x="81" y="50"/>
                  </a:cubicBezTo>
                  <a:cubicBezTo>
                    <a:pt x="80" y="49"/>
                    <a:pt x="79" y="47"/>
                    <a:pt x="78" y="45"/>
                  </a:cubicBezTo>
                  <a:cubicBezTo>
                    <a:pt x="77" y="41"/>
                    <a:pt x="75" y="38"/>
                    <a:pt x="73" y="35"/>
                  </a:cubicBezTo>
                  <a:cubicBezTo>
                    <a:pt x="71" y="32"/>
                    <a:pt x="68" y="29"/>
                    <a:pt x="66" y="27"/>
                  </a:cubicBezTo>
                  <a:cubicBezTo>
                    <a:pt x="65" y="26"/>
                    <a:pt x="64" y="25"/>
                    <a:pt x="62" y="24"/>
                  </a:cubicBezTo>
                  <a:cubicBezTo>
                    <a:pt x="61" y="23"/>
                    <a:pt x="60" y="22"/>
                    <a:pt x="59" y="22"/>
                  </a:cubicBezTo>
                  <a:cubicBezTo>
                    <a:pt x="57" y="21"/>
                    <a:pt x="55" y="21"/>
                    <a:pt x="53" y="21"/>
                  </a:cubicBezTo>
                  <a:cubicBezTo>
                    <a:pt x="52" y="22"/>
                    <a:pt x="49" y="23"/>
                    <a:pt x="47" y="25"/>
                  </a:cubicBezTo>
                  <a:cubicBezTo>
                    <a:pt x="36" y="34"/>
                    <a:pt x="27" y="44"/>
                    <a:pt x="21" y="53"/>
                  </a:cubicBezTo>
                  <a:cubicBezTo>
                    <a:pt x="9" y="71"/>
                    <a:pt x="6" y="85"/>
                    <a:pt x="2" y="84"/>
                  </a:cubicBezTo>
                  <a:cubicBezTo>
                    <a:pt x="1" y="84"/>
                    <a:pt x="0" y="80"/>
                    <a:pt x="1" y="73"/>
                  </a:cubicBezTo>
                  <a:cubicBezTo>
                    <a:pt x="1" y="66"/>
                    <a:pt x="3" y="57"/>
                    <a:pt x="9" y="46"/>
                  </a:cubicBezTo>
                  <a:cubicBezTo>
                    <a:pt x="14" y="34"/>
                    <a:pt x="22" y="22"/>
                    <a:pt x="34" y="11"/>
                  </a:cubicBezTo>
                  <a:cubicBezTo>
                    <a:pt x="37" y="8"/>
                    <a:pt x="42" y="4"/>
                    <a:pt x="47" y="2"/>
                  </a:cubicBezTo>
                  <a:cubicBezTo>
                    <a:pt x="53" y="0"/>
                    <a:pt x="60" y="1"/>
                    <a:pt x="66" y="3"/>
                  </a:cubicBezTo>
                  <a:cubicBezTo>
                    <a:pt x="69" y="4"/>
                    <a:pt x="71" y="5"/>
                    <a:pt x="74" y="7"/>
                  </a:cubicBezTo>
                  <a:cubicBezTo>
                    <a:pt x="76" y="8"/>
                    <a:pt x="78" y="10"/>
                    <a:pt x="80" y="11"/>
                  </a:cubicBezTo>
                  <a:cubicBezTo>
                    <a:pt x="84" y="15"/>
                    <a:pt x="87" y="19"/>
                    <a:pt x="90" y="23"/>
                  </a:cubicBezTo>
                  <a:cubicBezTo>
                    <a:pt x="93" y="27"/>
                    <a:pt x="95" y="32"/>
                    <a:pt x="97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4"/>
                    <a:pt x="102" y="47"/>
                    <a:pt x="103" y="50"/>
                  </a:cubicBezTo>
                  <a:cubicBezTo>
                    <a:pt x="103" y="54"/>
                    <a:pt x="103" y="59"/>
                    <a:pt x="100" y="63"/>
                  </a:cubicBezTo>
                  <a:cubicBezTo>
                    <a:pt x="98" y="66"/>
                    <a:pt x="96" y="69"/>
                    <a:pt x="94" y="70"/>
                  </a:cubicBezTo>
                  <a:cubicBezTo>
                    <a:pt x="89" y="74"/>
                    <a:pt x="85" y="75"/>
                    <a:pt x="81" y="77"/>
                  </a:cubicBezTo>
                  <a:cubicBezTo>
                    <a:pt x="66" y="82"/>
                    <a:pt x="52" y="85"/>
                    <a:pt x="40" y="86"/>
                  </a:cubicBezTo>
                  <a:cubicBezTo>
                    <a:pt x="17" y="89"/>
                    <a:pt x="2" y="88"/>
                    <a:pt x="2" y="86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BE99DF9-8D51-BBEE-6D97-CD689E781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4587" y="5809149"/>
              <a:ext cx="727412" cy="212302"/>
            </a:xfrm>
            <a:custGeom>
              <a:avLst/>
              <a:gdLst>
                <a:gd name="T0" fmla="*/ 0 w 651"/>
                <a:gd name="T1" fmla="*/ 2147483647 h 190"/>
                <a:gd name="T2" fmla="*/ 2147483647 w 651"/>
                <a:gd name="T3" fmla="*/ 2147483647 h 190"/>
                <a:gd name="T4" fmla="*/ 2147483647 w 651"/>
                <a:gd name="T5" fmla="*/ 2147483647 h 190"/>
                <a:gd name="T6" fmla="*/ 0 w 651"/>
                <a:gd name="T7" fmla="*/ 0 h 190"/>
                <a:gd name="T8" fmla="*/ 0 w 651"/>
                <a:gd name="T9" fmla="*/ 2147483647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1"/>
                <a:gd name="T16" fmla="*/ 0 h 190"/>
                <a:gd name="T17" fmla="*/ 651 w 651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1" h="190">
                  <a:moveTo>
                    <a:pt x="0" y="185"/>
                  </a:moveTo>
                  <a:lnTo>
                    <a:pt x="651" y="190"/>
                  </a:lnTo>
                  <a:lnTo>
                    <a:pt x="651" y="5"/>
                  </a:lnTo>
                  <a:lnTo>
                    <a:pt x="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AD84318-F215-E4BB-84AF-5D2AC975B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757" y="5811384"/>
              <a:ext cx="658135" cy="210067"/>
            </a:xfrm>
            <a:custGeom>
              <a:avLst/>
              <a:gdLst>
                <a:gd name="T0" fmla="*/ 0 w 589"/>
                <a:gd name="T1" fmla="*/ 2147483647 h 188"/>
                <a:gd name="T2" fmla="*/ 2147483647 w 589"/>
                <a:gd name="T3" fmla="*/ 2147483647 h 188"/>
                <a:gd name="T4" fmla="*/ 2147483647 w 589"/>
                <a:gd name="T5" fmla="*/ 2147483647 h 188"/>
                <a:gd name="T6" fmla="*/ 0 w 589"/>
                <a:gd name="T7" fmla="*/ 0 h 188"/>
                <a:gd name="T8" fmla="*/ 0 w 589"/>
                <a:gd name="T9" fmla="*/ 2147483647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9"/>
                <a:gd name="T16" fmla="*/ 0 h 188"/>
                <a:gd name="T17" fmla="*/ 589 w 589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9" h="188">
                  <a:moveTo>
                    <a:pt x="0" y="183"/>
                  </a:moveTo>
                  <a:lnTo>
                    <a:pt x="586" y="188"/>
                  </a:lnTo>
                  <a:lnTo>
                    <a:pt x="589" y="3"/>
                  </a:lnTo>
                  <a:lnTo>
                    <a:pt x="0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2EA3BD9-8D0C-70D9-910A-A63F18AB3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7078" y="5814736"/>
              <a:ext cx="81568" cy="206715"/>
            </a:xfrm>
            <a:custGeom>
              <a:avLst/>
              <a:gdLst>
                <a:gd name="T0" fmla="*/ 2147483647 w 73"/>
                <a:gd name="T1" fmla="*/ 0 h 185"/>
                <a:gd name="T2" fmla="*/ 2147483647 w 73"/>
                <a:gd name="T3" fmla="*/ 2147483647 h 185"/>
                <a:gd name="T4" fmla="*/ 0 w 73"/>
                <a:gd name="T5" fmla="*/ 2147483647 h 185"/>
                <a:gd name="T6" fmla="*/ 2147483647 w 73"/>
                <a:gd name="T7" fmla="*/ 0 h 185"/>
                <a:gd name="T8" fmla="*/ 2147483647 w 73"/>
                <a:gd name="T9" fmla="*/ 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"/>
                <a:gd name="T16" fmla="*/ 0 h 185"/>
                <a:gd name="T17" fmla="*/ 73 w 73"/>
                <a:gd name="T18" fmla="*/ 185 h 1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" h="185">
                  <a:moveTo>
                    <a:pt x="73" y="0"/>
                  </a:moveTo>
                  <a:lnTo>
                    <a:pt x="68" y="185"/>
                  </a:lnTo>
                  <a:lnTo>
                    <a:pt x="0" y="185"/>
                  </a:lnTo>
                  <a:lnTo>
                    <a:pt x="4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8B74B34-75B4-A6DA-ED4C-9404C6B94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60" y="5809149"/>
              <a:ext cx="92742" cy="206715"/>
            </a:xfrm>
            <a:custGeom>
              <a:avLst/>
              <a:gdLst>
                <a:gd name="T0" fmla="*/ 2147483647 w 83"/>
                <a:gd name="T1" fmla="*/ 2147483647 h 185"/>
                <a:gd name="T2" fmla="*/ 2147483647 w 83"/>
                <a:gd name="T3" fmla="*/ 2147483647 h 185"/>
                <a:gd name="T4" fmla="*/ 0 w 83"/>
                <a:gd name="T5" fmla="*/ 2147483647 h 185"/>
                <a:gd name="T6" fmla="*/ 2147483647 w 83"/>
                <a:gd name="T7" fmla="*/ 0 h 185"/>
                <a:gd name="T8" fmla="*/ 2147483647 w 83"/>
                <a:gd name="T9" fmla="*/ 2147483647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185"/>
                <a:gd name="T17" fmla="*/ 83 w 83"/>
                <a:gd name="T18" fmla="*/ 185 h 1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185">
                  <a:moveTo>
                    <a:pt x="83" y="2"/>
                  </a:moveTo>
                  <a:lnTo>
                    <a:pt x="76" y="185"/>
                  </a:lnTo>
                  <a:lnTo>
                    <a:pt x="0" y="185"/>
                  </a:lnTo>
                  <a:lnTo>
                    <a:pt x="4" y="0"/>
                  </a:lnTo>
                  <a:lnTo>
                    <a:pt x="83" y="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84FFBB77-2035-E838-F81B-5D921DD6A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582" y="6334316"/>
              <a:ext cx="227945" cy="289401"/>
            </a:xfrm>
            <a:custGeom>
              <a:avLst/>
              <a:gdLst>
                <a:gd name="T0" fmla="*/ 0 w 204"/>
                <a:gd name="T1" fmla="*/ 2147483647 h 259"/>
                <a:gd name="T2" fmla="*/ 2147483647 w 204"/>
                <a:gd name="T3" fmla="*/ 2147483647 h 259"/>
                <a:gd name="T4" fmla="*/ 2147483647 w 204"/>
                <a:gd name="T5" fmla="*/ 2147483647 h 259"/>
                <a:gd name="T6" fmla="*/ 2147483647 w 204"/>
                <a:gd name="T7" fmla="*/ 0 h 259"/>
                <a:gd name="T8" fmla="*/ 0 w 204"/>
                <a:gd name="T9" fmla="*/ 2147483647 h 2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"/>
                <a:gd name="T16" fmla="*/ 0 h 259"/>
                <a:gd name="T17" fmla="*/ 204 w 204"/>
                <a:gd name="T18" fmla="*/ 259 h 2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" h="259">
                  <a:moveTo>
                    <a:pt x="0" y="257"/>
                  </a:moveTo>
                  <a:lnTo>
                    <a:pt x="201" y="259"/>
                  </a:lnTo>
                  <a:lnTo>
                    <a:pt x="204" y="2"/>
                  </a:lnTo>
                  <a:lnTo>
                    <a:pt x="2" y="0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6E03CF85-A33F-7012-8ECB-E17CE7CD7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5146" y="6345490"/>
              <a:ext cx="39108" cy="275992"/>
            </a:xfrm>
            <a:custGeom>
              <a:avLst/>
              <a:gdLst>
                <a:gd name="T0" fmla="*/ 2147483647 w 35"/>
                <a:gd name="T1" fmla="*/ 0 h 247"/>
                <a:gd name="T2" fmla="*/ 2147483647 w 35"/>
                <a:gd name="T3" fmla="*/ 2147483647 h 247"/>
                <a:gd name="T4" fmla="*/ 0 w 35"/>
                <a:gd name="T5" fmla="*/ 2147483647 h 247"/>
                <a:gd name="T6" fmla="*/ 2147483647 w 35"/>
                <a:gd name="T7" fmla="*/ 0 h 247"/>
                <a:gd name="T8" fmla="*/ 2147483647 w 35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47"/>
                <a:gd name="T17" fmla="*/ 35 w 35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47">
                  <a:moveTo>
                    <a:pt x="35" y="0"/>
                  </a:moveTo>
                  <a:lnTo>
                    <a:pt x="31" y="247"/>
                  </a:lnTo>
                  <a:lnTo>
                    <a:pt x="0" y="247"/>
                  </a:lnTo>
                  <a:lnTo>
                    <a:pt x="4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8ADCEB7-2223-F712-83F9-110554A78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3849" y="6342138"/>
              <a:ext cx="358678" cy="279344"/>
            </a:xfrm>
            <a:custGeom>
              <a:avLst/>
              <a:gdLst>
                <a:gd name="T0" fmla="*/ 2147483647 w 321"/>
                <a:gd name="T1" fmla="*/ 0 h 250"/>
                <a:gd name="T2" fmla="*/ 2147483647 w 321"/>
                <a:gd name="T3" fmla="*/ 2147483647 h 250"/>
                <a:gd name="T4" fmla="*/ 2147483647 w 321"/>
                <a:gd name="T5" fmla="*/ 2147483647 h 250"/>
                <a:gd name="T6" fmla="*/ 2147483647 w 321"/>
                <a:gd name="T7" fmla="*/ 2147483647 h 250"/>
                <a:gd name="T8" fmla="*/ 2147483647 w 321"/>
                <a:gd name="T9" fmla="*/ 2147483647 h 250"/>
                <a:gd name="T10" fmla="*/ 0 w 321"/>
                <a:gd name="T11" fmla="*/ 2147483647 h 250"/>
                <a:gd name="T12" fmla="*/ 2147483647 w 321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1"/>
                <a:gd name="T22" fmla="*/ 0 h 250"/>
                <a:gd name="T23" fmla="*/ 321 w 321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1" h="250">
                  <a:moveTo>
                    <a:pt x="3" y="0"/>
                  </a:moveTo>
                  <a:lnTo>
                    <a:pt x="119" y="3"/>
                  </a:lnTo>
                  <a:lnTo>
                    <a:pt x="321" y="3"/>
                  </a:lnTo>
                  <a:lnTo>
                    <a:pt x="117" y="31"/>
                  </a:lnTo>
                  <a:lnTo>
                    <a:pt x="117" y="250"/>
                  </a:lnTo>
                  <a:lnTo>
                    <a:pt x="0" y="25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CFC42DB-1D4D-6B5C-098F-4A9AB198C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01" y="6342138"/>
              <a:ext cx="42460" cy="279344"/>
            </a:xfrm>
            <a:custGeom>
              <a:avLst/>
              <a:gdLst>
                <a:gd name="T0" fmla="*/ 2147483647 w 38"/>
                <a:gd name="T1" fmla="*/ 2147483647 h 250"/>
                <a:gd name="T2" fmla="*/ 2147483647 w 38"/>
                <a:gd name="T3" fmla="*/ 2147483647 h 250"/>
                <a:gd name="T4" fmla="*/ 0 w 38"/>
                <a:gd name="T5" fmla="*/ 2147483647 h 250"/>
                <a:gd name="T6" fmla="*/ 2147483647 w 38"/>
                <a:gd name="T7" fmla="*/ 0 h 250"/>
                <a:gd name="T8" fmla="*/ 2147483647 w 38"/>
                <a:gd name="T9" fmla="*/ 2147483647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50"/>
                <a:gd name="T17" fmla="*/ 38 w 38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50">
                  <a:moveTo>
                    <a:pt x="38" y="3"/>
                  </a:moveTo>
                  <a:lnTo>
                    <a:pt x="34" y="250"/>
                  </a:lnTo>
                  <a:lnTo>
                    <a:pt x="0" y="250"/>
                  </a:lnTo>
                  <a:lnTo>
                    <a:pt x="5" y="0"/>
                  </a:lnTo>
                  <a:lnTo>
                    <a:pt x="38" y="3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907715E5-5F24-63CA-466E-36C21D774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892" y="6166710"/>
              <a:ext cx="110620" cy="103916"/>
            </a:xfrm>
            <a:custGeom>
              <a:avLst/>
              <a:gdLst>
                <a:gd name="T0" fmla="*/ 2147483647 w 42"/>
                <a:gd name="T1" fmla="*/ 2147483647 h 39"/>
                <a:gd name="T2" fmla="*/ 2147483647 w 42"/>
                <a:gd name="T3" fmla="*/ 2147483647 h 39"/>
                <a:gd name="T4" fmla="*/ 2147483647 w 42"/>
                <a:gd name="T5" fmla="*/ 2147483647 h 39"/>
                <a:gd name="T6" fmla="*/ 2147483647 w 42"/>
                <a:gd name="T7" fmla="*/ 2147483647 h 39"/>
                <a:gd name="T8" fmla="*/ 0 w 42"/>
                <a:gd name="T9" fmla="*/ 2147483647 h 39"/>
                <a:gd name="T10" fmla="*/ 0 w 42"/>
                <a:gd name="T11" fmla="*/ 2147483647 h 39"/>
                <a:gd name="T12" fmla="*/ 2147483647 w 42"/>
                <a:gd name="T13" fmla="*/ 2147483647 h 39"/>
                <a:gd name="T14" fmla="*/ 2147483647 w 42"/>
                <a:gd name="T15" fmla="*/ 2147483647 h 39"/>
                <a:gd name="T16" fmla="*/ 2147483647 w 42"/>
                <a:gd name="T17" fmla="*/ 2147483647 h 39"/>
                <a:gd name="T18" fmla="*/ 2147483647 w 42"/>
                <a:gd name="T19" fmla="*/ 2147483647 h 39"/>
                <a:gd name="T20" fmla="*/ 2147483647 w 42"/>
                <a:gd name="T21" fmla="*/ 2147483647 h 39"/>
                <a:gd name="T22" fmla="*/ 2147483647 w 42"/>
                <a:gd name="T23" fmla="*/ 2147483647 h 39"/>
                <a:gd name="T24" fmla="*/ 2147483647 w 42"/>
                <a:gd name="T25" fmla="*/ 2147483647 h 39"/>
                <a:gd name="T26" fmla="*/ 2147483647 w 42"/>
                <a:gd name="T27" fmla="*/ 2147483647 h 39"/>
                <a:gd name="T28" fmla="*/ 2147483647 w 42"/>
                <a:gd name="T29" fmla="*/ 2147483647 h 39"/>
                <a:gd name="T30" fmla="*/ 2147483647 w 42"/>
                <a:gd name="T31" fmla="*/ 2147483647 h 39"/>
                <a:gd name="T32" fmla="*/ 2147483647 w 42"/>
                <a:gd name="T33" fmla="*/ 2147483647 h 39"/>
                <a:gd name="T34" fmla="*/ 2147483647 w 42"/>
                <a:gd name="T35" fmla="*/ 2147483647 h 39"/>
                <a:gd name="T36" fmla="*/ 2147483647 w 42"/>
                <a:gd name="T37" fmla="*/ 2147483647 h 39"/>
                <a:gd name="T38" fmla="*/ 2147483647 w 42"/>
                <a:gd name="T39" fmla="*/ 2147483647 h 39"/>
                <a:gd name="T40" fmla="*/ 2147483647 w 42"/>
                <a:gd name="T41" fmla="*/ 2147483647 h 39"/>
                <a:gd name="T42" fmla="*/ 2147483647 w 42"/>
                <a:gd name="T43" fmla="*/ 2147483647 h 39"/>
                <a:gd name="T44" fmla="*/ 2147483647 w 42"/>
                <a:gd name="T45" fmla="*/ 2147483647 h 39"/>
                <a:gd name="T46" fmla="*/ 2147483647 w 42"/>
                <a:gd name="T47" fmla="*/ 2147483647 h 39"/>
                <a:gd name="T48" fmla="*/ 2147483647 w 42"/>
                <a:gd name="T49" fmla="*/ 2147483647 h 39"/>
                <a:gd name="T50" fmla="*/ 2147483647 w 42"/>
                <a:gd name="T51" fmla="*/ 2147483647 h 39"/>
                <a:gd name="T52" fmla="*/ 2147483647 w 42"/>
                <a:gd name="T53" fmla="*/ 2147483647 h 39"/>
                <a:gd name="T54" fmla="*/ 2147483647 w 42"/>
                <a:gd name="T55" fmla="*/ 2147483647 h 39"/>
                <a:gd name="T56" fmla="*/ 2147483647 w 42"/>
                <a:gd name="T57" fmla="*/ 2147483647 h 39"/>
                <a:gd name="T58" fmla="*/ 2147483647 w 42"/>
                <a:gd name="T59" fmla="*/ 2147483647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"/>
                <a:gd name="T91" fmla="*/ 0 h 39"/>
                <a:gd name="T92" fmla="*/ 42 w 42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" h="39">
                  <a:moveTo>
                    <a:pt x="41" y="35"/>
                  </a:moveTo>
                  <a:cubicBezTo>
                    <a:pt x="41" y="36"/>
                    <a:pt x="35" y="38"/>
                    <a:pt x="26" y="39"/>
                  </a:cubicBezTo>
                  <a:cubicBezTo>
                    <a:pt x="21" y="39"/>
                    <a:pt x="15" y="39"/>
                    <a:pt x="8" y="37"/>
                  </a:cubicBezTo>
                  <a:cubicBezTo>
                    <a:pt x="6" y="36"/>
                    <a:pt x="4" y="36"/>
                    <a:pt x="1" y="33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1" y="20"/>
                    <a:pt x="2" y="17"/>
                    <a:pt x="4" y="13"/>
                  </a:cubicBezTo>
                  <a:cubicBezTo>
                    <a:pt x="5" y="11"/>
                    <a:pt x="6" y="9"/>
                    <a:pt x="7" y="7"/>
                  </a:cubicBezTo>
                  <a:cubicBezTo>
                    <a:pt x="8" y="6"/>
                    <a:pt x="10" y="4"/>
                    <a:pt x="12" y="3"/>
                  </a:cubicBezTo>
                  <a:cubicBezTo>
                    <a:pt x="14" y="1"/>
                    <a:pt x="18" y="0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32" y="9"/>
                    <a:pt x="35" y="14"/>
                    <a:pt x="38" y="18"/>
                  </a:cubicBezTo>
                  <a:cubicBezTo>
                    <a:pt x="42" y="27"/>
                    <a:pt x="42" y="34"/>
                    <a:pt x="41" y="34"/>
                  </a:cubicBezTo>
                  <a:cubicBezTo>
                    <a:pt x="39" y="35"/>
                    <a:pt x="37" y="29"/>
                    <a:pt x="32" y="22"/>
                  </a:cubicBezTo>
                  <a:cubicBezTo>
                    <a:pt x="29" y="19"/>
                    <a:pt x="25" y="15"/>
                    <a:pt x="21" y="12"/>
                  </a:cubicBezTo>
                  <a:cubicBezTo>
                    <a:pt x="20" y="11"/>
                    <a:pt x="19" y="11"/>
                    <a:pt x="18" y="11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7" y="12"/>
                    <a:pt x="16" y="12"/>
                    <a:pt x="15" y="14"/>
                  </a:cubicBezTo>
                  <a:cubicBezTo>
                    <a:pt x="15" y="15"/>
                    <a:pt x="14" y="16"/>
                    <a:pt x="13" y="17"/>
                  </a:cubicBezTo>
                  <a:cubicBezTo>
                    <a:pt x="12" y="20"/>
                    <a:pt x="11" y="23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6" y="30"/>
                    <a:pt x="22" y="31"/>
                    <a:pt x="26" y="31"/>
                  </a:cubicBezTo>
                  <a:cubicBezTo>
                    <a:pt x="35" y="32"/>
                    <a:pt x="41" y="33"/>
                    <a:pt x="41" y="35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B6996F05-2B3C-0A86-E859-95E1D493C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8104" y="6156653"/>
              <a:ext cx="130733" cy="108386"/>
            </a:xfrm>
            <a:custGeom>
              <a:avLst/>
              <a:gdLst>
                <a:gd name="T0" fmla="*/ 2147483647 w 49"/>
                <a:gd name="T1" fmla="*/ 2147483647 h 41"/>
                <a:gd name="T2" fmla="*/ 2147483647 w 49"/>
                <a:gd name="T3" fmla="*/ 2147483647 h 41"/>
                <a:gd name="T4" fmla="*/ 2147483647 w 49"/>
                <a:gd name="T5" fmla="*/ 2147483647 h 41"/>
                <a:gd name="T6" fmla="*/ 2147483647 w 49"/>
                <a:gd name="T7" fmla="*/ 2147483647 h 41"/>
                <a:gd name="T8" fmla="*/ 2147483647 w 49"/>
                <a:gd name="T9" fmla="*/ 2147483647 h 41"/>
                <a:gd name="T10" fmla="*/ 2147483647 w 49"/>
                <a:gd name="T11" fmla="*/ 2147483647 h 41"/>
                <a:gd name="T12" fmla="*/ 2147483647 w 49"/>
                <a:gd name="T13" fmla="*/ 2147483647 h 41"/>
                <a:gd name="T14" fmla="*/ 2147483647 w 49"/>
                <a:gd name="T15" fmla="*/ 2147483647 h 41"/>
                <a:gd name="T16" fmla="*/ 2147483647 w 49"/>
                <a:gd name="T17" fmla="*/ 2147483647 h 41"/>
                <a:gd name="T18" fmla="*/ 2147483647 w 49"/>
                <a:gd name="T19" fmla="*/ 2147483647 h 41"/>
                <a:gd name="T20" fmla="*/ 2147483647 w 49"/>
                <a:gd name="T21" fmla="*/ 2147483647 h 41"/>
                <a:gd name="T22" fmla="*/ 2147483647 w 49"/>
                <a:gd name="T23" fmla="*/ 2147483647 h 41"/>
                <a:gd name="T24" fmla="*/ 2147483647 w 49"/>
                <a:gd name="T25" fmla="*/ 2147483647 h 41"/>
                <a:gd name="T26" fmla="*/ 2147483647 w 49"/>
                <a:gd name="T27" fmla="*/ 2147483647 h 41"/>
                <a:gd name="T28" fmla="*/ 2147483647 w 49"/>
                <a:gd name="T29" fmla="*/ 2147483647 h 41"/>
                <a:gd name="T30" fmla="*/ 2147483647 w 49"/>
                <a:gd name="T31" fmla="*/ 2147483647 h 41"/>
                <a:gd name="T32" fmla="*/ 2147483647 w 49"/>
                <a:gd name="T33" fmla="*/ 2147483647 h 41"/>
                <a:gd name="T34" fmla="*/ 2147483647 w 49"/>
                <a:gd name="T35" fmla="*/ 2147483647 h 41"/>
                <a:gd name="T36" fmla="*/ 2147483647 w 49"/>
                <a:gd name="T37" fmla="*/ 2147483647 h 41"/>
                <a:gd name="T38" fmla="*/ 2147483647 w 49"/>
                <a:gd name="T39" fmla="*/ 2147483647 h 41"/>
                <a:gd name="T40" fmla="*/ 2147483647 w 49"/>
                <a:gd name="T41" fmla="*/ 2147483647 h 41"/>
                <a:gd name="T42" fmla="*/ 2147483647 w 49"/>
                <a:gd name="T43" fmla="*/ 2147483647 h 41"/>
                <a:gd name="T44" fmla="*/ 2147483647 w 49"/>
                <a:gd name="T45" fmla="*/ 2147483647 h 41"/>
                <a:gd name="T46" fmla="*/ 2147483647 w 49"/>
                <a:gd name="T47" fmla="*/ 2147483647 h 41"/>
                <a:gd name="T48" fmla="*/ 2147483647 w 49"/>
                <a:gd name="T49" fmla="*/ 2147483647 h 41"/>
                <a:gd name="T50" fmla="*/ 2147483647 w 49"/>
                <a:gd name="T51" fmla="*/ 2147483647 h 41"/>
                <a:gd name="T52" fmla="*/ 2147483647 w 49"/>
                <a:gd name="T53" fmla="*/ 2147483647 h 41"/>
                <a:gd name="T54" fmla="*/ 2147483647 w 49"/>
                <a:gd name="T55" fmla="*/ 2147483647 h 41"/>
                <a:gd name="T56" fmla="*/ 2147483647 w 49"/>
                <a:gd name="T57" fmla="*/ 2147483647 h 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41"/>
                <a:gd name="T89" fmla="*/ 49 w 49"/>
                <a:gd name="T90" fmla="*/ 41 h 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41">
                  <a:moveTo>
                    <a:pt x="2" y="40"/>
                  </a:moveTo>
                  <a:cubicBezTo>
                    <a:pt x="2" y="38"/>
                    <a:pt x="8" y="36"/>
                    <a:pt x="18" y="33"/>
                  </a:cubicBezTo>
                  <a:cubicBezTo>
                    <a:pt x="23" y="31"/>
                    <a:pt x="29" y="30"/>
                    <a:pt x="35" y="27"/>
                  </a:cubicBezTo>
                  <a:cubicBezTo>
                    <a:pt x="36" y="26"/>
                    <a:pt x="38" y="26"/>
                    <a:pt x="38" y="25"/>
                  </a:cubicBezTo>
                  <a:cubicBezTo>
                    <a:pt x="39" y="25"/>
                    <a:pt x="39" y="24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5"/>
                    <a:pt x="38" y="23"/>
                    <a:pt x="37" y="21"/>
                  </a:cubicBezTo>
                  <a:cubicBezTo>
                    <a:pt x="36" y="19"/>
                    <a:pt x="35" y="18"/>
                    <a:pt x="34" y="17"/>
                  </a:cubicBezTo>
                  <a:cubicBezTo>
                    <a:pt x="33" y="15"/>
                    <a:pt x="32" y="14"/>
                    <a:pt x="31" y="13"/>
                  </a:cubicBezTo>
                  <a:cubicBezTo>
                    <a:pt x="30" y="12"/>
                    <a:pt x="29" y="11"/>
                    <a:pt x="28" y="11"/>
                  </a:cubicBezTo>
                  <a:cubicBezTo>
                    <a:pt x="27" y="10"/>
                    <a:pt x="27" y="10"/>
                    <a:pt x="26" y="11"/>
                  </a:cubicBezTo>
                  <a:cubicBezTo>
                    <a:pt x="25" y="11"/>
                    <a:pt x="24" y="11"/>
                    <a:pt x="23" y="12"/>
                  </a:cubicBezTo>
                  <a:cubicBezTo>
                    <a:pt x="18" y="16"/>
                    <a:pt x="14" y="21"/>
                    <a:pt x="12" y="25"/>
                  </a:cubicBezTo>
                  <a:cubicBezTo>
                    <a:pt x="6" y="33"/>
                    <a:pt x="4" y="39"/>
                    <a:pt x="3" y="39"/>
                  </a:cubicBezTo>
                  <a:cubicBezTo>
                    <a:pt x="1" y="39"/>
                    <a:pt x="0" y="31"/>
                    <a:pt x="5" y="21"/>
                  </a:cubicBezTo>
                  <a:cubicBezTo>
                    <a:pt x="8" y="16"/>
                    <a:pt x="11" y="10"/>
                    <a:pt x="17" y="5"/>
                  </a:cubicBezTo>
                  <a:cubicBezTo>
                    <a:pt x="18" y="4"/>
                    <a:pt x="20" y="2"/>
                    <a:pt x="23" y="1"/>
                  </a:cubicBezTo>
                  <a:cubicBezTo>
                    <a:pt x="26" y="0"/>
                    <a:pt x="29" y="0"/>
                    <a:pt x="32" y="1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40" y="7"/>
                    <a:pt x="42" y="9"/>
                    <a:pt x="43" y="11"/>
                  </a:cubicBezTo>
                  <a:cubicBezTo>
                    <a:pt x="44" y="13"/>
                    <a:pt x="45" y="15"/>
                    <a:pt x="46" y="17"/>
                  </a:cubicBezTo>
                  <a:cubicBezTo>
                    <a:pt x="47" y="17"/>
                    <a:pt x="47" y="18"/>
                    <a:pt x="47" y="19"/>
                  </a:cubicBezTo>
                  <a:cubicBezTo>
                    <a:pt x="48" y="20"/>
                    <a:pt x="48" y="22"/>
                    <a:pt x="49" y="23"/>
                  </a:cubicBezTo>
                  <a:cubicBezTo>
                    <a:pt x="49" y="25"/>
                    <a:pt x="49" y="28"/>
                    <a:pt x="48" y="29"/>
                  </a:cubicBezTo>
                  <a:cubicBezTo>
                    <a:pt x="47" y="31"/>
                    <a:pt x="46" y="32"/>
                    <a:pt x="44" y="33"/>
                  </a:cubicBezTo>
                  <a:cubicBezTo>
                    <a:pt x="42" y="34"/>
                    <a:pt x="40" y="35"/>
                    <a:pt x="39" y="36"/>
                  </a:cubicBezTo>
                  <a:cubicBezTo>
                    <a:pt x="32" y="38"/>
                    <a:pt x="25" y="40"/>
                    <a:pt x="20" y="40"/>
                  </a:cubicBezTo>
                  <a:cubicBezTo>
                    <a:pt x="9" y="41"/>
                    <a:pt x="2" y="41"/>
                    <a:pt x="2" y="4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330C9CD-12FC-537E-F89D-6B3DBCE5C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741" y="6249395"/>
              <a:ext cx="334096" cy="96094"/>
            </a:xfrm>
            <a:custGeom>
              <a:avLst/>
              <a:gdLst>
                <a:gd name="T0" fmla="*/ 0 w 299"/>
                <a:gd name="T1" fmla="*/ 2147483647 h 86"/>
                <a:gd name="T2" fmla="*/ 2147483647 w 299"/>
                <a:gd name="T3" fmla="*/ 2147483647 h 86"/>
                <a:gd name="T4" fmla="*/ 2147483647 w 299"/>
                <a:gd name="T5" fmla="*/ 2147483647 h 86"/>
                <a:gd name="T6" fmla="*/ 0 w 299"/>
                <a:gd name="T7" fmla="*/ 0 h 86"/>
                <a:gd name="T8" fmla="*/ 0 w 299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"/>
                <a:gd name="T16" fmla="*/ 0 h 86"/>
                <a:gd name="T17" fmla="*/ 299 w 299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" h="86">
                  <a:moveTo>
                    <a:pt x="0" y="83"/>
                  </a:moveTo>
                  <a:lnTo>
                    <a:pt x="296" y="86"/>
                  </a:lnTo>
                  <a:lnTo>
                    <a:pt x="299" y="2"/>
                  </a:lnTo>
                  <a:lnTo>
                    <a:pt x="0" y="0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FF84F4C-07F2-B87F-CE89-23D651BC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535" y="6249395"/>
              <a:ext cx="301692" cy="96094"/>
            </a:xfrm>
            <a:custGeom>
              <a:avLst/>
              <a:gdLst>
                <a:gd name="T0" fmla="*/ 0 w 270"/>
                <a:gd name="T1" fmla="*/ 2147483647 h 86"/>
                <a:gd name="T2" fmla="*/ 2147483647 w 270"/>
                <a:gd name="T3" fmla="*/ 2147483647 h 86"/>
                <a:gd name="T4" fmla="*/ 2147483647 w 270"/>
                <a:gd name="T5" fmla="*/ 2147483647 h 86"/>
                <a:gd name="T6" fmla="*/ 2147483647 w 270"/>
                <a:gd name="T7" fmla="*/ 0 h 86"/>
                <a:gd name="T8" fmla="*/ 0 w 270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0"/>
                <a:gd name="T16" fmla="*/ 0 h 86"/>
                <a:gd name="T17" fmla="*/ 270 w 270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0" h="86">
                  <a:moveTo>
                    <a:pt x="0" y="86"/>
                  </a:moveTo>
                  <a:lnTo>
                    <a:pt x="268" y="86"/>
                  </a:lnTo>
                  <a:lnTo>
                    <a:pt x="270" y="2"/>
                  </a:lnTo>
                  <a:lnTo>
                    <a:pt x="2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E0EEF49B-2230-ACA4-CBF6-D01945941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611" y="6249395"/>
              <a:ext cx="36873" cy="96094"/>
            </a:xfrm>
            <a:custGeom>
              <a:avLst/>
              <a:gdLst>
                <a:gd name="T0" fmla="*/ 2147483647 w 33"/>
                <a:gd name="T1" fmla="*/ 2147483647 h 86"/>
                <a:gd name="T2" fmla="*/ 2147483647 w 33"/>
                <a:gd name="T3" fmla="*/ 2147483647 h 86"/>
                <a:gd name="T4" fmla="*/ 0 w 33"/>
                <a:gd name="T5" fmla="*/ 2147483647 h 86"/>
                <a:gd name="T6" fmla="*/ 2147483647 w 33"/>
                <a:gd name="T7" fmla="*/ 0 h 86"/>
                <a:gd name="T8" fmla="*/ 2147483647 w 33"/>
                <a:gd name="T9" fmla="*/ 2147483647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86"/>
                <a:gd name="T17" fmla="*/ 33 w 33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86">
                  <a:moveTo>
                    <a:pt x="33" y="2"/>
                  </a:moveTo>
                  <a:lnTo>
                    <a:pt x="31" y="86"/>
                  </a:lnTo>
                  <a:lnTo>
                    <a:pt x="0" y="86"/>
                  </a:lnTo>
                  <a:lnTo>
                    <a:pt x="2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4AE30B79-9FEF-C755-98DA-797A3FDC4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3849" y="6249395"/>
              <a:ext cx="42460" cy="92742"/>
            </a:xfrm>
            <a:custGeom>
              <a:avLst/>
              <a:gdLst>
                <a:gd name="T0" fmla="*/ 2147483647 w 38"/>
                <a:gd name="T1" fmla="*/ 0 h 83"/>
                <a:gd name="T2" fmla="*/ 2147483647 w 38"/>
                <a:gd name="T3" fmla="*/ 2147483647 h 83"/>
                <a:gd name="T4" fmla="*/ 0 w 38"/>
                <a:gd name="T5" fmla="*/ 2147483647 h 83"/>
                <a:gd name="T6" fmla="*/ 2147483647 w 38"/>
                <a:gd name="T7" fmla="*/ 0 h 83"/>
                <a:gd name="T8" fmla="*/ 2147483647 w 38"/>
                <a:gd name="T9" fmla="*/ 0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83"/>
                <a:gd name="T17" fmla="*/ 38 w 38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83">
                  <a:moveTo>
                    <a:pt x="38" y="0"/>
                  </a:moveTo>
                  <a:lnTo>
                    <a:pt x="36" y="83"/>
                  </a:lnTo>
                  <a:lnTo>
                    <a:pt x="0" y="83"/>
                  </a:lnTo>
                  <a:lnTo>
                    <a:pt x="3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3E06762-A106-8CFA-C620-AEB397B1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4009" y="4012408"/>
              <a:ext cx="426838" cy="538575"/>
            </a:xfrm>
            <a:custGeom>
              <a:avLst/>
              <a:gdLst>
                <a:gd name="T0" fmla="*/ 2147483647 w 382"/>
                <a:gd name="T1" fmla="*/ 2147483647 h 482"/>
                <a:gd name="T2" fmla="*/ 2147483647 w 382"/>
                <a:gd name="T3" fmla="*/ 2147483647 h 482"/>
                <a:gd name="T4" fmla="*/ 0 w 382"/>
                <a:gd name="T5" fmla="*/ 2147483647 h 482"/>
                <a:gd name="T6" fmla="*/ 2147483647 w 382"/>
                <a:gd name="T7" fmla="*/ 0 h 482"/>
                <a:gd name="T8" fmla="*/ 2147483647 w 382"/>
                <a:gd name="T9" fmla="*/ 2147483647 h 4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2"/>
                <a:gd name="T16" fmla="*/ 0 h 482"/>
                <a:gd name="T17" fmla="*/ 382 w 382"/>
                <a:gd name="T18" fmla="*/ 482 h 4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2" h="482">
                  <a:moveTo>
                    <a:pt x="382" y="480"/>
                  </a:moveTo>
                  <a:lnTo>
                    <a:pt x="2" y="482"/>
                  </a:lnTo>
                  <a:lnTo>
                    <a:pt x="0" y="3"/>
                  </a:lnTo>
                  <a:lnTo>
                    <a:pt x="377" y="0"/>
                  </a:lnTo>
                  <a:lnTo>
                    <a:pt x="382" y="48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1EFF7C6-C993-14D3-FFD4-71739CD9C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8264" y="4031403"/>
              <a:ext cx="74864" cy="517345"/>
            </a:xfrm>
            <a:custGeom>
              <a:avLst/>
              <a:gdLst>
                <a:gd name="T0" fmla="*/ 0 w 67"/>
                <a:gd name="T1" fmla="*/ 0 h 463"/>
                <a:gd name="T2" fmla="*/ 2147483647 w 67"/>
                <a:gd name="T3" fmla="*/ 2147483647 h 463"/>
                <a:gd name="T4" fmla="*/ 2147483647 w 67"/>
                <a:gd name="T5" fmla="*/ 2147483647 h 463"/>
                <a:gd name="T6" fmla="*/ 2147483647 w 67"/>
                <a:gd name="T7" fmla="*/ 0 h 463"/>
                <a:gd name="T8" fmla="*/ 0 w 67"/>
                <a:gd name="T9" fmla="*/ 0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463"/>
                <a:gd name="T17" fmla="*/ 67 w 67"/>
                <a:gd name="T18" fmla="*/ 463 h 4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463">
                  <a:moveTo>
                    <a:pt x="0" y="0"/>
                  </a:moveTo>
                  <a:lnTo>
                    <a:pt x="7" y="463"/>
                  </a:lnTo>
                  <a:lnTo>
                    <a:pt x="67" y="463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8C9503F-A7D8-F0FF-A720-EAADE85DB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4009" y="4029168"/>
              <a:ext cx="668191" cy="519580"/>
            </a:xfrm>
            <a:custGeom>
              <a:avLst/>
              <a:gdLst>
                <a:gd name="T0" fmla="*/ 2147483647 w 598"/>
                <a:gd name="T1" fmla="*/ 0 h 465"/>
                <a:gd name="T2" fmla="*/ 2147483647 w 598"/>
                <a:gd name="T3" fmla="*/ 0 h 465"/>
                <a:gd name="T4" fmla="*/ 0 w 598"/>
                <a:gd name="T5" fmla="*/ 2147483647 h 465"/>
                <a:gd name="T6" fmla="*/ 2147483647 w 598"/>
                <a:gd name="T7" fmla="*/ 2147483647 h 465"/>
                <a:gd name="T8" fmla="*/ 2147483647 w 598"/>
                <a:gd name="T9" fmla="*/ 2147483647 h 465"/>
                <a:gd name="T10" fmla="*/ 2147483647 w 598"/>
                <a:gd name="T11" fmla="*/ 2147483647 h 465"/>
                <a:gd name="T12" fmla="*/ 2147483647 w 598"/>
                <a:gd name="T13" fmla="*/ 0 h 4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8"/>
                <a:gd name="T22" fmla="*/ 0 h 465"/>
                <a:gd name="T23" fmla="*/ 598 w 598"/>
                <a:gd name="T24" fmla="*/ 465 h 4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8" h="465">
                  <a:moveTo>
                    <a:pt x="596" y="0"/>
                  </a:moveTo>
                  <a:lnTo>
                    <a:pt x="377" y="0"/>
                  </a:lnTo>
                  <a:lnTo>
                    <a:pt x="0" y="4"/>
                  </a:lnTo>
                  <a:lnTo>
                    <a:pt x="377" y="54"/>
                  </a:lnTo>
                  <a:lnTo>
                    <a:pt x="382" y="465"/>
                  </a:lnTo>
                  <a:lnTo>
                    <a:pt x="598" y="463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A8474E8-FE26-BE50-4299-7C05E96AC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6998" y="4029168"/>
              <a:ext cx="82686" cy="517345"/>
            </a:xfrm>
            <a:custGeom>
              <a:avLst/>
              <a:gdLst>
                <a:gd name="T0" fmla="*/ 0 w 74"/>
                <a:gd name="T1" fmla="*/ 0 h 463"/>
                <a:gd name="T2" fmla="*/ 2147483647 w 74"/>
                <a:gd name="T3" fmla="*/ 2147483647 h 463"/>
                <a:gd name="T4" fmla="*/ 2147483647 w 74"/>
                <a:gd name="T5" fmla="*/ 2147483647 h 463"/>
                <a:gd name="T6" fmla="*/ 2147483647 w 74"/>
                <a:gd name="T7" fmla="*/ 0 h 463"/>
                <a:gd name="T8" fmla="*/ 0 w 74"/>
                <a:gd name="T9" fmla="*/ 0 h 4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463"/>
                <a:gd name="T17" fmla="*/ 74 w 74"/>
                <a:gd name="T18" fmla="*/ 463 h 4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463">
                  <a:moveTo>
                    <a:pt x="0" y="0"/>
                  </a:moveTo>
                  <a:lnTo>
                    <a:pt x="9" y="463"/>
                  </a:lnTo>
                  <a:lnTo>
                    <a:pt x="74" y="463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0DA76179-1B29-DAAE-C8B0-2166BBC39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692" y="3710716"/>
              <a:ext cx="193306" cy="172076"/>
            </a:xfrm>
            <a:custGeom>
              <a:avLst/>
              <a:gdLst>
                <a:gd name="T0" fmla="*/ 2147483647 w 73"/>
                <a:gd name="T1" fmla="*/ 2147483647 h 65"/>
                <a:gd name="T2" fmla="*/ 2147483647 w 73"/>
                <a:gd name="T3" fmla="*/ 2147483647 h 65"/>
                <a:gd name="T4" fmla="*/ 2147483647 w 73"/>
                <a:gd name="T5" fmla="*/ 2147483647 h 65"/>
                <a:gd name="T6" fmla="*/ 2147483647 w 73"/>
                <a:gd name="T7" fmla="*/ 2147483647 h 65"/>
                <a:gd name="T8" fmla="*/ 2147483647 w 73"/>
                <a:gd name="T9" fmla="*/ 2147483647 h 65"/>
                <a:gd name="T10" fmla="*/ 2147483647 w 73"/>
                <a:gd name="T11" fmla="*/ 2147483647 h 65"/>
                <a:gd name="T12" fmla="*/ 2147483647 w 73"/>
                <a:gd name="T13" fmla="*/ 2147483647 h 65"/>
                <a:gd name="T14" fmla="*/ 2147483647 w 73"/>
                <a:gd name="T15" fmla="*/ 2147483647 h 65"/>
                <a:gd name="T16" fmla="*/ 2147483647 w 73"/>
                <a:gd name="T17" fmla="*/ 2147483647 h 65"/>
                <a:gd name="T18" fmla="*/ 2147483647 w 73"/>
                <a:gd name="T19" fmla="*/ 2147483647 h 65"/>
                <a:gd name="T20" fmla="*/ 2147483647 w 73"/>
                <a:gd name="T21" fmla="*/ 2147483647 h 65"/>
                <a:gd name="T22" fmla="*/ 2147483647 w 73"/>
                <a:gd name="T23" fmla="*/ 2147483647 h 65"/>
                <a:gd name="T24" fmla="*/ 2147483647 w 73"/>
                <a:gd name="T25" fmla="*/ 2147483647 h 65"/>
                <a:gd name="T26" fmla="*/ 2147483647 w 73"/>
                <a:gd name="T27" fmla="*/ 2147483647 h 65"/>
                <a:gd name="T28" fmla="*/ 2147483647 w 73"/>
                <a:gd name="T29" fmla="*/ 2147483647 h 65"/>
                <a:gd name="T30" fmla="*/ 2147483647 w 73"/>
                <a:gd name="T31" fmla="*/ 2147483647 h 65"/>
                <a:gd name="T32" fmla="*/ 2147483647 w 73"/>
                <a:gd name="T33" fmla="*/ 2147483647 h 65"/>
                <a:gd name="T34" fmla="*/ 2147483647 w 73"/>
                <a:gd name="T35" fmla="*/ 2147483647 h 65"/>
                <a:gd name="T36" fmla="*/ 2147483647 w 73"/>
                <a:gd name="T37" fmla="*/ 2147483647 h 65"/>
                <a:gd name="T38" fmla="*/ 2147483647 w 73"/>
                <a:gd name="T39" fmla="*/ 2147483647 h 65"/>
                <a:gd name="T40" fmla="*/ 2147483647 w 73"/>
                <a:gd name="T41" fmla="*/ 2147483647 h 65"/>
                <a:gd name="T42" fmla="*/ 2147483647 w 73"/>
                <a:gd name="T43" fmla="*/ 2147483647 h 65"/>
                <a:gd name="T44" fmla="*/ 2147483647 w 73"/>
                <a:gd name="T45" fmla="*/ 2147483647 h 65"/>
                <a:gd name="T46" fmla="*/ 2147483647 w 73"/>
                <a:gd name="T47" fmla="*/ 2147483647 h 65"/>
                <a:gd name="T48" fmla="*/ 2147483647 w 73"/>
                <a:gd name="T49" fmla="*/ 2147483647 h 65"/>
                <a:gd name="T50" fmla="*/ 2147483647 w 73"/>
                <a:gd name="T51" fmla="*/ 2147483647 h 6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65"/>
                <a:gd name="T80" fmla="*/ 73 w 73"/>
                <a:gd name="T81" fmla="*/ 65 h 6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65">
                  <a:moveTo>
                    <a:pt x="1" y="61"/>
                  </a:moveTo>
                  <a:cubicBezTo>
                    <a:pt x="1" y="59"/>
                    <a:pt x="12" y="59"/>
                    <a:pt x="29" y="57"/>
                  </a:cubicBezTo>
                  <a:cubicBezTo>
                    <a:pt x="33" y="57"/>
                    <a:pt x="38" y="56"/>
                    <a:pt x="43" y="55"/>
                  </a:cubicBezTo>
                  <a:cubicBezTo>
                    <a:pt x="48" y="55"/>
                    <a:pt x="53" y="53"/>
                    <a:pt x="58" y="52"/>
                  </a:cubicBezTo>
                  <a:cubicBezTo>
                    <a:pt x="60" y="51"/>
                    <a:pt x="62" y="50"/>
                    <a:pt x="63" y="49"/>
                  </a:cubicBezTo>
                  <a:cubicBezTo>
                    <a:pt x="63" y="48"/>
                    <a:pt x="63" y="46"/>
                    <a:pt x="62" y="44"/>
                  </a:cubicBezTo>
                  <a:cubicBezTo>
                    <a:pt x="61" y="38"/>
                    <a:pt x="59" y="31"/>
                    <a:pt x="57" y="26"/>
                  </a:cubicBezTo>
                  <a:cubicBezTo>
                    <a:pt x="56" y="23"/>
                    <a:pt x="54" y="20"/>
                    <a:pt x="52" y="18"/>
                  </a:cubicBezTo>
                  <a:cubicBezTo>
                    <a:pt x="51" y="16"/>
                    <a:pt x="49" y="14"/>
                    <a:pt x="47" y="13"/>
                  </a:cubicBezTo>
                  <a:cubicBezTo>
                    <a:pt x="45" y="11"/>
                    <a:pt x="44" y="11"/>
                    <a:pt x="42" y="11"/>
                  </a:cubicBezTo>
                  <a:cubicBezTo>
                    <a:pt x="40" y="12"/>
                    <a:pt x="38" y="13"/>
                    <a:pt x="36" y="15"/>
                  </a:cubicBezTo>
                  <a:cubicBezTo>
                    <a:pt x="27" y="21"/>
                    <a:pt x="21" y="29"/>
                    <a:pt x="16" y="35"/>
                  </a:cubicBezTo>
                  <a:cubicBezTo>
                    <a:pt x="6" y="49"/>
                    <a:pt x="3" y="60"/>
                    <a:pt x="1" y="59"/>
                  </a:cubicBezTo>
                  <a:cubicBezTo>
                    <a:pt x="1" y="59"/>
                    <a:pt x="0" y="56"/>
                    <a:pt x="1" y="51"/>
                  </a:cubicBezTo>
                  <a:cubicBezTo>
                    <a:pt x="3" y="47"/>
                    <a:pt x="5" y="39"/>
                    <a:pt x="9" y="31"/>
                  </a:cubicBezTo>
                  <a:cubicBezTo>
                    <a:pt x="14" y="24"/>
                    <a:pt x="21" y="15"/>
                    <a:pt x="30" y="7"/>
                  </a:cubicBezTo>
                  <a:cubicBezTo>
                    <a:pt x="33" y="5"/>
                    <a:pt x="36" y="3"/>
                    <a:pt x="40" y="2"/>
                  </a:cubicBezTo>
                  <a:cubicBezTo>
                    <a:pt x="44" y="0"/>
                    <a:pt x="49" y="2"/>
                    <a:pt x="53" y="4"/>
                  </a:cubicBezTo>
                  <a:cubicBezTo>
                    <a:pt x="56" y="6"/>
                    <a:pt x="59" y="9"/>
                    <a:pt x="61" y="12"/>
                  </a:cubicBezTo>
                  <a:cubicBezTo>
                    <a:pt x="63" y="15"/>
                    <a:pt x="65" y="18"/>
                    <a:pt x="66" y="22"/>
                  </a:cubicBezTo>
                  <a:cubicBezTo>
                    <a:pt x="69" y="28"/>
                    <a:pt x="71" y="35"/>
                    <a:pt x="72" y="41"/>
                  </a:cubicBezTo>
                  <a:cubicBezTo>
                    <a:pt x="73" y="43"/>
                    <a:pt x="73" y="45"/>
                    <a:pt x="73" y="47"/>
                  </a:cubicBezTo>
                  <a:cubicBezTo>
                    <a:pt x="73" y="49"/>
                    <a:pt x="72" y="52"/>
                    <a:pt x="71" y="54"/>
                  </a:cubicBezTo>
                  <a:cubicBezTo>
                    <a:pt x="68" y="58"/>
                    <a:pt x="64" y="60"/>
                    <a:pt x="61" y="61"/>
                  </a:cubicBezTo>
                  <a:cubicBezTo>
                    <a:pt x="49" y="64"/>
                    <a:pt x="38" y="65"/>
                    <a:pt x="29" y="65"/>
                  </a:cubicBezTo>
                  <a:cubicBezTo>
                    <a:pt x="11" y="64"/>
                    <a:pt x="1" y="62"/>
                    <a:pt x="1" y="6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FF453A4E-E271-713F-1851-03D8A3D5E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3625" y="3691721"/>
              <a:ext cx="220123" cy="185484"/>
            </a:xfrm>
            <a:custGeom>
              <a:avLst/>
              <a:gdLst>
                <a:gd name="T0" fmla="*/ 2147483647 w 83"/>
                <a:gd name="T1" fmla="*/ 2147483647 h 70"/>
                <a:gd name="T2" fmla="*/ 2147483647 w 83"/>
                <a:gd name="T3" fmla="*/ 2147483647 h 70"/>
                <a:gd name="T4" fmla="*/ 2147483647 w 83"/>
                <a:gd name="T5" fmla="*/ 2147483647 h 70"/>
                <a:gd name="T6" fmla="*/ 2147483647 w 83"/>
                <a:gd name="T7" fmla="*/ 2147483647 h 70"/>
                <a:gd name="T8" fmla="*/ 2147483647 w 83"/>
                <a:gd name="T9" fmla="*/ 2147483647 h 70"/>
                <a:gd name="T10" fmla="*/ 0 w 83"/>
                <a:gd name="T11" fmla="*/ 2147483647 h 70"/>
                <a:gd name="T12" fmla="*/ 2147483647 w 83"/>
                <a:gd name="T13" fmla="*/ 2147483647 h 70"/>
                <a:gd name="T14" fmla="*/ 2147483647 w 83"/>
                <a:gd name="T15" fmla="*/ 2147483647 h 70"/>
                <a:gd name="T16" fmla="*/ 2147483647 w 83"/>
                <a:gd name="T17" fmla="*/ 2147483647 h 70"/>
                <a:gd name="T18" fmla="*/ 2147483647 w 83"/>
                <a:gd name="T19" fmla="*/ 2147483647 h 70"/>
                <a:gd name="T20" fmla="*/ 2147483647 w 83"/>
                <a:gd name="T21" fmla="*/ 2147483647 h 70"/>
                <a:gd name="T22" fmla="*/ 2147483647 w 83"/>
                <a:gd name="T23" fmla="*/ 2147483647 h 70"/>
                <a:gd name="T24" fmla="*/ 2147483647 w 83"/>
                <a:gd name="T25" fmla="*/ 2147483647 h 70"/>
                <a:gd name="T26" fmla="*/ 2147483647 w 83"/>
                <a:gd name="T27" fmla="*/ 2147483647 h 70"/>
                <a:gd name="T28" fmla="*/ 2147483647 w 83"/>
                <a:gd name="T29" fmla="*/ 2147483647 h 70"/>
                <a:gd name="T30" fmla="*/ 2147483647 w 83"/>
                <a:gd name="T31" fmla="*/ 2147483647 h 70"/>
                <a:gd name="T32" fmla="*/ 2147483647 w 83"/>
                <a:gd name="T33" fmla="*/ 2147483647 h 70"/>
                <a:gd name="T34" fmla="*/ 2147483647 w 83"/>
                <a:gd name="T35" fmla="*/ 2147483647 h 70"/>
                <a:gd name="T36" fmla="*/ 2147483647 w 83"/>
                <a:gd name="T37" fmla="*/ 2147483647 h 70"/>
                <a:gd name="T38" fmla="*/ 2147483647 w 83"/>
                <a:gd name="T39" fmla="*/ 2147483647 h 70"/>
                <a:gd name="T40" fmla="*/ 2147483647 w 83"/>
                <a:gd name="T41" fmla="*/ 2147483647 h 70"/>
                <a:gd name="T42" fmla="*/ 2147483647 w 83"/>
                <a:gd name="T43" fmla="*/ 2147483647 h 70"/>
                <a:gd name="T44" fmla="*/ 2147483647 w 83"/>
                <a:gd name="T45" fmla="*/ 2147483647 h 70"/>
                <a:gd name="T46" fmla="*/ 2147483647 w 83"/>
                <a:gd name="T47" fmla="*/ 2147483647 h 70"/>
                <a:gd name="T48" fmla="*/ 2147483647 w 83"/>
                <a:gd name="T49" fmla="*/ 2147483647 h 70"/>
                <a:gd name="T50" fmla="*/ 2147483647 w 83"/>
                <a:gd name="T51" fmla="*/ 2147483647 h 70"/>
                <a:gd name="T52" fmla="*/ 2147483647 w 83"/>
                <a:gd name="T53" fmla="*/ 2147483647 h 70"/>
                <a:gd name="T54" fmla="*/ 2147483647 w 83"/>
                <a:gd name="T55" fmla="*/ 2147483647 h 70"/>
                <a:gd name="T56" fmla="*/ 2147483647 w 83"/>
                <a:gd name="T57" fmla="*/ 2147483647 h 70"/>
                <a:gd name="T58" fmla="*/ 2147483647 w 83"/>
                <a:gd name="T59" fmla="*/ 2147483647 h 7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3"/>
                <a:gd name="T91" fmla="*/ 0 h 70"/>
                <a:gd name="T92" fmla="*/ 83 w 83"/>
                <a:gd name="T93" fmla="*/ 70 h 7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3" h="70">
                  <a:moveTo>
                    <a:pt x="83" y="69"/>
                  </a:moveTo>
                  <a:cubicBezTo>
                    <a:pt x="83" y="70"/>
                    <a:pt x="70" y="70"/>
                    <a:pt x="51" y="67"/>
                  </a:cubicBezTo>
                  <a:cubicBezTo>
                    <a:pt x="41" y="66"/>
                    <a:pt x="29" y="63"/>
                    <a:pt x="16" y="58"/>
                  </a:cubicBezTo>
                  <a:cubicBezTo>
                    <a:pt x="13" y="57"/>
                    <a:pt x="10" y="56"/>
                    <a:pt x="6" y="53"/>
                  </a:cubicBezTo>
                  <a:cubicBezTo>
                    <a:pt x="5" y="52"/>
                    <a:pt x="3" y="50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37"/>
                    <a:pt x="1" y="35"/>
                    <a:pt x="2" y="33"/>
                  </a:cubicBezTo>
                  <a:cubicBezTo>
                    <a:pt x="3" y="31"/>
                    <a:pt x="4" y="30"/>
                    <a:pt x="4" y="28"/>
                  </a:cubicBezTo>
                  <a:cubicBezTo>
                    <a:pt x="6" y="25"/>
                    <a:pt x="8" y="21"/>
                    <a:pt x="10" y="18"/>
                  </a:cubicBezTo>
                  <a:cubicBezTo>
                    <a:pt x="12" y="14"/>
                    <a:pt x="15" y="11"/>
                    <a:pt x="18" y="8"/>
                  </a:cubicBezTo>
                  <a:cubicBezTo>
                    <a:pt x="20" y="7"/>
                    <a:pt x="22" y="6"/>
                    <a:pt x="23" y="4"/>
                  </a:cubicBezTo>
                  <a:cubicBezTo>
                    <a:pt x="25" y="3"/>
                    <a:pt x="27" y="2"/>
                    <a:pt x="29" y="1"/>
                  </a:cubicBezTo>
                  <a:cubicBezTo>
                    <a:pt x="33" y="0"/>
                    <a:pt x="38" y="0"/>
                    <a:pt x="43" y="1"/>
                  </a:cubicBezTo>
                  <a:cubicBezTo>
                    <a:pt x="47" y="3"/>
                    <a:pt x="50" y="5"/>
                    <a:pt x="53" y="8"/>
                  </a:cubicBezTo>
                  <a:cubicBezTo>
                    <a:pt x="63" y="17"/>
                    <a:pt x="70" y="27"/>
                    <a:pt x="75" y="36"/>
                  </a:cubicBezTo>
                  <a:cubicBezTo>
                    <a:pt x="79" y="45"/>
                    <a:pt x="82" y="53"/>
                    <a:pt x="82" y="59"/>
                  </a:cubicBezTo>
                  <a:cubicBezTo>
                    <a:pt x="83" y="65"/>
                    <a:pt x="83" y="68"/>
                    <a:pt x="82" y="68"/>
                  </a:cubicBezTo>
                  <a:cubicBezTo>
                    <a:pt x="81" y="68"/>
                    <a:pt x="79" y="56"/>
                    <a:pt x="68" y="40"/>
                  </a:cubicBezTo>
                  <a:cubicBezTo>
                    <a:pt x="63" y="32"/>
                    <a:pt x="56" y="23"/>
                    <a:pt x="46" y="15"/>
                  </a:cubicBezTo>
                  <a:cubicBezTo>
                    <a:pt x="44" y="13"/>
                    <a:pt x="42" y="11"/>
                    <a:pt x="40" y="11"/>
                  </a:cubicBezTo>
                  <a:cubicBezTo>
                    <a:pt x="37" y="10"/>
                    <a:pt x="35" y="10"/>
                    <a:pt x="33" y="11"/>
                  </a:cubicBezTo>
                  <a:cubicBezTo>
                    <a:pt x="30" y="12"/>
                    <a:pt x="28" y="14"/>
                    <a:pt x="25" y="16"/>
                  </a:cubicBezTo>
                  <a:cubicBezTo>
                    <a:pt x="23" y="18"/>
                    <a:pt x="21" y="21"/>
                    <a:pt x="19" y="23"/>
                  </a:cubicBezTo>
                  <a:cubicBezTo>
                    <a:pt x="17" y="26"/>
                    <a:pt x="15" y="29"/>
                    <a:pt x="14" y="32"/>
                  </a:cubicBezTo>
                  <a:cubicBezTo>
                    <a:pt x="12" y="36"/>
                    <a:pt x="10" y="39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1" y="44"/>
                    <a:pt x="11" y="44"/>
                    <a:pt x="12" y="45"/>
                  </a:cubicBezTo>
                  <a:cubicBezTo>
                    <a:pt x="14" y="47"/>
                    <a:pt x="17" y="48"/>
                    <a:pt x="20" y="49"/>
                  </a:cubicBezTo>
                  <a:cubicBezTo>
                    <a:pt x="32" y="54"/>
                    <a:pt x="43" y="57"/>
                    <a:pt x="52" y="60"/>
                  </a:cubicBezTo>
                  <a:cubicBezTo>
                    <a:pt x="71" y="65"/>
                    <a:pt x="83" y="68"/>
                    <a:pt x="83" y="6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C3DD1BA-D911-EC0C-0E81-0455309D3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569" y="3851506"/>
              <a:ext cx="622379" cy="179898"/>
            </a:xfrm>
            <a:custGeom>
              <a:avLst/>
              <a:gdLst>
                <a:gd name="T0" fmla="*/ 2147483647 w 557"/>
                <a:gd name="T1" fmla="*/ 2147483647 h 161"/>
                <a:gd name="T2" fmla="*/ 0 w 557"/>
                <a:gd name="T3" fmla="*/ 2147483647 h 161"/>
                <a:gd name="T4" fmla="*/ 0 w 557"/>
                <a:gd name="T5" fmla="*/ 2147483647 h 161"/>
                <a:gd name="T6" fmla="*/ 2147483647 w 557"/>
                <a:gd name="T7" fmla="*/ 0 h 161"/>
                <a:gd name="T8" fmla="*/ 2147483647 w 557"/>
                <a:gd name="T9" fmla="*/ 2147483647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7"/>
                <a:gd name="T16" fmla="*/ 0 h 161"/>
                <a:gd name="T17" fmla="*/ 557 w 557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7" h="161">
                  <a:moveTo>
                    <a:pt x="557" y="159"/>
                  </a:moveTo>
                  <a:lnTo>
                    <a:pt x="0" y="161"/>
                  </a:lnTo>
                  <a:lnTo>
                    <a:pt x="0" y="4"/>
                  </a:lnTo>
                  <a:lnTo>
                    <a:pt x="557" y="0"/>
                  </a:lnTo>
                  <a:lnTo>
                    <a:pt x="557" y="15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1F735A46-4236-D5A8-EEF2-B4F1FB312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728" y="3851506"/>
              <a:ext cx="564275" cy="182132"/>
            </a:xfrm>
            <a:custGeom>
              <a:avLst/>
              <a:gdLst>
                <a:gd name="T0" fmla="*/ 2147483647 w 505"/>
                <a:gd name="T1" fmla="*/ 2147483647 h 163"/>
                <a:gd name="T2" fmla="*/ 0 w 505"/>
                <a:gd name="T3" fmla="*/ 2147483647 h 163"/>
                <a:gd name="T4" fmla="*/ 0 w 505"/>
                <a:gd name="T5" fmla="*/ 2147483647 h 163"/>
                <a:gd name="T6" fmla="*/ 2147483647 w 505"/>
                <a:gd name="T7" fmla="*/ 0 h 163"/>
                <a:gd name="T8" fmla="*/ 2147483647 w 505"/>
                <a:gd name="T9" fmla="*/ 2147483647 h 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5"/>
                <a:gd name="T16" fmla="*/ 0 h 163"/>
                <a:gd name="T17" fmla="*/ 505 w 505"/>
                <a:gd name="T18" fmla="*/ 163 h 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5" h="163">
                  <a:moveTo>
                    <a:pt x="505" y="159"/>
                  </a:moveTo>
                  <a:lnTo>
                    <a:pt x="0" y="163"/>
                  </a:lnTo>
                  <a:lnTo>
                    <a:pt x="0" y="4"/>
                  </a:lnTo>
                  <a:lnTo>
                    <a:pt x="503" y="0"/>
                  </a:lnTo>
                  <a:lnTo>
                    <a:pt x="505" y="159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1CC7C496-97AD-DF4A-3273-189E144A3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5804" y="3853740"/>
              <a:ext cx="69277" cy="179898"/>
            </a:xfrm>
            <a:custGeom>
              <a:avLst/>
              <a:gdLst>
                <a:gd name="T0" fmla="*/ 0 w 62"/>
                <a:gd name="T1" fmla="*/ 2147483647 h 161"/>
                <a:gd name="T2" fmla="*/ 2147483647 w 62"/>
                <a:gd name="T3" fmla="*/ 2147483647 h 161"/>
                <a:gd name="T4" fmla="*/ 2147483647 w 62"/>
                <a:gd name="T5" fmla="*/ 2147483647 h 161"/>
                <a:gd name="T6" fmla="*/ 2147483647 w 62"/>
                <a:gd name="T7" fmla="*/ 0 h 161"/>
                <a:gd name="T8" fmla="*/ 0 w 62"/>
                <a:gd name="T9" fmla="*/ 2147483647 h 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161"/>
                <a:gd name="T17" fmla="*/ 62 w 62"/>
                <a:gd name="T18" fmla="*/ 161 h 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161">
                  <a:moveTo>
                    <a:pt x="0" y="2"/>
                  </a:moveTo>
                  <a:lnTo>
                    <a:pt x="5" y="161"/>
                  </a:lnTo>
                  <a:lnTo>
                    <a:pt x="62" y="159"/>
                  </a:lnTo>
                  <a:lnTo>
                    <a:pt x="59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B3CA1880-6CE7-D8B4-BB2F-235D1C3E0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2867" y="3851506"/>
              <a:ext cx="79334" cy="177663"/>
            </a:xfrm>
            <a:custGeom>
              <a:avLst/>
              <a:gdLst>
                <a:gd name="T0" fmla="*/ 0 w 71"/>
                <a:gd name="T1" fmla="*/ 2147483647 h 159"/>
                <a:gd name="T2" fmla="*/ 2147483647 w 71"/>
                <a:gd name="T3" fmla="*/ 2147483647 h 159"/>
                <a:gd name="T4" fmla="*/ 2147483647 w 71"/>
                <a:gd name="T5" fmla="*/ 2147483647 h 159"/>
                <a:gd name="T6" fmla="*/ 2147483647 w 71"/>
                <a:gd name="T7" fmla="*/ 0 h 159"/>
                <a:gd name="T8" fmla="*/ 0 w 71"/>
                <a:gd name="T9" fmla="*/ 2147483647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159"/>
                <a:gd name="T17" fmla="*/ 71 w 7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159">
                  <a:moveTo>
                    <a:pt x="0" y="2"/>
                  </a:moveTo>
                  <a:lnTo>
                    <a:pt x="5" y="159"/>
                  </a:lnTo>
                  <a:lnTo>
                    <a:pt x="71" y="159"/>
                  </a:lnTo>
                  <a:lnTo>
                    <a:pt x="6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5">
              <a:extLst>
                <a:ext uri="{FF2B5EF4-FFF2-40B4-BE49-F238E27FC236}">
                  <a16:creationId xmlns:a16="http://schemas.microsoft.com/office/drawing/2014/main" id="{704FF6C7-1E2B-AEBD-5211-356380F5B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4958" y="4623613"/>
              <a:ext cx="1004521" cy="190177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64CC6607-855A-2464-EB45-99CFEC346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5501" y="4623613"/>
              <a:ext cx="1004521" cy="1901775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E5C090B3-1C46-6A7C-867D-89E825B4F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661" y="4713003"/>
              <a:ext cx="862615" cy="302809"/>
            </a:xfrm>
            <a:custGeom>
              <a:avLst/>
              <a:gdLst>
                <a:gd name="T0" fmla="*/ 2147483647 w 772"/>
                <a:gd name="T1" fmla="*/ 2147483647 h 271"/>
                <a:gd name="T2" fmla="*/ 0 w 772"/>
                <a:gd name="T3" fmla="*/ 2147483647 h 271"/>
                <a:gd name="T4" fmla="*/ 0 w 772"/>
                <a:gd name="T5" fmla="*/ 0 h 271"/>
                <a:gd name="T6" fmla="*/ 2147483647 w 772"/>
                <a:gd name="T7" fmla="*/ 0 h 271"/>
                <a:gd name="T8" fmla="*/ 2147483647 w 772"/>
                <a:gd name="T9" fmla="*/ 2147483647 h 271"/>
                <a:gd name="T10" fmla="*/ 2147483647 w 772"/>
                <a:gd name="T11" fmla="*/ 2147483647 h 271"/>
                <a:gd name="T12" fmla="*/ 2147483647 w 772"/>
                <a:gd name="T13" fmla="*/ 2147483647 h 271"/>
                <a:gd name="T14" fmla="*/ 2147483647 w 772"/>
                <a:gd name="T15" fmla="*/ 2147483647 h 271"/>
                <a:gd name="T16" fmla="*/ 2147483647 w 772"/>
                <a:gd name="T17" fmla="*/ 2147483647 h 271"/>
                <a:gd name="T18" fmla="*/ 2147483647 w 772"/>
                <a:gd name="T19" fmla="*/ 2147483647 h 2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2"/>
                <a:gd name="T31" fmla="*/ 0 h 271"/>
                <a:gd name="T32" fmla="*/ 772 w 772"/>
                <a:gd name="T33" fmla="*/ 271 h 2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2" h="271">
                  <a:moveTo>
                    <a:pt x="772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772" y="0"/>
                  </a:lnTo>
                  <a:lnTo>
                    <a:pt x="772" y="271"/>
                  </a:lnTo>
                  <a:close/>
                  <a:moveTo>
                    <a:pt x="10" y="261"/>
                  </a:moveTo>
                  <a:lnTo>
                    <a:pt x="762" y="261"/>
                  </a:lnTo>
                  <a:lnTo>
                    <a:pt x="762" y="10"/>
                  </a:lnTo>
                  <a:lnTo>
                    <a:pt x="10" y="10"/>
                  </a:lnTo>
                  <a:lnTo>
                    <a:pt x="10" y="26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0251CB30-795E-10D3-074B-85127655C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7418" y="4718590"/>
              <a:ext cx="328509" cy="61456"/>
            </a:xfrm>
            <a:custGeom>
              <a:avLst/>
              <a:gdLst>
                <a:gd name="T0" fmla="*/ 2147483647 w 124"/>
                <a:gd name="T1" fmla="*/ 2147483647 h 23"/>
                <a:gd name="T2" fmla="*/ 2147483647 w 124"/>
                <a:gd name="T3" fmla="*/ 2147483647 h 23"/>
                <a:gd name="T4" fmla="*/ 0 w 124"/>
                <a:gd name="T5" fmla="*/ 2147483647 h 23"/>
                <a:gd name="T6" fmla="*/ 0 w 124"/>
                <a:gd name="T7" fmla="*/ 0 h 23"/>
                <a:gd name="T8" fmla="*/ 2147483647 w 124"/>
                <a:gd name="T9" fmla="*/ 0 h 23"/>
                <a:gd name="T10" fmla="*/ 2147483647 w 124"/>
                <a:gd name="T11" fmla="*/ 2147483647 h 23"/>
                <a:gd name="T12" fmla="*/ 2147483647 w 124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3"/>
                <a:gd name="T23" fmla="*/ 124 w 124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3">
                  <a:moveTo>
                    <a:pt x="104" y="23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9" y="23"/>
                    <a:pt x="0" y="14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14"/>
                    <a:pt x="115" y="23"/>
                    <a:pt x="104" y="2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C07589B9-B8FB-96A7-8F5D-4154AB9DAB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661" y="5095146"/>
              <a:ext cx="862615" cy="302809"/>
            </a:xfrm>
            <a:custGeom>
              <a:avLst/>
              <a:gdLst>
                <a:gd name="T0" fmla="*/ 2147483647 w 772"/>
                <a:gd name="T1" fmla="*/ 2147483647 h 271"/>
                <a:gd name="T2" fmla="*/ 0 w 772"/>
                <a:gd name="T3" fmla="*/ 2147483647 h 271"/>
                <a:gd name="T4" fmla="*/ 0 w 772"/>
                <a:gd name="T5" fmla="*/ 0 h 271"/>
                <a:gd name="T6" fmla="*/ 2147483647 w 772"/>
                <a:gd name="T7" fmla="*/ 0 h 271"/>
                <a:gd name="T8" fmla="*/ 2147483647 w 772"/>
                <a:gd name="T9" fmla="*/ 2147483647 h 271"/>
                <a:gd name="T10" fmla="*/ 2147483647 w 772"/>
                <a:gd name="T11" fmla="*/ 2147483647 h 271"/>
                <a:gd name="T12" fmla="*/ 2147483647 w 772"/>
                <a:gd name="T13" fmla="*/ 2147483647 h 271"/>
                <a:gd name="T14" fmla="*/ 2147483647 w 772"/>
                <a:gd name="T15" fmla="*/ 2147483647 h 271"/>
                <a:gd name="T16" fmla="*/ 2147483647 w 772"/>
                <a:gd name="T17" fmla="*/ 2147483647 h 271"/>
                <a:gd name="T18" fmla="*/ 2147483647 w 772"/>
                <a:gd name="T19" fmla="*/ 2147483647 h 2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2"/>
                <a:gd name="T31" fmla="*/ 0 h 271"/>
                <a:gd name="T32" fmla="*/ 772 w 772"/>
                <a:gd name="T33" fmla="*/ 271 h 2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2" h="271">
                  <a:moveTo>
                    <a:pt x="772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772" y="0"/>
                  </a:lnTo>
                  <a:lnTo>
                    <a:pt x="772" y="271"/>
                  </a:lnTo>
                  <a:close/>
                  <a:moveTo>
                    <a:pt x="10" y="261"/>
                  </a:moveTo>
                  <a:lnTo>
                    <a:pt x="762" y="261"/>
                  </a:lnTo>
                  <a:lnTo>
                    <a:pt x="762" y="10"/>
                  </a:lnTo>
                  <a:lnTo>
                    <a:pt x="10" y="10"/>
                  </a:lnTo>
                  <a:lnTo>
                    <a:pt x="10" y="26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9B863E2E-5A85-A515-BDB3-A72E17B8F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7418" y="5100732"/>
              <a:ext cx="328509" cy="61456"/>
            </a:xfrm>
            <a:custGeom>
              <a:avLst/>
              <a:gdLst>
                <a:gd name="T0" fmla="*/ 2147483647 w 124"/>
                <a:gd name="T1" fmla="*/ 2147483647 h 23"/>
                <a:gd name="T2" fmla="*/ 2147483647 w 124"/>
                <a:gd name="T3" fmla="*/ 2147483647 h 23"/>
                <a:gd name="T4" fmla="*/ 0 w 124"/>
                <a:gd name="T5" fmla="*/ 2147483647 h 23"/>
                <a:gd name="T6" fmla="*/ 0 w 124"/>
                <a:gd name="T7" fmla="*/ 0 h 23"/>
                <a:gd name="T8" fmla="*/ 2147483647 w 124"/>
                <a:gd name="T9" fmla="*/ 0 h 23"/>
                <a:gd name="T10" fmla="*/ 2147483647 w 124"/>
                <a:gd name="T11" fmla="*/ 2147483647 h 23"/>
                <a:gd name="T12" fmla="*/ 2147483647 w 124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3"/>
                <a:gd name="T23" fmla="*/ 124 w 124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3">
                  <a:moveTo>
                    <a:pt x="104" y="23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9" y="23"/>
                    <a:pt x="0" y="14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14"/>
                    <a:pt x="115" y="23"/>
                    <a:pt x="104" y="2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325827BC-2BB3-783D-F5BC-2F807C4ABF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661" y="5479523"/>
              <a:ext cx="862615" cy="300574"/>
            </a:xfrm>
            <a:custGeom>
              <a:avLst/>
              <a:gdLst>
                <a:gd name="T0" fmla="*/ 2147483647 w 772"/>
                <a:gd name="T1" fmla="*/ 2147483647 h 269"/>
                <a:gd name="T2" fmla="*/ 0 w 772"/>
                <a:gd name="T3" fmla="*/ 2147483647 h 269"/>
                <a:gd name="T4" fmla="*/ 0 w 772"/>
                <a:gd name="T5" fmla="*/ 0 h 269"/>
                <a:gd name="T6" fmla="*/ 2147483647 w 772"/>
                <a:gd name="T7" fmla="*/ 0 h 269"/>
                <a:gd name="T8" fmla="*/ 2147483647 w 772"/>
                <a:gd name="T9" fmla="*/ 2147483647 h 269"/>
                <a:gd name="T10" fmla="*/ 2147483647 w 772"/>
                <a:gd name="T11" fmla="*/ 2147483647 h 269"/>
                <a:gd name="T12" fmla="*/ 2147483647 w 772"/>
                <a:gd name="T13" fmla="*/ 2147483647 h 269"/>
                <a:gd name="T14" fmla="*/ 2147483647 w 772"/>
                <a:gd name="T15" fmla="*/ 2147483647 h 269"/>
                <a:gd name="T16" fmla="*/ 2147483647 w 772"/>
                <a:gd name="T17" fmla="*/ 2147483647 h 269"/>
                <a:gd name="T18" fmla="*/ 2147483647 w 772"/>
                <a:gd name="T19" fmla="*/ 2147483647 h 2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2"/>
                <a:gd name="T31" fmla="*/ 0 h 269"/>
                <a:gd name="T32" fmla="*/ 772 w 772"/>
                <a:gd name="T33" fmla="*/ 269 h 2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2" h="269">
                  <a:moveTo>
                    <a:pt x="772" y="269"/>
                  </a:moveTo>
                  <a:lnTo>
                    <a:pt x="0" y="269"/>
                  </a:lnTo>
                  <a:lnTo>
                    <a:pt x="0" y="0"/>
                  </a:lnTo>
                  <a:lnTo>
                    <a:pt x="772" y="0"/>
                  </a:lnTo>
                  <a:lnTo>
                    <a:pt x="772" y="269"/>
                  </a:lnTo>
                  <a:close/>
                  <a:moveTo>
                    <a:pt x="10" y="259"/>
                  </a:moveTo>
                  <a:lnTo>
                    <a:pt x="762" y="259"/>
                  </a:lnTo>
                  <a:lnTo>
                    <a:pt x="762" y="10"/>
                  </a:lnTo>
                  <a:lnTo>
                    <a:pt x="10" y="10"/>
                  </a:lnTo>
                  <a:lnTo>
                    <a:pt x="10" y="25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02E28F83-7977-3B13-9D33-6B491825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7418" y="5485110"/>
              <a:ext cx="328509" cy="58104"/>
            </a:xfrm>
            <a:custGeom>
              <a:avLst/>
              <a:gdLst>
                <a:gd name="T0" fmla="*/ 2147483647 w 124"/>
                <a:gd name="T1" fmla="*/ 2147483647 h 22"/>
                <a:gd name="T2" fmla="*/ 2147483647 w 124"/>
                <a:gd name="T3" fmla="*/ 2147483647 h 22"/>
                <a:gd name="T4" fmla="*/ 0 w 124"/>
                <a:gd name="T5" fmla="*/ 2147483647 h 22"/>
                <a:gd name="T6" fmla="*/ 0 w 124"/>
                <a:gd name="T7" fmla="*/ 0 h 22"/>
                <a:gd name="T8" fmla="*/ 2147483647 w 124"/>
                <a:gd name="T9" fmla="*/ 0 h 22"/>
                <a:gd name="T10" fmla="*/ 2147483647 w 124"/>
                <a:gd name="T11" fmla="*/ 2147483647 h 22"/>
                <a:gd name="T12" fmla="*/ 2147483647 w 124"/>
                <a:gd name="T13" fmla="*/ 2147483647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2"/>
                <a:gd name="T23" fmla="*/ 124 w 124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2">
                  <a:moveTo>
                    <a:pt x="104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9" y="22"/>
                    <a:pt x="0" y="1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13"/>
                    <a:pt x="115" y="22"/>
                    <a:pt x="104" y="22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F2B80D31-8F7E-C209-4D76-A4707F4012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661" y="5861666"/>
              <a:ext cx="862615" cy="302809"/>
            </a:xfrm>
            <a:custGeom>
              <a:avLst/>
              <a:gdLst>
                <a:gd name="T0" fmla="*/ 2147483647 w 772"/>
                <a:gd name="T1" fmla="*/ 2147483647 h 271"/>
                <a:gd name="T2" fmla="*/ 0 w 772"/>
                <a:gd name="T3" fmla="*/ 2147483647 h 271"/>
                <a:gd name="T4" fmla="*/ 0 w 772"/>
                <a:gd name="T5" fmla="*/ 0 h 271"/>
                <a:gd name="T6" fmla="*/ 2147483647 w 772"/>
                <a:gd name="T7" fmla="*/ 0 h 271"/>
                <a:gd name="T8" fmla="*/ 2147483647 w 772"/>
                <a:gd name="T9" fmla="*/ 2147483647 h 271"/>
                <a:gd name="T10" fmla="*/ 2147483647 w 772"/>
                <a:gd name="T11" fmla="*/ 2147483647 h 271"/>
                <a:gd name="T12" fmla="*/ 2147483647 w 772"/>
                <a:gd name="T13" fmla="*/ 2147483647 h 271"/>
                <a:gd name="T14" fmla="*/ 2147483647 w 772"/>
                <a:gd name="T15" fmla="*/ 2147483647 h 271"/>
                <a:gd name="T16" fmla="*/ 2147483647 w 772"/>
                <a:gd name="T17" fmla="*/ 2147483647 h 271"/>
                <a:gd name="T18" fmla="*/ 2147483647 w 772"/>
                <a:gd name="T19" fmla="*/ 2147483647 h 2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72"/>
                <a:gd name="T31" fmla="*/ 0 h 271"/>
                <a:gd name="T32" fmla="*/ 772 w 772"/>
                <a:gd name="T33" fmla="*/ 271 h 2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72" h="271">
                  <a:moveTo>
                    <a:pt x="772" y="271"/>
                  </a:moveTo>
                  <a:lnTo>
                    <a:pt x="0" y="271"/>
                  </a:lnTo>
                  <a:lnTo>
                    <a:pt x="0" y="0"/>
                  </a:lnTo>
                  <a:lnTo>
                    <a:pt x="772" y="0"/>
                  </a:lnTo>
                  <a:lnTo>
                    <a:pt x="772" y="271"/>
                  </a:lnTo>
                  <a:close/>
                  <a:moveTo>
                    <a:pt x="10" y="262"/>
                  </a:moveTo>
                  <a:lnTo>
                    <a:pt x="762" y="262"/>
                  </a:lnTo>
                  <a:lnTo>
                    <a:pt x="762" y="10"/>
                  </a:lnTo>
                  <a:lnTo>
                    <a:pt x="10" y="10"/>
                  </a:lnTo>
                  <a:lnTo>
                    <a:pt x="10" y="262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D076F152-FEEF-4464-36E4-AEA430BB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7418" y="5867253"/>
              <a:ext cx="328509" cy="61456"/>
            </a:xfrm>
            <a:custGeom>
              <a:avLst/>
              <a:gdLst>
                <a:gd name="T0" fmla="*/ 2147483647 w 124"/>
                <a:gd name="T1" fmla="*/ 2147483647 h 23"/>
                <a:gd name="T2" fmla="*/ 2147483647 w 124"/>
                <a:gd name="T3" fmla="*/ 2147483647 h 23"/>
                <a:gd name="T4" fmla="*/ 0 w 124"/>
                <a:gd name="T5" fmla="*/ 2147483647 h 23"/>
                <a:gd name="T6" fmla="*/ 0 w 124"/>
                <a:gd name="T7" fmla="*/ 0 h 23"/>
                <a:gd name="T8" fmla="*/ 2147483647 w 124"/>
                <a:gd name="T9" fmla="*/ 0 h 23"/>
                <a:gd name="T10" fmla="*/ 2147483647 w 124"/>
                <a:gd name="T11" fmla="*/ 2147483647 h 23"/>
                <a:gd name="T12" fmla="*/ 2147483647 w 124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23"/>
                <a:gd name="T23" fmla="*/ 124 w 124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23">
                  <a:moveTo>
                    <a:pt x="104" y="23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9" y="23"/>
                    <a:pt x="0" y="14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14"/>
                    <a:pt x="115" y="23"/>
                    <a:pt x="104" y="2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45">
              <a:extLst>
                <a:ext uri="{FF2B5EF4-FFF2-40B4-BE49-F238E27FC236}">
                  <a16:creationId xmlns:a16="http://schemas.microsoft.com/office/drawing/2014/main" id="{033A99F6-FA59-565A-AFC0-3FD47372E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688" y="4550983"/>
              <a:ext cx="1092794" cy="9609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49" name="Rectangle 46">
              <a:extLst>
                <a:ext uri="{FF2B5EF4-FFF2-40B4-BE49-F238E27FC236}">
                  <a16:creationId xmlns:a16="http://schemas.microsoft.com/office/drawing/2014/main" id="{2713A5C2-ED17-56A6-5DC8-DB2854A67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2483" y="4550983"/>
              <a:ext cx="328509" cy="96094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0" name="Rectangle 47">
              <a:extLst>
                <a:ext uri="{FF2B5EF4-FFF2-40B4-BE49-F238E27FC236}">
                  <a16:creationId xmlns:a16="http://schemas.microsoft.com/office/drawing/2014/main" id="{B399E95E-CF44-8A9A-0344-AE242BF77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15501" y="6525387"/>
              <a:ext cx="52517" cy="9832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1" name="Rectangle 48">
              <a:extLst>
                <a:ext uri="{FF2B5EF4-FFF2-40B4-BE49-F238E27FC236}">
                  <a16:creationId xmlns:a16="http://schemas.microsoft.com/office/drawing/2014/main" id="{AE3E66B7-AAB1-4F01-96AC-3160DD50B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1775" y="6525387"/>
              <a:ext cx="52517" cy="9832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F372CFAF-E230-C9D5-1D1D-1434C91A1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8454" y="6525387"/>
              <a:ext cx="52517" cy="9832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3" name="Rectangle 50">
              <a:extLst>
                <a:ext uri="{FF2B5EF4-FFF2-40B4-BE49-F238E27FC236}">
                  <a16:creationId xmlns:a16="http://schemas.microsoft.com/office/drawing/2014/main" id="{BFE1E531-D9B0-8DE7-6645-E452D040B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7911" y="6525387"/>
              <a:ext cx="50282" cy="9832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FFBD1F46-157D-C97C-12EC-CB75A4426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4153" y="2797820"/>
              <a:ext cx="106151" cy="241353"/>
            </a:xfrm>
            <a:custGeom>
              <a:avLst/>
              <a:gdLst>
                <a:gd name="T0" fmla="*/ 2147483647 w 95"/>
                <a:gd name="T1" fmla="*/ 0 h 216"/>
                <a:gd name="T2" fmla="*/ 2147483647 w 95"/>
                <a:gd name="T3" fmla="*/ 2147483647 h 216"/>
                <a:gd name="T4" fmla="*/ 2147483647 w 95"/>
                <a:gd name="T5" fmla="*/ 2147483647 h 216"/>
                <a:gd name="T6" fmla="*/ 0 w 95"/>
                <a:gd name="T7" fmla="*/ 2147483647 h 216"/>
                <a:gd name="T8" fmla="*/ 2147483647 w 95"/>
                <a:gd name="T9" fmla="*/ 0 h 2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216"/>
                <a:gd name="T17" fmla="*/ 95 w 95"/>
                <a:gd name="T18" fmla="*/ 216 h 2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216">
                  <a:moveTo>
                    <a:pt x="10" y="0"/>
                  </a:moveTo>
                  <a:lnTo>
                    <a:pt x="95" y="216"/>
                  </a:lnTo>
                  <a:lnTo>
                    <a:pt x="43" y="216"/>
                  </a:lnTo>
                  <a:lnTo>
                    <a:pt x="0" y="8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E97AEF1C-2DF0-5747-0F4A-D0984B218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001" y="2572109"/>
              <a:ext cx="373204" cy="472650"/>
            </a:xfrm>
            <a:custGeom>
              <a:avLst/>
              <a:gdLst>
                <a:gd name="T0" fmla="*/ 2147483647 w 334"/>
                <a:gd name="T1" fmla="*/ 0 h 423"/>
                <a:gd name="T2" fmla="*/ 0 w 334"/>
                <a:gd name="T3" fmla="*/ 2147483647 h 423"/>
                <a:gd name="T4" fmla="*/ 2147483647 w 334"/>
                <a:gd name="T5" fmla="*/ 2147483647 h 423"/>
                <a:gd name="T6" fmla="*/ 2147483647 w 334"/>
                <a:gd name="T7" fmla="*/ 0 h 423"/>
                <a:gd name="T8" fmla="*/ 2147483647 w 334"/>
                <a:gd name="T9" fmla="*/ 0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423"/>
                <a:gd name="T17" fmla="*/ 334 w 334"/>
                <a:gd name="T18" fmla="*/ 423 h 4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423">
                  <a:moveTo>
                    <a:pt x="28" y="0"/>
                  </a:moveTo>
                  <a:lnTo>
                    <a:pt x="0" y="416"/>
                  </a:lnTo>
                  <a:lnTo>
                    <a:pt x="301" y="423"/>
                  </a:lnTo>
                  <a:lnTo>
                    <a:pt x="334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66F1CC2B-A342-9221-3EDF-8ACA0E3C5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9110" y="2608983"/>
              <a:ext cx="283814" cy="397786"/>
            </a:xfrm>
            <a:custGeom>
              <a:avLst/>
              <a:gdLst>
                <a:gd name="T0" fmla="*/ 2147483647 w 254"/>
                <a:gd name="T1" fmla="*/ 0 h 356"/>
                <a:gd name="T2" fmla="*/ 0 w 254"/>
                <a:gd name="T3" fmla="*/ 2147483647 h 356"/>
                <a:gd name="T4" fmla="*/ 2147483647 w 254"/>
                <a:gd name="T5" fmla="*/ 2147483647 h 356"/>
                <a:gd name="T6" fmla="*/ 2147483647 w 254"/>
                <a:gd name="T7" fmla="*/ 0 h 356"/>
                <a:gd name="T8" fmla="*/ 2147483647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4" y="0"/>
                  </a:moveTo>
                  <a:lnTo>
                    <a:pt x="0" y="347"/>
                  </a:lnTo>
                  <a:lnTo>
                    <a:pt x="223" y="356"/>
                  </a:lnTo>
                  <a:lnTo>
                    <a:pt x="25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C4725C83-6BC6-8869-A4BE-5B386FB2E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0565" y="2664852"/>
              <a:ext cx="162020" cy="270405"/>
            </a:xfrm>
            <a:custGeom>
              <a:avLst/>
              <a:gdLst>
                <a:gd name="T0" fmla="*/ 2147483647 w 145"/>
                <a:gd name="T1" fmla="*/ 0 h 242"/>
                <a:gd name="T2" fmla="*/ 0 w 145"/>
                <a:gd name="T3" fmla="*/ 2147483647 h 242"/>
                <a:gd name="T4" fmla="*/ 2147483647 w 145"/>
                <a:gd name="T5" fmla="*/ 2147483647 h 242"/>
                <a:gd name="T6" fmla="*/ 2147483647 w 145"/>
                <a:gd name="T7" fmla="*/ 0 h 242"/>
                <a:gd name="T8" fmla="*/ 2147483647 w 145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242"/>
                <a:gd name="T17" fmla="*/ 145 w 145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242">
                  <a:moveTo>
                    <a:pt x="19" y="0"/>
                  </a:moveTo>
                  <a:lnTo>
                    <a:pt x="0" y="242"/>
                  </a:lnTo>
                  <a:lnTo>
                    <a:pt x="123" y="242"/>
                  </a:lnTo>
                  <a:lnTo>
                    <a:pt x="14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5">
              <a:extLst>
                <a:ext uri="{FF2B5EF4-FFF2-40B4-BE49-F238E27FC236}">
                  <a16:creationId xmlns:a16="http://schemas.microsoft.com/office/drawing/2014/main" id="{B414E741-7FA3-60AB-640E-F5198AD98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0545" y="2807876"/>
              <a:ext cx="172076" cy="23129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BFF1C6D9-E19E-C360-10D5-9D803EF5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7418" y="2508419"/>
              <a:ext cx="100564" cy="299457"/>
            </a:xfrm>
            <a:custGeom>
              <a:avLst/>
              <a:gdLst>
                <a:gd name="T0" fmla="*/ 2147483647 w 38"/>
                <a:gd name="T1" fmla="*/ 2147483647 h 113"/>
                <a:gd name="T2" fmla="*/ 2147483647 w 38"/>
                <a:gd name="T3" fmla="*/ 0 h 113"/>
                <a:gd name="T4" fmla="*/ 2147483647 w 38"/>
                <a:gd name="T5" fmla="*/ 2147483647 h 113"/>
                <a:gd name="T6" fmla="*/ 2147483647 w 38"/>
                <a:gd name="T7" fmla="*/ 2147483647 h 113"/>
                <a:gd name="T8" fmla="*/ 2147483647 w 38"/>
                <a:gd name="T9" fmla="*/ 2147483647 h 113"/>
                <a:gd name="T10" fmla="*/ 2147483647 w 38"/>
                <a:gd name="T11" fmla="*/ 2147483647 h 113"/>
                <a:gd name="T12" fmla="*/ 2147483647 w 38"/>
                <a:gd name="T13" fmla="*/ 2147483647 h 113"/>
                <a:gd name="T14" fmla="*/ 2147483647 w 38"/>
                <a:gd name="T15" fmla="*/ 2147483647 h 1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"/>
                <a:gd name="T25" fmla="*/ 0 h 113"/>
                <a:gd name="T26" fmla="*/ 38 w 38"/>
                <a:gd name="T27" fmla="*/ 113 h 1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" h="113">
                  <a:moveTo>
                    <a:pt x="23" y="113"/>
                  </a:moveTo>
                  <a:cubicBezTo>
                    <a:pt x="23" y="113"/>
                    <a:pt x="38" y="0"/>
                    <a:pt x="34" y="0"/>
                  </a:cubicBezTo>
                  <a:cubicBezTo>
                    <a:pt x="30" y="0"/>
                    <a:pt x="19" y="103"/>
                    <a:pt x="19" y="103"/>
                  </a:cubicBezTo>
                  <a:cubicBezTo>
                    <a:pt x="19" y="103"/>
                    <a:pt x="18" y="18"/>
                    <a:pt x="14" y="18"/>
                  </a:cubicBezTo>
                  <a:cubicBezTo>
                    <a:pt x="10" y="19"/>
                    <a:pt x="14" y="108"/>
                    <a:pt x="14" y="108"/>
                  </a:cubicBezTo>
                  <a:cubicBezTo>
                    <a:pt x="14" y="108"/>
                    <a:pt x="7" y="36"/>
                    <a:pt x="4" y="37"/>
                  </a:cubicBezTo>
                  <a:cubicBezTo>
                    <a:pt x="0" y="39"/>
                    <a:pt x="5" y="113"/>
                    <a:pt x="5" y="113"/>
                  </a:cubicBezTo>
                  <a:cubicBezTo>
                    <a:pt x="23" y="113"/>
                    <a:pt x="23" y="113"/>
                    <a:pt x="23" y="113"/>
                  </a:cubicBezTo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4BDC3B7B-215A-9A0C-C3AB-C2E82A855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6470" y="2564288"/>
              <a:ext cx="90507" cy="243588"/>
            </a:xfrm>
            <a:custGeom>
              <a:avLst/>
              <a:gdLst>
                <a:gd name="T0" fmla="*/ 0 w 34"/>
                <a:gd name="T1" fmla="*/ 2147483647 h 92"/>
                <a:gd name="T2" fmla="*/ 2147483647 w 34"/>
                <a:gd name="T3" fmla="*/ 2147483647 h 92"/>
                <a:gd name="T4" fmla="*/ 2147483647 w 34"/>
                <a:gd name="T5" fmla="*/ 2147483647 h 92"/>
                <a:gd name="T6" fmla="*/ 2147483647 w 34"/>
                <a:gd name="T7" fmla="*/ 2147483647 h 92"/>
                <a:gd name="T8" fmla="*/ 2147483647 w 34"/>
                <a:gd name="T9" fmla="*/ 2147483647 h 92"/>
                <a:gd name="T10" fmla="*/ 2147483647 w 34"/>
                <a:gd name="T11" fmla="*/ 2147483647 h 92"/>
                <a:gd name="T12" fmla="*/ 2147483647 w 34"/>
                <a:gd name="T13" fmla="*/ 2147483647 h 92"/>
                <a:gd name="T14" fmla="*/ 2147483647 w 34"/>
                <a:gd name="T15" fmla="*/ 2147483647 h 92"/>
                <a:gd name="T16" fmla="*/ 2147483647 w 34"/>
                <a:gd name="T17" fmla="*/ 2147483647 h 92"/>
                <a:gd name="T18" fmla="*/ 0 w 34"/>
                <a:gd name="T19" fmla="*/ 2147483647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92"/>
                <a:gd name="T32" fmla="*/ 34 w 34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92">
                  <a:moveTo>
                    <a:pt x="0" y="92"/>
                  </a:moveTo>
                  <a:cubicBezTo>
                    <a:pt x="0" y="92"/>
                    <a:pt x="6" y="35"/>
                    <a:pt x="7" y="39"/>
                  </a:cubicBezTo>
                  <a:cubicBezTo>
                    <a:pt x="9" y="43"/>
                    <a:pt x="7" y="73"/>
                    <a:pt x="7" y="73"/>
                  </a:cubicBezTo>
                  <a:cubicBezTo>
                    <a:pt x="7" y="73"/>
                    <a:pt x="22" y="0"/>
                    <a:pt x="26" y="2"/>
                  </a:cubicBezTo>
                  <a:cubicBezTo>
                    <a:pt x="30" y="5"/>
                    <a:pt x="11" y="81"/>
                    <a:pt x="11" y="81"/>
                  </a:cubicBezTo>
                  <a:cubicBezTo>
                    <a:pt x="11" y="81"/>
                    <a:pt x="25" y="38"/>
                    <a:pt x="29" y="42"/>
                  </a:cubicBezTo>
                  <a:cubicBezTo>
                    <a:pt x="32" y="47"/>
                    <a:pt x="17" y="88"/>
                    <a:pt x="17" y="88"/>
                  </a:cubicBezTo>
                  <a:cubicBezTo>
                    <a:pt x="17" y="88"/>
                    <a:pt x="32" y="59"/>
                    <a:pt x="33" y="63"/>
                  </a:cubicBezTo>
                  <a:cubicBezTo>
                    <a:pt x="34" y="67"/>
                    <a:pt x="26" y="92"/>
                    <a:pt x="26" y="92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2C39ACD6-FF10-86F8-23D5-D539500C4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2497" y="2630213"/>
              <a:ext cx="111738" cy="177663"/>
            </a:xfrm>
            <a:custGeom>
              <a:avLst/>
              <a:gdLst>
                <a:gd name="T0" fmla="*/ 2147483647 w 42"/>
                <a:gd name="T1" fmla="*/ 2147483647 h 67"/>
                <a:gd name="T2" fmla="*/ 2147483647 w 42"/>
                <a:gd name="T3" fmla="*/ 2147483647 h 67"/>
                <a:gd name="T4" fmla="*/ 2147483647 w 42"/>
                <a:gd name="T5" fmla="*/ 2147483647 h 67"/>
                <a:gd name="T6" fmla="*/ 2147483647 w 42"/>
                <a:gd name="T7" fmla="*/ 2147483647 h 67"/>
                <a:gd name="T8" fmla="*/ 2147483647 w 42"/>
                <a:gd name="T9" fmla="*/ 2147483647 h 67"/>
                <a:gd name="T10" fmla="*/ 2147483647 w 42"/>
                <a:gd name="T11" fmla="*/ 2147483647 h 67"/>
                <a:gd name="T12" fmla="*/ 2147483647 w 42"/>
                <a:gd name="T13" fmla="*/ 2147483647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7"/>
                <a:gd name="T23" fmla="*/ 42 w 42"/>
                <a:gd name="T24" fmla="*/ 67 h 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7">
                  <a:moveTo>
                    <a:pt x="34" y="67"/>
                  </a:moveTo>
                  <a:cubicBezTo>
                    <a:pt x="34" y="67"/>
                    <a:pt x="0" y="0"/>
                    <a:pt x="4" y="2"/>
                  </a:cubicBezTo>
                  <a:cubicBezTo>
                    <a:pt x="8" y="4"/>
                    <a:pt x="30" y="47"/>
                    <a:pt x="30" y="47"/>
                  </a:cubicBezTo>
                  <a:cubicBezTo>
                    <a:pt x="30" y="47"/>
                    <a:pt x="16" y="5"/>
                    <a:pt x="19" y="4"/>
                  </a:cubicBezTo>
                  <a:cubicBezTo>
                    <a:pt x="22" y="3"/>
                    <a:pt x="38" y="51"/>
                    <a:pt x="38" y="51"/>
                  </a:cubicBezTo>
                  <a:cubicBezTo>
                    <a:pt x="42" y="67"/>
                    <a:pt x="42" y="67"/>
                    <a:pt x="42" y="67"/>
                  </a:cubicBezTo>
                  <a:lnTo>
                    <a:pt x="34" y="67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48B86661-2BB8-F7E7-7A2B-67DC9CFE5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2779" y="2807876"/>
              <a:ext cx="82686" cy="231297"/>
            </a:xfrm>
            <a:custGeom>
              <a:avLst/>
              <a:gdLst>
                <a:gd name="T0" fmla="*/ 2147483647 w 74"/>
                <a:gd name="T1" fmla="*/ 0 h 207"/>
                <a:gd name="T2" fmla="*/ 2147483647 w 74"/>
                <a:gd name="T3" fmla="*/ 2147483647 h 207"/>
                <a:gd name="T4" fmla="*/ 0 w 74"/>
                <a:gd name="T5" fmla="*/ 2147483647 h 207"/>
                <a:gd name="T6" fmla="*/ 0 w 74"/>
                <a:gd name="T7" fmla="*/ 0 h 207"/>
                <a:gd name="T8" fmla="*/ 2147483647 w 74"/>
                <a:gd name="T9" fmla="*/ 0 h 2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"/>
                <a:gd name="T16" fmla="*/ 0 h 207"/>
                <a:gd name="T17" fmla="*/ 74 w 74"/>
                <a:gd name="T18" fmla="*/ 207 h 2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" h="207">
                  <a:moveTo>
                    <a:pt x="69" y="0"/>
                  </a:moveTo>
                  <a:lnTo>
                    <a:pt x="74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E7438AB8-22A2-54C5-99B0-184F833A6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545" y="2805641"/>
              <a:ext cx="174311" cy="23465"/>
            </a:xfrm>
            <a:custGeom>
              <a:avLst/>
              <a:gdLst>
                <a:gd name="T0" fmla="*/ 0 w 156"/>
                <a:gd name="T1" fmla="*/ 2147483647 h 21"/>
                <a:gd name="T2" fmla="*/ 2147483647 w 156"/>
                <a:gd name="T3" fmla="*/ 2147483647 h 21"/>
                <a:gd name="T4" fmla="*/ 2147483647 w 156"/>
                <a:gd name="T5" fmla="*/ 2147483647 h 21"/>
                <a:gd name="T6" fmla="*/ 2147483647 w 156"/>
                <a:gd name="T7" fmla="*/ 0 h 21"/>
                <a:gd name="T8" fmla="*/ 0 w 156"/>
                <a:gd name="T9" fmla="*/ 0 h 21"/>
                <a:gd name="T10" fmla="*/ 0 w 156"/>
                <a:gd name="T11" fmla="*/ 2147483647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"/>
                <a:gd name="T19" fmla="*/ 0 h 21"/>
                <a:gd name="T20" fmla="*/ 156 w 156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" h="21">
                  <a:moveTo>
                    <a:pt x="0" y="19"/>
                  </a:moveTo>
                  <a:lnTo>
                    <a:pt x="71" y="21"/>
                  </a:lnTo>
                  <a:lnTo>
                    <a:pt x="154" y="19"/>
                  </a:lnTo>
                  <a:lnTo>
                    <a:pt x="156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Rectangle 61">
              <a:extLst>
                <a:ext uri="{FF2B5EF4-FFF2-40B4-BE49-F238E27FC236}">
                  <a16:creationId xmlns:a16="http://schemas.microsoft.com/office/drawing/2014/main" id="{5F8FFC41-4083-D0A3-5F36-B74C57502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0703" y="3033586"/>
              <a:ext cx="1187771" cy="6145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5" name="Rectangle 62">
              <a:extLst>
                <a:ext uri="{FF2B5EF4-FFF2-40B4-BE49-F238E27FC236}">
                  <a16:creationId xmlns:a16="http://schemas.microsoft.com/office/drawing/2014/main" id="{E4BE2274-A24A-BA42-88AE-D95B19A6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072" y="2651443"/>
              <a:ext cx="1253696" cy="2252631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6" name="Rectangle 63">
              <a:extLst>
                <a:ext uri="{FF2B5EF4-FFF2-40B4-BE49-F238E27FC236}">
                  <a16:creationId xmlns:a16="http://schemas.microsoft.com/office/drawing/2014/main" id="{2CEC46FC-137C-7ED5-C385-5B6B6F37D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354" y="2718486"/>
              <a:ext cx="1139724" cy="2119663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95D35E26-42D7-3BCA-8792-62BCDAA70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354" y="2718486"/>
              <a:ext cx="1139724" cy="1474937"/>
            </a:xfrm>
            <a:custGeom>
              <a:avLst/>
              <a:gdLst>
                <a:gd name="T0" fmla="*/ 2147483647 w 1020"/>
                <a:gd name="T1" fmla="*/ 2147483647 h 1320"/>
                <a:gd name="T2" fmla="*/ 0 w 1020"/>
                <a:gd name="T3" fmla="*/ 2147483647 h 1320"/>
                <a:gd name="T4" fmla="*/ 0 w 1020"/>
                <a:gd name="T5" fmla="*/ 0 h 1320"/>
                <a:gd name="T6" fmla="*/ 2147483647 w 1020"/>
                <a:gd name="T7" fmla="*/ 0 h 1320"/>
                <a:gd name="T8" fmla="*/ 2147483647 w 1020"/>
                <a:gd name="T9" fmla="*/ 2147483647 h 1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0"/>
                <a:gd name="T16" fmla="*/ 0 h 1320"/>
                <a:gd name="T17" fmla="*/ 1020 w 1020"/>
                <a:gd name="T18" fmla="*/ 1320 h 1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0" h="1320">
                  <a:moveTo>
                    <a:pt x="1020" y="21"/>
                  </a:moveTo>
                  <a:lnTo>
                    <a:pt x="0" y="1320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2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Rectangle 65">
              <a:extLst>
                <a:ext uri="{FF2B5EF4-FFF2-40B4-BE49-F238E27FC236}">
                  <a16:creationId xmlns:a16="http://schemas.microsoft.com/office/drawing/2014/main" id="{90EABEA0-9B40-C5E9-76B6-A1AD90E2A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354" y="3328573"/>
              <a:ext cx="1166541" cy="21230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B6B4C6DB-3823-C4B9-3E8F-81A97EDAF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354" y="3832510"/>
              <a:ext cx="1166541" cy="23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0" name="Rectangle 67">
              <a:extLst>
                <a:ext uri="{FF2B5EF4-FFF2-40B4-BE49-F238E27FC236}">
                  <a16:creationId xmlns:a16="http://schemas.microsoft.com/office/drawing/2014/main" id="{E7AAB4C1-387B-4E11-C674-462534D55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354" y="4336447"/>
              <a:ext cx="1166541" cy="234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1" name="Rectangle 68">
              <a:extLst>
                <a:ext uri="{FF2B5EF4-FFF2-40B4-BE49-F238E27FC236}">
                  <a16:creationId xmlns:a16="http://schemas.microsoft.com/office/drawing/2014/main" id="{69EB3291-CDA1-4E37-6BDC-55A396EA4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7164" y="3338630"/>
              <a:ext cx="58104" cy="155985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2" name="Rectangle 69">
              <a:extLst>
                <a:ext uri="{FF2B5EF4-FFF2-40B4-BE49-F238E27FC236}">
                  <a16:creationId xmlns:a16="http://schemas.microsoft.com/office/drawing/2014/main" id="{36A1C8D7-D5E9-68B4-981B-4125440AE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6477" y="2718486"/>
              <a:ext cx="25700" cy="62014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3" name="Rectangle 70">
              <a:extLst>
                <a:ext uri="{FF2B5EF4-FFF2-40B4-BE49-F238E27FC236}">
                  <a16:creationId xmlns:a16="http://schemas.microsoft.com/office/drawing/2014/main" id="{4E8F1957-7042-AF4C-1E89-D13E68F6C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070" y="2718486"/>
              <a:ext cx="26817" cy="62014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4" name="Rectangle 71">
              <a:extLst>
                <a:ext uri="{FF2B5EF4-FFF2-40B4-BE49-F238E27FC236}">
                  <a16:creationId xmlns:a16="http://schemas.microsoft.com/office/drawing/2014/main" id="{8FC065CA-6CD7-66B7-79B5-6F5CD74CD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6780" y="2718486"/>
              <a:ext cx="26817" cy="62014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5" name="Rectangle 72">
              <a:extLst>
                <a:ext uri="{FF2B5EF4-FFF2-40B4-BE49-F238E27FC236}">
                  <a16:creationId xmlns:a16="http://schemas.microsoft.com/office/drawing/2014/main" id="{D2D5310E-B1D0-316C-6889-285640214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2490" y="2718486"/>
              <a:ext cx="26817" cy="620144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6" name="Rectangle 73">
              <a:extLst>
                <a:ext uri="{FF2B5EF4-FFF2-40B4-BE49-F238E27FC236}">
                  <a16:creationId xmlns:a16="http://schemas.microsoft.com/office/drawing/2014/main" id="{090AE29D-50B9-9B28-0C24-8296C79A4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438" y="2614570"/>
              <a:ext cx="53634" cy="2305148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EC34063C-2D43-C56F-014A-6DE2C4B53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769" y="2614570"/>
              <a:ext cx="53634" cy="2310735"/>
            </a:xfrm>
            <a:custGeom>
              <a:avLst/>
              <a:gdLst>
                <a:gd name="T0" fmla="*/ 2147483647 w 48"/>
                <a:gd name="T1" fmla="*/ 2147483647 h 2068"/>
                <a:gd name="T2" fmla="*/ 0 w 48"/>
                <a:gd name="T3" fmla="*/ 2147483647 h 2068"/>
                <a:gd name="T4" fmla="*/ 0 w 48"/>
                <a:gd name="T5" fmla="*/ 0 h 2068"/>
                <a:gd name="T6" fmla="*/ 2147483647 w 48"/>
                <a:gd name="T7" fmla="*/ 0 h 2068"/>
                <a:gd name="T8" fmla="*/ 2147483647 w 48"/>
                <a:gd name="T9" fmla="*/ 2147483647 h 2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2068"/>
                <a:gd name="T17" fmla="*/ 48 w 48"/>
                <a:gd name="T18" fmla="*/ 2068 h 20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2068">
                  <a:moveTo>
                    <a:pt x="48" y="2068"/>
                  </a:moveTo>
                  <a:lnTo>
                    <a:pt x="0" y="204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206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75">
              <a:extLst>
                <a:ext uri="{FF2B5EF4-FFF2-40B4-BE49-F238E27FC236}">
                  <a16:creationId xmlns:a16="http://schemas.microsoft.com/office/drawing/2014/main" id="{0C48D8E2-4AF2-BF8B-0279-5DE15B5AB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2438" y="2591105"/>
              <a:ext cx="1360965" cy="60338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79" name="Rectangle 76">
              <a:extLst>
                <a:ext uri="{FF2B5EF4-FFF2-40B4-BE49-F238E27FC236}">
                  <a16:creationId xmlns:a16="http://schemas.microsoft.com/office/drawing/2014/main" id="{7F9D108E-FBB8-BD51-CC24-17055FAAA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565" y="4933126"/>
              <a:ext cx="1434711" cy="55869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BA10F9C3-1AD1-0ABE-0A3F-0B677D702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565" y="4904074"/>
              <a:ext cx="1434711" cy="29052"/>
            </a:xfrm>
            <a:custGeom>
              <a:avLst/>
              <a:gdLst>
                <a:gd name="T0" fmla="*/ 2147483647 w 1284"/>
                <a:gd name="T1" fmla="*/ 0 h 26"/>
                <a:gd name="T2" fmla="*/ 2147483647 w 1284"/>
                <a:gd name="T3" fmla="*/ 2147483647 h 26"/>
                <a:gd name="T4" fmla="*/ 0 w 1284"/>
                <a:gd name="T5" fmla="*/ 2147483647 h 26"/>
                <a:gd name="T6" fmla="*/ 2147483647 w 1284"/>
                <a:gd name="T7" fmla="*/ 0 h 26"/>
                <a:gd name="T8" fmla="*/ 2147483647 w 1284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4"/>
                <a:gd name="T16" fmla="*/ 0 h 26"/>
                <a:gd name="T17" fmla="*/ 1284 w 128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4" h="26">
                  <a:moveTo>
                    <a:pt x="1203" y="0"/>
                  </a:moveTo>
                  <a:lnTo>
                    <a:pt x="1284" y="26"/>
                  </a:lnTo>
                  <a:lnTo>
                    <a:pt x="0" y="26"/>
                  </a:lnTo>
                  <a:lnTo>
                    <a:pt x="81" y="0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" name="Group 489">
              <a:extLst>
                <a:ext uri="{FF2B5EF4-FFF2-40B4-BE49-F238E27FC236}">
                  <a16:creationId xmlns:a16="http://schemas.microsoft.com/office/drawing/2014/main" id="{A51EFCC8-121A-FC4C-B32A-B03212B39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3330" y="6195422"/>
              <a:ext cx="508406" cy="687186"/>
              <a:chOff x="6063330" y="5936530"/>
              <a:chExt cx="508406" cy="687186"/>
            </a:xfrm>
          </p:grpSpPr>
          <p:sp>
            <p:nvSpPr>
              <p:cNvPr id="329" name="Freeform 81">
                <a:extLst>
                  <a:ext uri="{FF2B5EF4-FFF2-40B4-BE49-F238E27FC236}">
                    <a16:creationId xmlns:a16="http://schemas.microsoft.com/office/drawing/2014/main" id="{36A1E73B-020A-FE6A-FFB3-CA0B939D9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6129" y="5936530"/>
                <a:ext cx="148611" cy="307279"/>
              </a:xfrm>
              <a:custGeom>
                <a:avLst/>
                <a:gdLst>
                  <a:gd name="T0" fmla="*/ 2147483647 w 56"/>
                  <a:gd name="T1" fmla="*/ 2147483647 h 116"/>
                  <a:gd name="T2" fmla="*/ 2147483647 w 56"/>
                  <a:gd name="T3" fmla="*/ 2147483647 h 116"/>
                  <a:gd name="T4" fmla="*/ 2147483647 w 56"/>
                  <a:gd name="T5" fmla="*/ 2147483647 h 116"/>
                  <a:gd name="T6" fmla="*/ 2147483647 w 56"/>
                  <a:gd name="T7" fmla="*/ 2147483647 h 116"/>
                  <a:gd name="T8" fmla="*/ 2147483647 w 56"/>
                  <a:gd name="T9" fmla="*/ 2147483647 h 116"/>
                  <a:gd name="T10" fmla="*/ 2147483647 w 56"/>
                  <a:gd name="T11" fmla="*/ 2147483647 h 116"/>
                  <a:gd name="T12" fmla="*/ 2147483647 w 56"/>
                  <a:gd name="T13" fmla="*/ 2147483647 h 116"/>
                  <a:gd name="T14" fmla="*/ 2147483647 w 56"/>
                  <a:gd name="T15" fmla="*/ 2147483647 h 116"/>
                  <a:gd name="T16" fmla="*/ 2147483647 w 56"/>
                  <a:gd name="T17" fmla="*/ 2147483647 h 1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116"/>
                  <a:gd name="T29" fmla="*/ 56 w 56"/>
                  <a:gd name="T30" fmla="*/ 116 h 1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116">
                    <a:moveTo>
                      <a:pt x="50" y="106"/>
                    </a:moveTo>
                    <a:cubicBezTo>
                      <a:pt x="42" y="116"/>
                      <a:pt x="29" y="113"/>
                      <a:pt x="22" y="107"/>
                    </a:cubicBezTo>
                    <a:cubicBezTo>
                      <a:pt x="16" y="100"/>
                      <a:pt x="13" y="91"/>
                      <a:pt x="11" y="83"/>
                    </a:cubicBezTo>
                    <a:cubicBezTo>
                      <a:pt x="5" y="63"/>
                      <a:pt x="0" y="43"/>
                      <a:pt x="4" y="23"/>
                    </a:cubicBezTo>
                    <a:cubicBezTo>
                      <a:pt x="5" y="17"/>
                      <a:pt x="7" y="11"/>
                      <a:pt x="11" y="7"/>
                    </a:cubicBezTo>
                    <a:cubicBezTo>
                      <a:pt x="15" y="2"/>
                      <a:pt x="22" y="0"/>
                      <a:pt x="28" y="1"/>
                    </a:cubicBezTo>
                    <a:cubicBezTo>
                      <a:pt x="35" y="3"/>
                      <a:pt x="39" y="10"/>
                      <a:pt x="42" y="16"/>
                    </a:cubicBezTo>
                    <a:cubicBezTo>
                      <a:pt x="51" y="35"/>
                      <a:pt x="56" y="57"/>
                      <a:pt x="56" y="78"/>
                    </a:cubicBezTo>
                    <a:cubicBezTo>
                      <a:pt x="56" y="87"/>
                      <a:pt x="55" y="98"/>
                      <a:pt x="50" y="106"/>
                    </a:cubicBezTo>
                  </a:path>
                </a:pathLst>
              </a:custGeom>
              <a:solidFill>
                <a:srgbClr val="E850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82">
                <a:extLst>
                  <a:ext uri="{FF2B5EF4-FFF2-40B4-BE49-F238E27FC236}">
                    <a16:creationId xmlns:a16="http://schemas.microsoft.com/office/drawing/2014/main" id="{701CEA71-DC1B-4547-42FC-99C6C6AD5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1715" y="5938765"/>
                <a:ext cx="143024" cy="294987"/>
              </a:xfrm>
              <a:custGeom>
                <a:avLst/>
                <a:gdLst>
                  <a:gd name="T0" fmla="*/ 2147483647 w 54"/>
                  <a:gd name="T1" fmla="*/ 0 h 111"/>
                  <a:gd name="T2" fmla="*/ 2147483647 w 54"/>
                  <a:gd name="T3" fmla="*/ 2147483647 h 111"/>
                  <a:gd name="T4" fmla="*/ 2147483647 w 54"/>
                  <a:gd name="T5" fmla="*/ 2147483647 h 111"/>
                  <a:gd name="T6" fmla="*/ 0 w 54"/>
                  <a:gd name="T7" fmla="*/ 2147483647 h 111"/>
                  <a:gd name="T8" fmla="*/ 2147483647 w 54"/>
                  <a:gd name="T9" fmla="*/ 2147483647 h 111"/>
                  <a:gd name="T10" fmla="*/ 2147483647 w 54"/>
                  <a:gd name="T11" fmla="*/ 2147483647 h 111"/>
                  <a:gd name="T12" fmla="*/ 2147483647 w 54"/>
                  <a:gd name="T13" fmla="*/ 2147483647 h 111"/>
                  <a:gd name="T14" fmla="*/ 2147483647 w 54"/>
                  <a:gd name="T15" fmla="*/ 2147483647 h 111"/>
                  <a:gd name="T16" fmla="*/ 2147483647 w 54"/>
                  <a:gd name="T17" fmla="*/ 2147483647 h 111"/>
                  <a:gd name="T18" fmla="*/ 2147483647 w 54"/>
                  <a:gd name="T19" fmla="*/ 2147483647 h 111"/>
                  <a:gd name="T20" fmla="*/ 2147483647 w 54"/>
                  <a:gd name="T21" fmla="*/ 2147483647 h 111"/>
                  <a:gd name="T22" fmla="*/ 2147483647 w 54"/>
                  <a:gd name="T23" fmla="*/ 0 h 111"/>
                  <a:gd name="T24" fmla="*/ 2147483647 w 54"/>
                  <a:gd name="T25" fmla="*/ 0 h 1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4"/>
                  <a:gd name="T40" fmla="*/ 0 h 111"/>
                  <a:gd name="T41" fmla="*/ 54 w 54"/>
                  <a:gd name="T42" fmla="*/ 111 h 1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4" h="111">
                    <a:moveTo>
                      <a:pt x="22" y="0"/>
                    </a:moveTo>
                    <a:cubicBezTo>
                      <a:pt x="17" y="0"/>
                      <a:pt x="13" y="2"/>
                      <a:pt x="9" y="6"/>
                    </a:cubicBezTo>
                    <a:cubicBezTo>
                      <a:pt x="5" y="10"/>
                      <a:pt x="3" y="16"/>
                      <a:pt x="2" y="22"/>
                    </a:cubicBezTo>
                    <a:cubicBezTo>
                      <a:pt x="1" y="27"/>
                      <a:pt x="0" y="32"/>
                      <a:pt x="0" y="37"/>
                    </a:cubicBezTo>
                    <a:cubicBezTo>
                      <a:pt x="0" y="52"/>
                      <a:pt x="5" y="67"/>
                      <a:pt x="9" y="82"/>
                    </a:cubicBezTo>
                    <a:cubicBezTo>
                      <a:pt x="11" y="90"/>
                      <a:pt x="14" y="99"/>
                      <a:pt x="20" y="106"/>
                    </a:cubicBezTo>
                    <a:cubicBezTo>
                      <a:pt x="24" y="109"/>
                      <a:pt x="29" y="111"/>
                      <a:pt x="35" y="111"/>
                    </a:cubicBezTo>
                    <a:cubicBezTo>
                      <a:pt x="40" y="111"/>
                      <a:pt x="44" y="110"/>
                      <a:pt x="48" y="105"/>
                    </a:cubicBezTo>
                    <a:cubicBezTo>
                      <a:pt x="53" y="97"/>
                      <a:pt x="54" y="87"/>
                      <a:pt x="54" y="77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56"/>
                      <a:pt x="49" y="34"/>
                      <a:pt x="40" y="15"/>
                    </a:cubicBezTo>
                    <a:cubicBezTo>
                      <a:pt x="37" y="9"/>
                      <a:pt x="33" y="2"/>
                      <a:pt x="26" y="0"/>
                    </a:cubicBezTo>
                    <a:cubicBezTo>
                      <a:pt x="25" y="0"/>
                      <a:pt x="23" y="0"/>
                      <a:pt x="22" y="0"/>
                    </a:cubicBezTo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83">
                <a:extLst>
                  <a:ext uri="{FF2B5EF4-FFF2-40B4-BE49-F238E27FC236}">
                    <a16:creationId xmlns:a16="http://schemas.microsoft.com/office/drawing/2014/main" id="{2655206F-2A12-7D73-C370-0E4B401F9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3330" y="6334316"/>
                <a:ext cx="201128" cy="129616"/>
              </a:xfrm>
              <a:custGeom>
                <a:avLst/>
                <a:gdLst>
                  <a:gd name="T0" fmla="*/ 2147483647 w 76"/>
                  <a:gd name="T1" fmla="*/ 2147483647 h 49"/>
                  <a:gd name="T2" fmla="*/ 2147483647 w 76"/>
                  <a:gd name="T3" fmla="*/ 2147483647 h 49"/>
                  <a:gd name="T4" fmla="*/ 2147483647 w 76"/>
                  <a:gd name="T5" fmla="*/ 2147483647 h 49"/>
                  <a:gd name="T6" fmla="*/ 2147483647 w 76"/>
                  <a:gd name="T7" fmla="*/ 2147483647 h 49"/>
                  <a:gd name="T8" fmla="*/ 2147483647 w 76"/>
                  <a:gd name="T9" fmla="*/ 2147483647 h 49"/>
                  <a:gd name="T10" fmla="*/ 2147483647 w 76"/>
                  <a:gd name="T11" fmla="*/ 2147483647 h 49"/>
                  <a:gd name="T12" fmla="*/ 2147483647 w 76"/>
                  <a:gd name="T13" fmla="*/ 2147483647 h 49"/>
                  <a:gd name="T14" fmla="*/ 2147483647 w 76"/>
                  <a:gd name="T15" fmla="*/ 2147483647 h 49"/>
                  <a:gd name="T16" fmla="*/ 2147483647 w 76"/>
                  <a:gd name="T17" fmla="*/ 2147483647 h 49"/>
                  <a:gd name="T18" fmla="*/ 2147483647 w 76"/>
                  <a:gd name="T19" fmla="*/ 2147483647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49"/>
                  <a:gd name="T32" fmla="*/ 76 w 76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49">
                    <a:moveTo>
                      <a:pt x="62" y="7"/>
                    </a:moveTo>
                    <a:cubicBezTo>
                      <a:pt x="50" y="1"/>
                      <a:pt x="37" y="0"/>
                      <a:pt x="24" y="3"/>
                    </a:cubicBezTo>
                    <a:cubicBezTo>
                      <a:pt x="17" y="4"/>
                      <a:pt x="10" y="6"/>
                      <a:pt x="5" y="11"/>
                    </a:cubicBezTo>
                    <a:cubicBezTo>
                      <a:pt x="0" y="16"/>
                      <a:pt x="0" y="25"/>
                      <a:pt x="5" y="30"/>
                    </a:cubicBezTo>
                    <a:cubicBezTo>
                      <a:pt x="8" y="32"/>
                      <a:pt x="13" y="33"/>
                      <a:pt x="17" y="33"/>
                    </a:cubicBezTo>
                    <a:cubicBezTo>
                      <a:pt x="27" y="33"/>
                      <a:pt x="38" y="31"/>
                      <a:pt x="46" y="37"/>
                    </a:cubicBezTo>
                    <a:cubicBezTo>
                      <a:pt x="51" y="40"/>
                      <a:pt x="54" y="46"/>
                      <a:pt x="59" y="48"/>
                    </a:cubicBezTo>
                    <a:cubicBezTo>
                      <a:pt x="65" y="49"/>
                      <a:pt x="71" y="46"/>
                      <a:pt x="73" y="41"/>
                    </a:cubicBezTo>
                    <a:cubicBezTo>
                      <a:pt x="76" y="37"/>
                      <a:pt x="76" y="31"/>
                      <a:pt x="75" y="25"/>
                    </a:cubicBezTo>
                    <a:cubicBezTo>
                      <a:pt x="75" y="25"/>
                      <a:pt x="74" y="13"/>
                      <a:pt x="62" y="7"/>
                    </a:cubicBezTo>
                    <a:close/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84">
                <a:extLst>
                  <a:ext uri="{FF2B5EF4-FFF2-40B4-BE49-F238E27FC236}">
                    <a16:creationId xmlns:a16="http://schemas.microsoft.com/office/drawing/2014/main" id="{AD99BF93-1135-93A2-9B72-3FDFCECC5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5913" y="6023685"/>
                <a:ext cx="245823" cy="249175"/>
              </a:xfrm>
              <a:custGeom>
                <a:avLst/>
                <a:gdLst>
                  <a:gd name="T0" fmla="*/ 2147483647 w 93"/>
                  <a:gd name="T1" fmla="*/ 2147483647 h 94"/>
                  <a:gd name="T2" fmla="*/ 2147483647 w 93"/>
                  <a:gd name="T3" fmla="*/ 2147483647 h 94"/>
                  <a:gd name="T4" fmla="*/ 2147483647 w 93"/>
                  <a:gd name="T5" fmla="*/ 2147483647 h 94"/>
                  <a:gd name="T6" fmla="*/ 2147483647 w 93"/>
                  <a:gd name="T7" fmla="*/ 2147483647 h 94"/>
                  <a:gd name="T8" fmla="*/ 2147483647 w 93"/>
                  <a:gd name="T9" fmla="*/ 2147483647 h 94"/>
                  <a:gd name="T10" fmla="*/ 2147483647 w 93"/>
                  <a:gd name="T11" fmla="*/ 2147483647 h 94"/>
                  <a:gd name="T12" fmla="*/ 2147483647 w 93"/>
                  <a:gd name="T13" fmla="*/ 2147483647 h 94"/>
                  <a:gd name="T14" fmla="*/ 2147483647 w 93"/>
                  <a:gd name="T15" fmla="*/ 2147483647 h 94"/>
                  <a:gd name="T16" fmla="*/ 2147483647 w 93"/>
                  <a:gd name="T17" fmla="*/ 2147483647 h 94"/>
                  <a:gd name="T18" fmla="*/ 2147483647 w 93"/>
                  <a:gd name="T19" fmla="*/ 2147483647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94"/>
                  <a:gd name="T32" fmla="*/ 93 w 93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94">
                    <a:moveTo>
                      <a:pt x="9" y="87"/>
                    </a:moveTo>
                    <a:cubicBezTo>
                      <a:pt x="1" y="78"/>
                      <a:pt x="0" y="65"/>
                      <a:pt x="3" y="54"/>
                    </a:cubicBezTo>
                    <a:cubicBezTo>
                      <a:pt x="7" y="42"/>
                      <a:pt x="14" y="32"/>
                      <a:pt x="23" y="24"/>
                    </a:cubicBezTo>
                    <a:cubicBezTo>
                      <a:pt x="34" y="15"/>
                      <a:pt x="46" y="8"/>
                      <a:pt x="59" y="3"/>
                    </a:cubicBezTo>
                    <a:cubicBezTo>
                      <a:pt x="64" y="1"/>
                      <a:pt x="70" y="0"/>
                      <a:pt x="75" y="1"/>
                    </a:cubicBezTo>
                    <a:cubicBezTo>
                      <a:pt x="81" y="1"/>
                      <a:pt x="86" y="4"/>
                      <a:pt x="89" y="9"/>
                    </a:cubicBezTo>
                    <a:cubicBezTo>
                      <a:pt x="93" y="16"/>
                      <a:pt x="89" y="25"/>
                      <a:pt x="85" y="32"/>
                    </a:cubicBezTo>
                    <a:cubicBezTo>
                      <a:pt x="78" y="44"/>
                      <a:pt x="70" y="56"/>
                      <a:pt x="62" y="68"/>
                    </a:cubicBezTo>
                    <a:cubicBezTo>
                      <a:pt x="55" y="77"/>
                      <a:pt x="46" y="86"/>
                      <a:pt x="36" y="90"/>
                    </a:cubicBezTo>
                    <a:cubicBezTo>
                      <a:pt x="25" y="94"/>
                      <a:pt x="14" y="94"/>
                      <a:pt x="8" y="86"/>
                    </a:cubicBezTo>
                  </a:path>
                </a:pathLst>
              </a:custGeom>
              <a:solidFill>
                <a:srgbClr val="1FD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85">
                <a:extLst>
                  <a:ext uri="{FF2B5EF4-FFF2-40B4-BE49-F238E27FC236}">
                    <a16:creationId xmlns:a16="http://schemas.microsoft.com/office/drawing/2014/main" id="{08B179C7-DFE5-3A96-1789-B32B12D86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307" y="6376776"/>
                <a:ext cx="140789" cy="246940"/>
              </a:xfrm>
              <a:custGeom>
                <a:avLst/>
                <a:gdLst>
                  <a:gd name="T0" fmla="*/ 2147483647 w 53"/>
                  <a:gd name="T1" fmla="*/ 2147483647 h 93"/>
                  <a:gd name="T2" fmla="*/ 2147483647 w 53"/>
                  <a:gd name="T3" fmla="*/ 2147483647 h 93"/>
                  <a:gd name="T4" fmla="*/ 2147483647 w 53"/>
                  <a:gd name="T5" fmla="*/ 2147483647 h 93"/>
                  <a:gd name="T6" fmla="*/ 2147483647 w 53"/>
                  <a:gd name="T7" fmla="*/ 2147483647 h 93"/>
                  <a:gd name="T8" fmla="*/ 2147483647 w 53"/>
                  <a:gd name="T9" fmla="*/ 2147483647 h 93"/>
                  <a:gd name="T10" fmla="*/ 2147483647 w 53"/>
                  <a:gd name="T11" fmla="*/ 2147483647 h 93"/>
                  <a:gd name="T12" fmla="*/ 2147483647 w 53"/>
                  <a:gd name="T13" fmla="*/ 2147483647 h 93"/>
                  <a:gd name="T14" fmla="*/ 2147483647 w 53"/>
                  <a:gd name="T15" fmla="*/ 0 h 93"/>
                  <a:gd name="T16" fmla="*/ 0 w 53"/>
                  <a:gd name="T17" fmla="*/ 0 h 93"/>
                  <a:gd name="T18" fmla="*/ 2147483647 w 53"/>
                  <a:gd name="T19" fmla="*/ 0 h 93"/>
                  <a:gd name="T20" fmla="*/ 2147483647 w 53"/>
                  <a:gd name="T21" fmla="*/ 2147483647 h 93"/>
                  <a:gd name="T22" fmla="*/ 2147483647 w 53"/>
                  <a:gd name="T23" fmla="*/ 2147483647 h 93"/>
                  <a:gd name="T24" fmla="*/ 2147483647 w 53"/>
                  <a:gd name="T25" fmla="*/ 2147483647 h 93"/>
                  <a:gd name="T26" fmla="*/ 2147483647 w 53"/>
                  <a:gd name="T27" fmla="*/ 2147483647 h 93"/>
                  <a:gd name="T28" fmla="*/ 2147483647 w 53"/>
                  <a:gd name="T29" fmla="*/ 2147483647 h 93"/>
                  <a:gd name="T30" fmla="*/ 2147483647 w 53"/>
                  <a:gd name="T31" fmla="*/ 2147483647 h 93"/>
                  <a:gd name="T32" fmla="*/ 2147483647 w 53"/>
                  <a:gd name="T33" fmla="*/ 2147483647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93"/>
                  <a:gd name="T53" fmla="*/ 53 w 53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93">
                    <a:moveTo>
                      <a:pt x="53" y="93"/>
                    </a:moveTo>
                    <a:cubicBezTo>
                      <a:pt x="53" y="93"/>
                      <a:pt x="53" y="91"/>
                      <a:pt x="52" y="88"/>
                    </a:cubicBezTo>
                    <a:cubicBezTo>
                      <a:pt x="52" y="85"/>
                      <a:pt x="52" y="80"/>
                      <a:pt x="51" y="75"/>
                    </a:cubicBezTo>
                    <a:cubicBezTo>
                      <a:pt x="51" y="70"/>
                      <a:pt x="50" y="64"/>
                      <a:pt x="48" y="57"/>
                    </a:cubicBezTo>
                    <a:cubicBezTo>
                      <a:pt x="47" y="50"/>
                      <a:pt x="45" y="43"/>
                      <a:pt x="42" y="35"/>
                    </a:cubicBezTo>
                    <a:cubicBezTo>
                      <a:pt x="39" y="28"/>
                      <a:pt x="35" y="21"/>
                      <a:pt x="31" y="16"/>
                    </a:cubicBezTo>
                    <a:cubicBezTo>
                      <a:pt x="26" y="10"/>
                      <a:pt x="21" y="6"/>
                      <a:pt x="17" y="4"/>
                    </a:cubicBezTo>
                    <a:cubicBezTo>
                      <a:pt x="12" y="2"/>
                      <a:pt x="8" y="1"/>
                      <a:pt x="5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8" y="0"/>
                      <a:pt x="12" y="1"/>
                      <a:pt x="17" y="3"/>
                    </a:cubicBezTo>
                    <a:cubicBezTo>
                      <a:pt x="22" y="5"/>
                      <a:pt x="27" y="9"/>
                      <a:pt x="32" y="15"/>
                    </a:cubicBezTo>
                    <a:cubicBezTo>
                      <a:pt x="36" y="20"/>
                      <a:pt x="40" y="27"/>
                      <a:pt x="43" y="35"/>
                    </a:cubicBezTo>
                    <a:cubicBezTo>
                      <a:pt x="46" y="42"/>
                      <a:pt x="49" y="50"/>
                      <a:pt x="50" y="57"/>
                    </a:cubicBezTo>
                    <a:cubicBezTo>
                      <a:pt x="51" y="64"/>
                      <a:pt x="52" y="70"/>
                      <a:pt x="53" y="75"/>
                    </a:cubicBezTo>
                    <a:cubicBezTo>
                      <a:pt x="53" y="81"/>
                      <a:pt x="53" y="85"/>
                      <a:pt x="53" y="88"/>
                    </a:cubicBezTo>
                    <a:cubicBezTo>
                      <a:pt x="53" y="91"/>
                      <a:pt x="53" y="93"/>
                      <a:pt x="53" y="9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86">
                <a:extLst>
                  <a:ext uri="{FF2B5EF4-FFF2-40B4-BE49-F238E27FC236}">
                    <a16:creationId xmlns:a16="http://schemas.microsoft.com/office/drawing/2014/main" id="{376999EF-3588-D178-EBEB-123ACC6F8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5406" y="6044916"/>
                <a:ext cx="63690" cy="551984"/>
              </a:xfrm>
              <a:custGeom>
                <a:avLst/>
                <a:gdLst>
                  <a:gd name="T0" fmla="*/ 2147483647 w 24"/>
                  <a:gd name="T1" fmla="*/ 2147483647 h 208"/>
                  <a:gd name="T2" fmla="*/ 2147483647 w 24"/>
                  <a:gd name="T3" fmla="*/ 2147483647 h 208"/>
                  <a:gd name="T4" fmla="*/ 2147483647 w 24"/>
                  <a:gd name="T5" fmla="*/ 2147483647 h 208"/>
                  <a:gd name="T6" fmla="*/ 2147483647 w 24"/>
                  <a:gd name="T7" fmla="*/ 2147483647 h 208"/>
                  <a:gd name="T8" fmla="*/ 2147483647 w 24"/>
                  <a:gd name="T9" fmla="*/ 2147483647 h 208"/>
                  <a:gd name="T10" fmla="*/ 2147483647 w 24"/>
                  <a:gd name="T11" fmla="*/ 2147483647 h 208"/>
                  <a:gd name="T12" fmla="*/ 2147483647 w 24"/>
                  <a:gd name="T13" fmla="*/ 2147483647 h 208"/>
                  <a:gd name="T14" fmla="*/ 2147483647 w 24"/>
                  <a:gd name="T15" fmla="*/ 2147483647 h 208"/>
                  <a:gd name="T16" fmla="*/ 0 w 24"/>
                  <a:gd name="T17" fmla="*/ 2147483647 h 208"/>
                  <a:gd name="T18" fmla="*/ 0 w 24"/>
                  <a:gd name="T19" fmla="*/ 2147483647 h 208"/>
                  <a:gd name="T20" fmla="*/ 0 w 24"/>
                  <a:gd name="T21" fmla="*/ 2147483647 h 208"/>
                  <a:gd name="T22" fmla="*/ 2147483647 w 24"/>
                  <a:gd name="T23" fmla="*/ 2147483647 h 208"/>
                  <a:gd name="T24" fmla="*/ 2147483647 w 24"/>
                  <a:gd name="T25" fmla="*/ 2147483647 h 208"/>
                  <a:gd name="T26" fmla="*/ 2147483647 w 24"/>
                  <a:gd name="T27" fmla="*/ 2147483647 h 208"/>
                  <a:gd name="T28" fmla="*/ 2147483647 w 24"/>
                  <a:gd name="T29" fmla="*/ 2147483647 h 208"/>
                  <a:gd name="T30" fmla="*/ 2147483647 w 24"/>
                  <a:gd name="T31" fmla="*/ 2147483647 h 208"/>
                  <a:gd name="T32" fmla="*/ 2147483647 w 24"/>
                  <a:gd name="T33" fmla="*/ 2147483647 h 208"/>
                  <a:gd name="T34" fmla="*/ 2147483647 w 24"/>
                  <a:gd name="T35" fmla="*/ 2147483647 h 208"/>
                  <a:gd name="T36" fmla="*/ 2147483647 w 24"/>
                  <a:gd name="T37" fmla="*/ 2147483647 h 20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"/>
                  <a:gd name="T58" fmla="*/ 0 h 208"/>
                  <a:gd name="T59" fmla="*/ 24 w 24"/>
                  <a:gd name="T60" fmla="*/ 208 h 20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" h="208">
                    <a:moveTo>
                      <a:pt x="23" y="208"/>
                    </a:moveTo>
                    <a:cubicBezTo>
                      <a:pt x="23" y="208"/>
                      <a:pt x="23" y="207"/>
                      <a:pt x="23" y="206"/>
                    </a:cubicBezTo>
                    <a:cubicBezTo>
                      <a:pt x="23" y="204"/>
                      <a:pt x="23" y="202"/>
                      <a:pt x="23" y="200"/>
                    </a:cubicBezTo>
                    <a:cubicBezTo>
                      <a:pt x="23" y="194"/>
                      <a:pt x="23" y="187"/>
                      <a:pt x="23" y="177"/>
                    </a:cubicBezTo>
                    <a:cubicBezTo>
                      <a:pt x="22" y="158"/>
                      <a:pt x="21" y="132"/>
                      <a:pt x="18" y="104"/>
                    </a:cubicBezTo>
                    <a:cubicBezTo>
                      <a:pt x="14" y="75"/>
                      <a:pt x="10" y="49"/>
                      <a:pt x="6" y="30"/>
                    </a:cubicBezTo>
                    <a:cubicBezTo>
                      <a:pt x="5" y="26"/>
                      <a:pt x="5" y="22"/>
                      <a:pt x="4" y="18"/>
                    </a:cubicBezTo>
                    <a:cubicBezTo>
                      <a:pt x="3" y="14"/>
                      <a:pt x="2" y="11"/>
                      <a:pt x="1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1" y="4"/>
                      <a:pt x="1" y="6"/>
                      <a:pt x="2" y="8"/>
                    </a:cubicBezTo>
                    <a:cubicBezTo>
                      <a:pt x="3" y="11"/>
                      <a:pt x="4" y="14"/>
                      <a:pt x="5" y="18"/>
                    </a:cubicBezTo>
                    <a:cubicBezTo>
                      <a:pt x="6" y="21"/>
                      <a:pt x="7" y="26"/>
                      <a:pt x="8" y="30"/>
                    </a:cubicBezTo>
                    <a:cubicBezTo>
                      <a:pt x="12" y="49"/>
                      <a:pt x="16" y="75"/>
                      <a:pt x="19" y="103"/>
                    </a:cubicBezTo>
                    <a:cubicBezTo>
                      <a:pt x="23" y="132"/>
                      <a:pt x="24" y="158"/>
                      <a:pt x="24" y="177"/>
                    </a:cubicBezTo>
                    <a:cubicBezTo>
                      <a:pt x="24" y="187"/>
                      <a:pt x="24" y="194"/>
                      <a:pt x="24" y="200"/>
                    </a:cubicBezTo>
                    <a:cubicBezTo>
                      <a:pt x="24" y="202"/>
                      <a:pt x="24" y="204"/>
                      <a:pt x="23" y="206"/>
                    </a:cubicBezTo>
                    <a:cubicBezTo>
                      <a:pt x="23" y="207"/>
                      <a:pt x="23" y="208"/>
                      <a:pt x="23" y="20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87">
                <a:extLst>
                  <a:ext uri="{FF2B5EF4-FFF2-40B4-BE49-F238E27FC236}">
                    <a16:creationId xmlns:a16="http://schemas.microsoft.com/office/drawing/2014/main" id="{A09976FC-68A1-EDA1-AA84-E9123873D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5744" y="6087376"/>
                <a:ext cx="181015" cy="374321"/>
              </a:xfrm>
              <a:custGeom>
                <a:avLst/>
                <a:gdLst>
                  <a:gd name="T0" fmla="*/ 0 w 68"/>
                  <a:gd name="T1" fmla="*/ 2147483647 h 141"/>
                  <a:gd name="T2" fmla="*/ 0 w 68"/>
                  <a:gd name="T3" fmla="*/ 2147483647 h 141"/>
                  <a:gd name="T4" fmla="*/ 2147483647 w 68"/>
                  <a:gd name="T5" fmla="*/ 2147483647 h 141"/>
                  <a:gd name="T6" fmla="*/ 2147483647 w 68"/>
                  <a:gd name="T7" fmla="*/ 2147483647 h 141"/>
                  <a:gd name="T8" fmla="*/ 2147483647 w 68"/>
                  <a:gd name="T9" fmla="*/ 2147483647 h 141"/>
                  <a:gd name="T10" fmla="*/ 2147483647 w 68"/>
                  <a:gd name="T11" fmla="*/ 2147483647 h 141"/>
                  <a:gd name="T12" fmla="*/ 2147483647 w 68"/>
                  <a:gd name="T13" fmla="*/ 2147483647 h 141"/>
                  <a:gd name="T14" fmla="*/ 2147483647 w 68"/>
                  <a:gd name="T15" fmla="*/ 2147483647 h 141"/>
                  <a:gd name="T16" fmla="*/ 2147483647 w 68"/>
                  <a:gd name="T17" fmla="*/ 2147483647 h 141"/>
                  <a:gd name="T18" fmla="*/ 2147483647 w 68"/>
                  <a:gd name="T19" fmla="*/ 0 h 141"/>
                  <a:gd name="T20" fmla="*/ 2147483647 w 68"/>
                  <a:gd name="T21" fmla="*/ 2147483647 h 141"/>
                  <a:gd name="T22" fmla="*/ 2147483647 w 68"/>
                  <a:gd name="T23" fmla="*/ 2147483647 h 141"/>
                  <a:gd name="T24" fmla="*/ 2147483647 w 68"/>
                  <a:gd name="T25" fmla="*/ 2147483647 h 141"/>
                  <a:gd name="T26" fmla="*/ 2147483647 w 68"/>
                  <a:gd name="T27" fmla="*/ 2147483647 h 141"/>
                  <a:gd name="T28" fmla="*/ 2147483647 w 68"/>
                  <a:gd name="T29" fmla="*/ 2147483647 h 141"/>
                  <a:gd name="T30" fmla="*/ 0 w 68"/>
                  <a:gd name="T31" fmla="*/ 2147483647 h 14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8"/>
                  <a:gd name="T49" fmla="*/ 0 h 141"/>
                  <a:gd name="T50" fmla="*/ 68 w 68"/>
                  <a:gd name="T51" fmla="*/ 141 h 14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8" h="141">
                    <a:moveTo>
                      <a:pt x="0" y="141"/>
                    </a:moveTo>
                    <a:cubicBezTo>
                      <a:pt x="0" y="141"/>
                      <a:pt x="0" y="139"/>
                      <a:pt x="0" y="135"/>
                    </a:cubicBezTo>
                    <a:cubicBezTo>
                      <a:pt x="0" y="131"/>
                      <a:pt x="1" y="125"/>
                      <a:pt x="2" y="118"/>
                    </a:cubicBezTo>
                    <a:cubicBezTo>
                      <a:pt x="3" y="111"/>
                      <a:pt x="5" y="102"/>
                      <a:pt x="8" y="93"/>
                    </a:cubicBezTo>
                    <a:cubicBezTo>
                      <a:pt x="10" y="83"/>
                      <a:pt x="14" y="73"/>
                      <a:pt x="18" y="63"/>
                    </a:cubicBezTo>
                    <a:cubicBezTo>
                      <a:pt x="27" y="42"/>
                      <a:pt x="39" y="25"/>
                      <a:pt x="49" y="15"/>
                    </a:cubicBezTo>
                    <a:cubicBezTo>
                      <a:pt x="51" y="12"/>
                      <a:pt x="54" y="10"/>
                      <a:pt x="56" y="8"/>
                    </a:cubicBezTo>
                    <a:cubicBezTo>
                      <a:pt x="57" y="7"/>
                      <a:pt x="58" y="6"/>
                      <a:pt x="59" y="5"/>
                    </a:cubicBezTo>
                    <a:cubicBezTo>
                      <a:pt x="60" y="5"/>
                      <a:pt x="61" y="4"/>
                      <a:pt x="62" y="3"/>
                    </a:cubicBezTo>
                    <a:cubicBezTo>
                      <a:pt x="66" y="1"/>
                      <a:pt x="68" y="0"/>
                      <a:pt x="68" y="0"/>
                    </a:cubicBezTo>
                    <a:cubicBezTo>
                      <a:pt x="68" y="0"/>
                      <a:pt x="60" y="5"/>
                      <a:pt x="50" y="16"/>
                    </a:cubicBezTo>
                    <a:cubicBezTo>
                      <a:pt x="40" y="26"/>
                      <a:pt x="29" y="43"/>
                      <a:pt x="20" y="64"/>
                    </a:cubicBezTo>
                    <a:cubicBezTo>
                      <a:pt x="16" y="74"/>
                      <a:pt x="12" y="84"/>
                      <a:pt x="9" y="93"/>
                    </a:cubicBezTo>
                    <a:cubicBezTo>
                      <a:pt x="7" y="102"/>
                      <a:pt x="5" y="111"/>
                      <a:pt x="3" y="118"/>
                    </a:cubicBezTo>
                    <a:cubicBezTo>
                      <a:pt x="2" y="125"/>
                      <a:pt x="1" y="131"/>
                      <a:pt x="1" y="135"/>
                    </a:cubicBezTo>
                    <a:cubicBezTo>
                      <a:pt x="0" y="139"/>
                      <a:pt x="0" y="141"/>
                      <a:pt x="0" y="14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" name="Freeform 88">
              <a:extLst>
                <a:ext uri="{FF2B5EF4-FFF2-40B4-BE49-F238E27FC236}">
                  <a16:creationId xmlns:a16="http://schemas.microsoft.com/office/drawing/2014/main" id="{8E978C31-342A-94B2-4B54-284C47CBC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8857" y="4187836"/>
              <a:ext cx="532989" cy="339682"/>
            </a:xfrm>
            <a:custGeom>
              <a:avLst/>
              <a:gdLst>
                <a:gd name="T0" fmla="*/ 2147483647 w 201"/>
                <a:gd name="T1" fmla="*/ 2147483647 h 128"/>
                <a:gd name="T2" fmla="*/ 2147483647 w 201"/>
                <a:gd name="T3" fmla="*/ 2147483647 h 128"/>
                <a:gd name="T4" fmla="*/ 2147483647 w 201"/>
                <a:gd name="T5" fmla="*/ 0 h 128"/>
                <a:gd name="T6" fmla="*/ 0 w 201"/>
                <a:gd name="T7" fmla="*/ 2147483647 h 128"/>
                <a:gd name="T8" fmla="*/ 2147483647 w 201"/>
                <a:gd name="T9" fmla="*/ 2147483647 h 128"/>
                <a:gd name="T10" fmla="*/ 2147483647 w 201"/>
                <a:gd name="T11" fmla="*/ 2147483647 h 128"/>
                <a:gd name="T12" fmla="*/ 2147483647 w 201"/>
                <a:gd name="T13" fmla="*/ 2147483647 h 1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1"/>
                <a:gd name="T22" fmla="*/ 0 h 128"/>
                <a:gd name="T23" fmla="*/ 201 w 201"/>
                <a:gd name="T24" fmla="*/ 128 h 1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1" h="128">
                  <a:moveTo>
                    <a:pt x="143" y="13"/>
                  </a:moveTo>
                  <a:cubicBezTo>
                    <a:pt x="143" y="13"/>
                    <a:pt x="134" y="53"/>
                    <a:pt x="124" y="48"/>
                  </a:cubicBezTo>
                  <a:cubicBezTo>
                    <a:pt x="114" y="43"/>
                    <a:pt x="39" y="0"/>
                    <a:pt x="39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130" y="128"/>
                    <a:pt x="162" y="111"/>
                  </a:cubicBezTo>
                  <a:cubicBezTo>
                    <a:pt x="194" y="93"/>
                    <a:pt x="201" y="33"/>
                    <a:pt x="201" y="33"/>
                  </a:cubicBezTo>
                  <a:lnTo>
                    <a:pt x="143" y="13"/>
                  </a:ln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9">
              <a:extLst>
                <a:ext uri="{FF2B5EF4-FFF2-40B4-BE49-F238E27FC236}">
                  <a16:creationId xmlns:a16="http://schemas.microsoft.com/office/drawing/2014/main" id="{8B91BDD0-424D-0C0D-D82B-AAD2F32D1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4603" y="4071629"/>
              <a:ext cx="268170" cy="208949"/>
            </a:xfrm>
            <a:custGeom>
              <a:avLst/>
              <a:gdLst>
                <a:gd name="T0" fmla="*/ 2147483647 w 101"/>
                <a:gd name="T1" fmla="*/ 2147483647 h 79"/>
                <a:gd name="T2" fmla="*/ 2147483647 w 101"/>
                <a:gd name="T3" fmla="*/ 2147483647 h 79"/>
                <a:gd name="T4" fmla="*/ 2147483647 w 101"/>
                <a:gd name="T5" fmla="*/ 2147483647 h 79"/>
                <a:gd name="T6" fmla="*/ 2147483647 w 101"/>
                <a:gd name="T7" fmla="*/ 2147483647 h 79"/>
                <a:gd name="T8" fmla="*/ 2147483647 w 101"/>
                <a:gd name="T9" fmla="*/ 2147483647 h 79"/>
                <a:gd name="T10" fmla="*/ 2147483647 w 101"/>
                <a:gd name="T11" fmla="*/ 2147483647 h 79"/>
                <a:gd name="T12" fmla="*/ 2147483647 w 101"/>
                <a:gd name="T13" fmla="*/ 2147483647 h 79"/>
                <a:gd name="T14" fmla="*/ 2147483647 w 101"/>
                <a:gd name="T15" fmla="*/ 2147483647 h 79"/>
                <a:gd name="T16" fmla="*/ 2147483647 w 101"/>
                <a:gd name="T17" fmla="*/ 2147483647 h 79"/>
                <a:gd name="T18" fmla="*/ 2147483647 w 101"/>
                <a:gd name="T19" fmla="*/ 2147483647 h 79"/>
                <a:gd name="T20" fmla="*/ 2147483647 w 101"/>
                <a:gd name="T21" fmla="*/ 2147483647 h 79"/>
                <a:gd name="T22" fmla="*/ 2147483647 w 101"/>
                <a:gd name="T23" fmla="*/ 2147483647 h 79"/>
                <a:gd name="T24" fmla="*/ 2147483647 w 101"/>
                <a:gd name="T25" fmla="*/ 2147483647 h 79"/>
                <a:gd name="T26" fmla="*/ 2147483647 w 101"/>
                <a:gd name="T27" fmla="*/ 2147483647 h 79"/>
                <a:gd name="T28" fmla="*/ 2147483647 w 101"/>
                <a:gd name="T29" fmla="*/ 2147483647 h 79"/>
                <a:gd name="T30" fmla="*/ 2147483647 w 101"/>
                <a:gd name="T31" fmla="*/ 2147483647 h 79"/>
                <a:gd name="T32" fmla="*/ 2147483647 w 101"/>
                <a:gd name="T33" fmla="*/ 2147483647 h 79"/>
                <a:gd name="T34" fmla="*/ 2147483647 w 101"/>
                <a:gd name="T35" fmla="*/ 2147483647 h 79"/>
                <a:gd name="T36" fmla="*/ 2147483647 w 101"/>
                <a:gd name="T37" fmla="*/ 2147483647 h 79"/>
                <a:gd name="T38" fmla="*/ 2147483647 w 101"/>
                <a:gd name="T39" fmla="*/ 2147483647 h 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1"/>
                <a:gd name="T61" fmla="*/ 0 h 79"/>
                <a:gd name="T62" fmla="*/ 101 w 101"/>
                <a:gd name="T63" fmla="*/ 79 h 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1" h="79">
                  <a:moveTo>
                    <a:pt x="62" y="79"/>
                  </a:moveTo>
                  <a:cubicBezTo>
                    <a:pt x="48" y="75"/>
                    <a:pt x="32" y="70"/>
                    <a:pt x="24" y="66"/>
                  </a:cubicBezTo>
                  <a:cubicBezTo>
                    <a:pt x="7" y="58"/>
                    <a:pt x="8" y="57"/>
                    <a:pt x="9" y="55"/>
                  </a:cubicBezTo>
                  <a:cubicBezTo>
                    <a:pt x="12" y="50"/>
                    <a:pt x="39" y="67"/>
                    <a:pt x="36" y="60"/>
                  </a:cubicBezTo>
                  <a:cubicBezTo>
                    <a:pt x="32" y="53"/>
                    <a:pt x="0" y="43"/>
                    <a:pt x="4" y="38"/>
                  </a:cubicBezTo>
                  <a:cubicBezTo>
                    <a:pt x="9" y="31"/>
                    <a:pt x="37" y="50"/>
                    <a:pt x="39" y="51"/>
                  </a:cubicBezTo>
                  <a:cubicBezTo>
                    <a:pt x="41" y="53"/>
                    <a:pt x="44" y="49"/>
                    <a:pt x="41" y="48"/>
                  </a:cubicBezTo>
                  <a:cubicBezTo>
                    <a:pt x="38" y="46"/>
                    <a:pt x="4" y="28"/>
                    <a:pt x="8" y="22"/>
                  </a:cubicBezTo>
                  <a:cubicBezTo>
                    <a:pt x="11" y="18"/>
                    <a:pt x="17" y="23"/>
                    <a:pt x="17" y="23"/>
                  </a:cubicBezTo>
                  <a:cubicBezTo>
                    <a:pt x="17" y="23"/>
                    <a:pt x="48" y="43"/>
                    <a:pt x="50" y="40"/>
                  </a:cubicBezTo>
                  <a:cubicBezTo>
                    <a:pt x="52" y="37"/>
                    <a:pt x="34" y="25"/>
                    <a:pt x="28" y="21"/>
                  </a:cubicBezTo>
                  <a:cubicBezTo>
                    <a:pt x="22" y="17"/>
                    <a:pt x="21" y="13"/>
                    <a:pt x="25" y="12"/>
                  </a:cubicBezTo>
                  <a:cubicBezTo>
                    <a:pt x="27" y="11"/>
                    <a:pt x="47" y="21"/>
                    <a:pt x="53" y="25"/>
                  </a:cubicBezTo>
                  <a:cubicBezTo>
                    <a:pt x="59" y="29"/>
                    <a:pt x="76" y="39"/>
                    <a:pt x="72" y="27"/>
                  </a:cubicBezTo>
                  <a:cubicBezTo>
                    <a:pt x="68" y="16"/>
                    <a:pt x="69" y="5"/>
                    <a:pt x="72" y="2"/>
                  </a:cubicBezTo>
                  <a:cubicBezTo>
                    <a:pt x="74" y="0"/>
                    <a:pt x="79" y="2"/>
                    <a:pt x="78" y="6"/>
                  </a:cubicBezTo>
                  <a:cubicBezTo>
                    <a:pt x="78" y="9"/>
                    <a:pt x="79" y="14"/>
                    <a:pt x="80" y="18"/>
                  </a:cubicBezTo>
                  <a:cubicBezTo>
                    <a:pt x="81" y="22"/>
                    <a:pt x="82" y="25"/>
                    <a:pt x="84" y="28"/>
                  </a:cubicBezTo>
                  <a:cubicBezTo>
                    <a:pt x="85" y="29"/>
                    <a:pt x="85" y="30"/>
                    <a:pt x="86" y="32"/>
                  </a:cubicBezTo>
                  <a:cubicBezTo>
                    <a:pt x="90" y="37"/>
                    <a:pt x="95" y="41"/>
                    <a:pt x="101" y="44"/>
                  </a:cubicBezTo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90">
              <a:extLst>
                <a:ext uri="{FF2B5EF4-FFF2-40B4-BE49-F238E27FC236}">
                  <a16:creationId xmlns:a16="http://schemas.microsoft.com/office/drawing/2014/main" id="{CFF6985D-865B-04DF-336F-B0454CB1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4532" y="6480692"/>
              <a:ext cx="338565" cy="162020"/>
            </a:xfrm>
            <a:custGeom>
              <a:avLst/>
              <a:gdLst>
                <a:gd name="T0" fmla="*/ 2147483647 w 128"/>
                <a:gd name="T1" fmla="*/ 2147483647 h 61"/>
                <a:gd name="T2" fmla="*/ 2147483647 w 128"/>
                <a:gd name="T3" fmla="*/ 2147483647 h 61"/>
                <a:gd name="T4" fmla="*/ 2147483647 w 128"/>
                <a:gd name="T5" fmla="*/ 0 h 61"/>
                <a:gd name="T6" fmla="*/ 2147483647 w 128"/>
                <a:gd name="T7" fmla="*/ 2147483647 h 61"/>
                <a:gd name="T8" fmla="*/ 2147483647 w 128"/>
                <a:gd name="T9" fmla="*/ 2147483647 h 61"/>
                <a:gd name="T10" fmla="*/ 2147483647 w 128"/>
                <a:gd name="T11" fmla="*/ 2147483647 h 61"/>
                <a:gd name="T12" fmla="*/ 2147483647 w 128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"/>
                <a:gd name="T22" fmla="*/ 0 h 61"/>
                <a:gd name="T23" fmla="*/ 128 w 128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" h="61">
                  <a:moveTo>
                    <a:pt x="58" y="39"/>
                  </a:moveTo>
                  <a:cubicBezTo>
                    <a:pt x="58" y="2"/>
                    <a:pt x="58" y="2"/>
                    <a:pt x="58" y="2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54"/>
                    <a:pt x="128" y="54"/>
                    <a:pt x="128" y="54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05" y="56"/>
                    <a:pt x="27" y="61"/>
                    <a:pt x="14" y="57"/>
                  </a:cubicBezTo>
                  <a:cubicBezTo>
                    <a:pt x="0" y="53"/>
                    <a:pt x="58" y="39"/>
                    <a:pt x="58" y="39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91">
              <a:extLst>
                <a:ext uri="{FF2B5EF4-FFF2-40B4-BE49-F238E27FC236}">
                  <a16:creationId xmlns:a16="http://schemas.microsoft.com/office/drawing/2014/main" id="{6DED89C3-0942-1DFD-16D8-C17178FD1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0457" y="6604721"/>
              <a:ext cx="268170" cy="29052"/>
            </a:xfrm>
            <a:custGeom>
              <a:avLst/>
              <a:gdLst>
                <a:gd name="T0" fmla="*/ 2147483647 w 101"/>
                <a:gd name="T1" fmla="*/ 2147483647 h 11"/>
                <a:gd name="T2" fmla="*/ 2147483647 w 101"/>
                <a:gd name="T3" fmla="*/ 2147483647 h 11"/>
                <a:gd name="T4" fmla="*/ 2147483647 w 101"/>
                <a:gd name="T5" fmla="*/ 2147483647 h 11"/>
                <a:gd name="T6" fmla="*/ 2147483647 w 101"/>
                <a:gd name="T7" fmla="*/ 2147483647 h 11"/>
                <a:gd name="T8" fmla="*/ 2147483647 w 101"/>
                <a:gd name="T9" fmla="*/ 2147483647 h 11"/>
                <a:gd name="T10" fmla="*/ 2147483647 w 101"/>
                <a:gd name="T11" fmla="*/ 0 h 11"/>
                <a:gd name="T12" fmla="*/ 0 w 101"/>
                <a:gd name="T13" fmla="*/ 2147483647 h 11"/>
                <a:gd name="T14" fmla="*/ 2147483647 w 10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11"/>
                <a:gd name="T26" fmla="*/ 101 w 10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11">
                  <a:moveTo>
                    <a:pt x="101" y="8"/>
                  </a:moveTo>
                  <a:cubicBezTo>
                    <a:pt x="101" y="8"/>
                    <a:pt x="101" y="8"/>
                    <a:pt x="101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8" y="8"/>
                    <a:pt x="62" y="10"/>
                    <a:pt x="37" y="11"/>
                  </a:cubicBezTo>
                  <a:cubicBezTo>
                    <a:pt x="59" y="10"/>
                    <a:pt x="85" y="9"/>
                    <a:pt x="101" y="8"/>
                  </a:cubicBezTo>
                  <a:moveTo>
                    <a:pt x="5" y="0"/>
                  </a:moveTo>
                  <a:cubicBezTo>
                    <a:pt x="5" y="0"/>
                    <a:pt x="3" y="0"/>
                    <a:pt x="0" y="1"/>
                  </a:cubicBezTo>
                  <a:cubicBezTo>
                    <a:pt x="1" y="1"/>
                    <a:pt x="3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92">
              <a:extLst>
                <a:ext uri="{FF2B5EF4-FFF2-40B4-BE49-F238E27FC236}">
                  <a16:creationId xmlns:a16="http://schemas.microsoft.com/office/drawing/2014/main" id="{0099F4BB-9DA8-809A-24FA-CD66DD7F3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627" y="6623717"/>
              <a:ext cx="4470" cy="2235"/>
            </a:xfrm>
            <a:custGeom>
              <a:avLst/>
              <a:gdLst>
                <a:gd name="T0" fmla="*/ 2147483647 w 2"/>
                <a:gd name="T1" fmla="*/ 0 h 1"/>
                <a:gd name="T2" fmla="*/ 0 w 2"/>
                <a:gd name="T3" fmla="*/ 2147483647 h 1"/>
                <a:gd name="T4" fmla="*/ 0 w 2"/>
                <a:gd name="T5" fmla="*/ 2147483647 h 1"/>
                <a:gd name="T6" fmla="*/ 2147483647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solidFill>
              <a:srgbClr val="7D8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93">
              <a:extLst>
                <a:ext uri="{FF2B5EF4-FFF2-40B4-BE49-F238E27FC236}">
                  <a16:creationId xmlns:a16="http://schemas.microsoft.com/office/drawing/2014/main" id="{AFB4C0C1-53C8-6639-9076-C947DB58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18" y="6625951"/>
              <a:ext cx="7822" cy="5587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147483647 h 2"/>
                <a:gd name="T4" fmla="*/ 2147483647 w 3"/>
                <a:gd name="T5" fmla="*/ 2147483647 h 2"/>
                <a:gd name="T6" fmla="*/ 2147483647 w 3"/>
                <a:gd name="T7" fmla="*/ 2147483647 h 2"/>
                <a:gd name="T8" fmla="*/ 0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94">
              <a:extLst>
                <a:ext uri="{FF2B5EF4-FFF2-40B4-BE49-F238E27FC236}">
                  <a16:creationId xmlns:a16="http://schemas.microsoft.com/office/drawing/2014/main" id="{22B20960-B9A4-743B-39AD-B96644D82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18" y="6604721"/>
              <a:ext cx="307279" cy="29052"/>
            </a:xfrm>
            <a:custGeom>
              <a:avLst/>
              <a:gdLst>
                <a:gd name="T0" fmla="*/ 2147483647 w 116"/>
                <a:gd name="T1" fmla="*/ 0 h 11"/>
                <a:gd name="T2" fmla="*/ 2147483647 w 116"/>
                <a:gd name="T3" fmla="*/ 0 h 11"/>
                <a:gd name="T4" fmla="*/ 2147483647 w 116"/>
                <a:gd name="T5" fmla="*/ 2147483647 h 11"/>
                <a:gd name="T6" fmla="*/ 0 w 116"/>
                <a:gd name="T7" fmla="*/ 2147483647 h 11"/>
                <a:gd name="T8" fmla="*/ 2147483647 w 116"/>
                <a:gd name="T9" fmla="*/ 2147483647 h 11"/>
                <a:gd name="T10" fmla="*/ 2147483647 w 116"/>
                <a:gd name="T11" fmla="*/ 2147483647 h 11"/>
                <a:gd name="T12" fmla="*/ 2147483647 w 116"/>
                <a:gd name="T13" fmla="*/ 2147483647 h 11"/>
                <a:gd name="T14" fmla="*/ 2147483647 w 116"/>
                <a:gd name="T15" fmla="*/ 2147483647 h 11"/>
                <a:gd name="T16" fmla="*/ 2147483647 w 116"/>
                <a:gd name="T17" fmla="*/ 2147483647 h 11"/>
                <a:gd name="T18" fmla="*/ 2147483647 w 116"/>
                <a:gd name="T19" fmla="*/ 2147483647 h 11"/>
                <a:gd name="T20" fmla="*/ 2147483647 w 116"/>
                <a:gd name="T21" fmla="*/ 2147483647 h 11"/>
                <a:gd name="T22" fmla="*/ 2147483647 w 116"/>
                <a:gd name="T23" fmla="*/ 2147483647 h 11"/>
                <a:gd name="T24" fmla="*/ 2147483647 w 116"/>
                <a:gd name="T25" fmla="*/ 2147483647 h 11"/>
                <a:gd name="T26" fmla="*/ 2147483647 w 116"/>
                <a:gd name="T27" fmla="*/ 2147483647 h 11"/>
                <a:gd name="T28" fmla="*/ 2147483647 w 116"/>
                <a:gd name="T29" fmla="*/ 2147483647 h 11"/>
                <a:gd name="T30" fmla="*/ 2147483647 w 116"/>
                <a:gd name="T31" fmla="*/ 2147483647 h 11"/>
                <a:gd name="T32" fmla="*/ 2147483647 w 116"/>
                <a:gd name="T33" fmla="*/ 2147483647 h 11"/>
                <a:gd name="T34" fmla="*/ 2147483647 w 116"/>
                <a:gd name="T35" fmla="*/ 2147483647 h 11"/>
                <a:gd name="T36" fmla="*/ 2147483647 w 116"/>
                <a:gd name="T37" fmla="*/ 0 h 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6"/>
                <a:gd name="T58" fmla="*/ 0 h 11"/>
                <a:gd name="T59" fmla="*/ 116 w 116"/>
                <a:gd name="T60" fmla="*/ 11 h 1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6" h="11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1"/>
                    <a:pt x="13" y="1"/>
                  </a:cubicBezTo>
                  <a:cubicBezTo>
                    <a:pt x="8" y="3"/>
                    <a:pt x="2" y="6"/>
                    <a:pt x="0" y="8"/>
                  </a:cubicBezTo>
                  <a:cubicBezTo>
                    <a:pt x="0" y="9"/>
                    <a:pt x="0" y="9"/>
                    <a:pt x="2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7" y="11"/>
                    <a:pt x="17" y="11"/>
                    <a:pt x="30" y="11"/>
                  </a:cubicBezTo>
                  <a:cubicBezTo>
                    <a:pt x="36" y="11"/>
                    <a:pt x="43" y="11"/>
                    <a:pt x="50" y="11"/>
                  </a:cubicBezTo>
                  <a:cubicBezTo>
                    <a:pt x="75" y="10"/>
                    <a:pt x="101" y="8"/>
                    <a:pt x="112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1" y="7"/>
                    <a:pt x="91" y="7"/>
                    <a:pt x="91" y="6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2" y="0"/>
                    <a:pt x="18" y="0"/>
                  </a:cubicBezTo>
                </a:path>
              </a:pathLst>
            </a:custGeom>
            <a:solidFill>
              <a:srgbClr val="F19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95">
              <a:extLst>
                <a:ext uri="{FF2B5EF4-FFF2-40B4-BE49-F238E27FC236}">
                  <a16:creationId xmlns:a16="http://schemas.microsoft.com/office/drawing/2014/main" id="{BD300672-0646-A271-519A-ADA527D48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5818" y="6621482"/>
              <a:ext cx="310631" cy="7822"/>
            </a:xfrm>
            <a:custGeom>
              <a:avLst/>
              <a:gdLst>
                <a:gd name="T0" fmla="*/ 2147483647 w 117"/>
                <a:gd name="T1" fmla="*/ 0 h 3"/>
                <a:gd name="T2" fmla="*/ 2147483647 w 117"/>
                <a:gd name="T3" fmla="*/ 0 h 3"/>
                <a:gd name="T4" fmla="*/ 2147483647 w 117"/>
                <a:gd name="T5" fmla="*/ 0 h 3"/>
                <a:gd name="T6" fmla="*/ 2147483647 w 117"/>
                <a:gd name="T7" fmla="*/ 2147483647 h 3"/>
                <a:gd name="T8" fmla="*/ 2147483647 w 117"/>
                <a:gd name="T9" fmla="*/ 2147483647 h 3"/>
                <a:gd name="T10" fmla="*/ 2147483647 w 117"/>
                <a:gd name="T11" fmla="*/ 2147483647 h 3"/>
                <a:gd name="T12" fmla="*/ 2147483647 w 117"/>
                <a:gd name="T13" fmla="*/ 2147483647 h 3"/>
                <a:gd name="T14" fmla="*/ 2147483647 w 117"/>
                <a:gd name="T15" fmla="*/ 2147483647 h 3"/>
                <a:gd name="T16" fmla="*/ 0 w 117"/>
                <a:gd name="T17" fmla="*/ 2147483647 h 3"/>
                <a:gd name="T18" fmla="*/ 2147483647 w 117"/>
                <a:gd name="T19" fmla="*/ 2147483647 h 3"/>
                <a:gd name="T20" fmla="*/ 2147483647 w 117"/>
                <a:gd name="T21" fmla="*/ 2147483647 h 3"/>
                <a:gd name="T22" fmla="*/ 2147483647 w 117"/>
                <a:gd name="T23" fmla="*/ 2147483647 h 3"/>
                <a:gd name="T24" fmla="*/ 2147483647 w 117"/>
                <a:gd name="T25" fmla="*/ 2147483647 h 3"/>
                <a:gd name="T26" fmla="*/ 2147483647 w 117"/>
                <a:gd name="T27" fmla="*/ 0 h 3"/>
                <a:gd name="T28" fmla="*/ 2147483647 w 117"/>
                <a:gd name="T29" fmla="*/ 0 h 3"/>
                <a:gd name="T30" fmla="*/ 2147483647 w 117"/>
                <a:gd name="T31" fmla="*/ 0 h 3"/>
                <a:gd name="T32" fmla="*/ 2147483647 w 117"/>
                <a:gd name="T33" fmla="*/ 0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7"/>
                <a:gd name="T52" fmla="*/ 0 h 3"/>
                <a:gd name="T53" fmla="*/ 117 w 117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7" h="3">
                  <a:moveTo>
                    <a:pt x="117" y="0"/>
                  </a:moveTo>
                  <a:cubicBezTo>
                    <a:pt x="117" y="0"/>
                    <a:pt x="116" y="0"/>
                    <a:pt x="116" y="0"/>
                  </a:cubicBezTo>
                  <a:cubicBezTo>
                    <a:pt x="115" y="0"/>
                    <a:pt x="114" y="0"/>
                    <a:pt x="112" y="0"/>
                  </a:cubicBezTo>
                  <a:cubicBezTo>
                    <a:pt x="109" y="0"/>
                    <a:pt x="105" y="1"/>
                    <a:pt x="100" y="1"/>
                  </a:cubicBezTo>
                  <a:cubicBezTo>
                    <a:pt x="89" y="2"/>
                    <a:pt x="75" y="2"/>
                    <a:pt x="58" y="2"/>
                  </a:cubicBezTo>
                  <a:cubicBezTo>
                    <a:pt x="42" y="3"/>
                    <a:pt x="28" y="3"/>
                    <a:pt x="17" y="3"/>
                  </a:cubicBezTo>
                  <a:cubicBezTo>
                    <a:pt x="12" y="3"/>
                    <a:pt x="8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8" y="2"/>
                    <a:pt x="12" y="2"/>
                    <a:pt x="17" y="2"/>
                  </a:cubicBezTo>
                  <a:cubicBezTo>
                    <a:pt x="28" y="2"/>
                    <a:pt x="42" y="2"/>
                    <a:pt x="58" y="2"/>
                  </a:cubicBezTo>
                  <a:cubicBezTo>
                    <a:pt x="75" y="1"/>
                    <a:pt x="89" y="1"/>
                    <a:pt x="100" y="0"/>
                  </a:cubicBezTo>
                  <a:cubicBezTo>
                    <a:pt x="105" y="0"/>
                    <a:pt x="109" y="0"/>
                    <a:pt x="112" y="0"/>
                  </a:cubicBezTo>
                  <a:cubicBezTo>
                    <a:pt x="114" y="0"/>
                    <a:pt x="115" y="0"/>
                    <a:pt x="116" y="0"/>
                  </a:cubicBezTo>
                  <a:cubicBezTo>
                    <a:pt x="116" y="0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6">
              <a:extLst>
                <a:ext uri="{FF2B5EF4-FFF2-40B4-BE49-F238E27FC236}">
                  <a16:creationId xmlns:a16="http://schemas.microsoft.com/office/drawing/2014/main" id="{6717361F-7BC9-D4B3-E786-AEC0736B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513" y="6602486"/>
              <a:ext cx="18995" cy="26817"/>
            </a:xfrm>
            <a:custGeom>
              <a:avLst/>
              <a:gdLst>
                <a:gd name="T0" fmla="*/ 2147483647 w 7"/>
                <a:gd name="T1" fmla="*/ 2147483647 h 10"/>
                <a:gd name="T2" fmla="*/ 2147483647 w 7"/>
                <a:gd name="T3" fmla="*/ 2147483647 h 10"/>
                <a:gd name="T4" fmla="*/ 0 w 7"/>
                <a:gd name="T5" fmla="*/ 0 h 10"/>
                <a:gd name="T6" fmla="*/ 2147483647 w 7"/>
                <a:gd name="T7" fmla="*/ 2147483647 h 10"/>
                <a:gd name="T8" fmla="*/ 2147483647 w 7"/>
                <a:gd name="T9" fmla="*/ 214748364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0"/>
                <a:gd name="T17" fmla="*/ 7 w 7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0">
                  <a:moveTo>
                    <a:pt x="7" y="10"/>
                  </a:moveTo>
                  <a:cubicBezTo>
                    <a:pt x="7" y="10"/>
                    <a:pt x="6" y="7"/>
                    <a:pt x="5" y="5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1"/>
                    <a:pt x="5" y="4"/>
                  </a:cubicBezTo>
                  <a:cubicBezTo>
                    <a:pt x="7" y="7"/>
                    <a:pt x="7" y="10"/>
                    <a:pt x="7" y="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7">
              <a:extLst>
                <a:ext uri="{FF2B5EF4-FFF2-40B4-BE49-F238E27FC236}">
                  <a16:creationId xmlns:a16="http://schemas.microsoft.com/office/drawing/2014/main" id="{DE5814AC-69E0-C832-C705-9ED2DD5E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1969" y="6586843"/>
              <a:ext cx="10056" cy="15643"/>
            </a:xfrm>
            <a:custGeom>
              <a:avLst/>
              <a:gdLst>
                <a:gd name="T0" fmla="*/ 2147483647 w 4"/>
                <a:gd name="T1" fmla="*/ 2147483647 h 6"/>
                <a:gd name="T2" fmla="*/ 2147483647 w 4"/>
                <a:gd name="T3" fmla="*/ 2147483647 h 6"/>
                <a:gd name="T4" fmla="*/ 0 w 4"/>
                <a:gd name="T5" fmla="*/ 0 h 6"/>
                <a:gd name="T6" fmla="*/ 2147483647 w 4"/>
                <a:gd name="T7" fmla="*/ 2147483647 h 6"/>
                <a:gd name="T8" fmla="*/ 2147483647 w 4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6"/>
                  </a:moveTo>
                  <a:cubicBezTo>
                    <a:pt x="4" y="6"/>
                    <a:pt x="3" y="5"/>
                    <a:pt x="2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3"/>
                  </a:cubicBezTo>
                  <a:cubicBezTo>
                    <a:pt x="4" y="4"/>
                    <a:pt x="4" y="6"/>
                    <a:pt x="4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8">
              <a:extLst>
                <a:ext uri="{FF2B5EF4-FFF2-40B4-BE49-F238E27FC236}">
                  <a16:creationId xmlns:a16="http://schemas.microsoft.com/office/drawing/2014/main" id="{56BDB86E-E29F-1E64-FB4A-7DA29E401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5378" y="6583491"/>
              <a:ext cx="13409" cy="11174"/>
            </a:xfrm>
            <a:custGeom>
              <a:avLst/>
              <a:gdLst>
                <a:gd name="T0" fmla="*/ 2147483647 w 5"/>
                <a:gd name="T1" fmla="*/ 2147483647 h 4"/>
                <a:gd name="T2" fmla="*/ 2147483647 w 5"/>
                <a:gd name="T3" fmla="*/ 2147483647 h 4"/>
                <a:gd name="T4" fmla="*/ 0 w 5"/>
                <a:gd name="T5" fmla="*/ 0 h 4"/>
                <a:gd name="T6" fmla="*/ 2147483647 w 5"/>
                <a:gd name="T7" fmla="*/ 2147483647 h 4"/>
                <a:gd name="T8" fmla="*/ 2147483647 w 5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5" y="4"/>
                  </a:moveTo>
                  <a:cubicBezTo>
                    <a:pt x="5" y="4"/>
                    <a:pt x="3" y="3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4" y="2"/>
                    <a:pt x="5" y="3"/>
                    <a:pt x="5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9">
              <a:extLst>
                <a:ext uri="{FF2B5EF4-FFF2-40B4-BE49-F238E27FC236}">
                  <a16:creationId xmlns:a16="http://schemas.microsoft.com/office/drawing/2014/main" id="{E6960363-6C3F-4C82-20F5-F59EE0887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6575669"/>
              <a:ext cx="18995" cy="3352"/>
            </a:xfrm>
            <a:custGeom>
              <a:avLst/>
              <a:gdLst>
                <a:gd name="T0" fmla="*/ 2147483647 w 7"/>
                <a:gd name="T1" fmla="*/ 0 h 1"/>
                <a:gd name="T2" fmla="*/ 2147483647 w 7"/>
                <a:gd name="T3" fmla="*/ 2147483647 h 1"/>
                <a:gd name="T4" fmla="*/ 0 w 7"/>
                <a:gd name="T5" fmla="*/ 0 h 1"/>
                <a:gd name="T6" fmla="*/ 2147483647 w 7"/>
                <a:gd name="T7" fmla="*/ 0 h 1"/>
                <a:gd name="T8" fmla="*/ 2147483647 w 7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7" y="0"/>
                  </a:moveTo>
                  <a:cubicBezTo>
                    <a:pt x="7" y="0"/>
                    <a:pt x="5" y="1"/>
                    <a:pt x="3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5" y="0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00">
              <a:extLst>
                <a:ext uri="{FF2B5EF4-FFF2-40B4-BE49-F238E27FC236}">
                  <a16:creationId xmlns:a16="http://schemas.microsoft.com/office/drawing/2014/main" id="{5C190371-1B87-95A6-1137-87C1BC8C9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6562261"/>
              <a:ext cx="21230" cy="5587"/>
            </a:xfrm>
            <a:custGeom>
              <a:avLst/>
              <a:gdLst>
                <a:gd name="T0" fmla="*/ 2147483647 w 8"/>
                <a:gd name="T1" fmla="*/ 0 h 2"/>
                <a:gd name="T2" fmla="*/ 2147483647 w 8"/>
                <a:gd name="T3" fmla="*/ 2147483647 h 2"/>
                <a:gd name="T4" fmla="*/ 0 w 8"/>
                <a:gd name="T5" fmla="*/ 2147483647 h 2"/>
                <a:gd name="T6" fmla="*/ 2147483647 w 8"/>
                <a:gd name="T7" fmla="*/ 2147483647 h 2"/>
                <a:gd name="T8" fmla="*/ 2147483647 w 8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"/>
                <a:gd name="T17" fmla="*/ 8 w 8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">
                  <a:moveTo>
                    <a:pt x="8" y="0"/>
                  </a:moveTo>
                  <a:cubicBezTo>
                    <a:pt x="8" y="1"/>
                    <a:pt x="7" y="2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8" y="0"/>
                    <a:pt x="8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1">
              <a:extLst>
                <a:ext uri="{FF2B5EF4-FFF2-40B4-BE49-F238E27FC236}">
                  <a16:creationId xmlns:a16="http://schemas.microsoft.com/office/drawing/2014/main" id="{DED69924-BD94-7EDD-B0E7-55BD62060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9565" y="6565613"/>
              <a:ext cx="37991" cy="23465"/>
            </a:xfrm>
            <a:custGeom>
              <a:avLst/>
              <a:gdLst>
                <a:gd name="T0" fmla="*/ 2147483647 w 14"/>
                <a:gd name="T1" fmla="*/ 2147483647 h 9"/>
                <a:gd name="T2" fmla="*/ 2147483647 w 14"/>
                <a:gd name="T3" fmla="*/ 2147483647 h 9"/>
                <a:gd name="T4" fmla="*/ 2147483647 w 14"/>
                <a:gd name="T5" fmla="*/ 2147483647 h 9"/>
                <a:gd name="T6" fmla="*/ 2147483647 w 14"/>
                <a:gd name="T7" fmla="*/ 2147483647 h 9"/>
                <a:gd name="T8" fmla="*/ 2147483647 w 14"/>
                <a:gd name="T9" fmla="*/ 2147483647 h 9"/>
                <a:gd name="T10" fmla="*/ 2147483647 w 14"/>
                <a:gd name="T11" fmla="*/ 2147483647 h 9"/>
                <a:gd name="T12" fmla="*/ 2147483647 w 14"/>
                <a:gd name="T13" fmla="*/ 2147483647 h 9"/>
                <a:gd name="T14" fmla="*/ 2147483647 w 14"/>
                <a:gd name="T15" fmla="*/ 2147483647 h 9"/>
                <a:gd name="T16" fmla="*/ 2147483647 w 14"/>
                <a:gd name="T17" fmla="*/ 2147483647 h 9"/>
                <a:gd name="T18" fmla="*/ 2147483647 w 14"/>
                <a:gd name="T19" fmla="*/ 2147483647 h 9"/>
                <a:gd name="T20" fmla="*/ 2147483647 w 14"/>
                <a:gd name="T21" fmla="*/ 2147483647 h 9"/>
                <a:gd name="T22" fmla="*/ 2147483647 w 14"/>
                <a:gd name="T23" fmla="*/ 2147483647 h 9"/>
                <a:gd name="T24" fmla="*/ 2147483647 w 14"/>
                <a:gd name="T25" fmla="*/ 2147483647 h 9"/>
                <a:gd name="T26" fmla="*/ 2147483647 w 14"/>
                <a:gd name="T27" fmla="*/ 2147483647 h 9"/>
                <a:gd name="T28" fmla="*/ 2147483647 w 14"/>
                <a:gd name="T29" fmla="*/ 2147483647 h 9"/>
                <a:gd name="T30" fmla="*/ 2147483647 w 14"/>
                <a:gd name="T31" fmla="*/ 2147483647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"/>
                <a:gd name="T49" fmla="*/ 0 h 9"/>
                <a:gd name="T50" fmla="*/ 14 w 14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" h="9">
                  <a:moveTo>
                    <a:pt x="14" y="8"/>
                  </a:moveTo>
                  <a:cubicBezTo>
                    <a:pt x="14" y="8"/>
                    <a:pt x="12" y="8"/>
                    <a:pt x="9" y="8"/>
                  </a:cubicBezTo>
                  <a:cubicBezTo>
                    <a:pt x="8" y="8"/>
                    <a:pt x="6" y="7"/>
                    <a:pt x="5" y="7"/>
                  </a:cubicBezTo>
                  <a:cubicBezTo>
                    <a:pt x="4" y="7"/>
                    <a:pt x="3" y="6"/>
                    <a:pt x="2" y="6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5" y="0"/>
                    <a:pt x="10" y="3"/>
                    <a:pt x="11" y="5"/>
                  </a:cubicBezTo>
                  <a:cubicBezTo>
                    <a:pt x="12" y="6"/>
                    <a:pt x="13" y="7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7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2"/>
                    <a:pt x="3" y="2"/>
                    <a:pt x="2" y="3"/>
                  </a:cubicBezTo>
                  <a:cubicBezTo>
                    <a:pt x="1" y="4"/>
                    <a:pt x="1" y="5"/>
                    <a:pt x="2" y="5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6" y="7"/>
                    <a:pt x="8" y="7"/>
                    <a:pt x="9" y="7"/>
                  </a:cubicBezTo>
                  <a:cubicBezTo>
                    <a:pt x="12" y="8"/>
                    <a:pt x="14" y="8"/>
                    <a:pt x="14" y="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02">
              <a:extLst>
                <a:ext uri="{FF2B5EF4-FFF2-40B4-BE49-F238E27FC236}">
                  <a16:creationId xmlns:a16="http://schemas.microsoft.com/office/drawing/2014/main" id="{D9C20787-0E63-18A1-6E23-20644835D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1969" y="6562261"/>
              <a:ext cx="15643" cy="24582"/>
            </a:xfrm>
            <a:custGeom>
              <a:avLst/>
              <a:gdLst>
                <a:gd name="T0" fmla="*/ 2147483647 w 6"/>
                <a:gd name="T1" fmla="*/ 2147483647 h 9"/>
                <a:gd name="T2" fmla="*/ 0 w 6"/>
                <a:gd name="T3" fmla="*/ 2147483647 h 9"/>
                <a:gd name="T4" fmla="*/ 2147483647 w 6"/>
                <a:gd name="T5" fmla="*/ 2147483647 h 9"/>
                <a:gd name="T6" fmla="*/ 2147483647 w 6"/>
                <a:gd name="T7" fmla="*/ 0 h 9"/>
                <a:gd name="T8" fmla="*/ 2147483647 w 6"/>
                <a:gd name="T9" fmla="*/ 2147483647 h 9"/>
                <a:gd name="T10" fmla="*/ 2147483647 w 6"/>
                <a:gd name="T11" fmla="*/ 2147483647 h 9"/>
                <a:gd name="T12" fmla="*/ 2147483647 w 6"/>
                <a:gd name="T13" fmla="*/ 2147483647 h 9"/>
                <a:gd name="T14" fmla="*/ 2147483647 w 6"/>
                <a:gd name="T15" fmla="*/ 2147483647 h 9"/>
                <a:gd name="T16" fmla="*/ 2147483647 w 6"/>
                <a:gd name="T17" fmla="*/ 2147483647 h 9"/>
                <a:gd name="T18" fmla="*/ 2147483647 w 6"/>
                <a:gd name="T19" fmla="*/ 2147483647 h 9"/>
                <a:gd name="T20" fmla="*/ 2147483647 w 6"/>
                <a:gd name="T21" fmla="*/ 2147483647 h 9"/>
                <a:gd name="T22" fmla="*/ 2147483647 w 6"/>
                <a:gd name="T23" fmla="*/ 2147483647 h 9"/>
                <a:gd name="T24" fmla="*/ 2147483647 w 6"/>
                <a:gd name="T25" fmla="*/ 2147483647 h 9"/>
                <a:gd name="T26" fmla="*/ 2147483647 w 6"/>
                <a:gd name="T27" fmla="*/ 2147483647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9"/>
                <a:gd name="T44" fmla="*/ 6 w 6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9">
                  <a:moveTo>
                    <a:pt x="1" y="9"/>
                  </a:moveTo>
                  <a:cubicBezTo>
                    <a:pt x="0" y="9"/>
                    <a:pt x="0" y="8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6" y="0"/>
                    <a:pt x="6" y="2"/>
                    <a:pt x="6" y="2"/>
                  </a:cubicBezTo>
                  <a:cubicBezTo>
                    <a:pt x="6" y="3"/>
                    <a:pt x="6" y="4"/>
                    <a:pt x="5" y="4"/>
                  </a:cubicBezTo>
                  <a:cubicBezTo>
                    <a:pt x="5" y="5"/>
                    <a:pt x="4" y="6"/>
                    <a:pt x="3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1" y="9"/>
                    <a:pt x="2" y="8"/>
                    <a:pt x="3" y="7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5" y="3"/>
                    <a:pt x="6" y="1"/>
                    <a:pt x="5" y="1"/>
                  </a:cubicBezTo>
                  <a:cubicBezTo>
                    <a:pt x="4" y="1"/>
                    <a:pt x="2" y="2"/>
                    <a:pt x="2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0" y="8"/>
                    <a:pt x="1" y="9"/>
                    <a:pt x="1" y="9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03">
              <a:extLst>
                <a:ext uri="{FF2B5EF4-FFF2-40B4-BE49-F238E27FC236}">
                  <a16:creationId xmlns:a16="http://schemas.microsoft.com/office/drawing/2014/main" id="{D7AD4437-1B25-2295-E142-03D3BE0E6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172" y="6567848"/>
              <a:ext cx="63690" cy="55869"/>
            </a:xfrm>
            <a:custGeom>
              <a:avLst/>
              <a:gdLst>
                <a:gd name="T0" fmla="*/ 2147483647 w 24"/>
                <a:gd name="T1" fmla="*/ 2147483647 h 21"/>
                <a:gd name="T2" fmla="*/ 2147483647 w 24"/>
                <a:gd name="T3" fmla="*/ 2147483647 h 21"/>
                <a:gd name="T4" fmla="*/ 2147483647 w 24"/>
                <a:gd name="T5" fmla="*/ 2147483647 h 21"/>
                <a:gd name="T6" fmla="*/ 2147483647 w 24"/>
                <a:gd name="T7" fmla="*/ 2147483647 h 21"/>
                <a:gd name="T8" fmla="*/ 2147483647 w 24"/>
                <a:gd name="T9" fmla="*/ 2147483647 h 21"/>
                <a:gd name="T10" fmla="*/ 0 w 24"/>
                <a:gd name="T11" fmla="*/ 2147483647 h 21"/>
                <a:gd name="T12" fmla="*/ 0 w 24"/>
                <a:gd name="T13" fmla="*/ 2147483647 h 21"/>
                <a:gd name="T14" fmla="*/ 2147483647 w 24"/>
                <a:gd name="T15" fmla="*/ 2147483647 h 21"/>
                <a:gd name="T16" fmla="*/ 2147483647 w 24"/>
                <a:gd name="T17" fmla="*/ 2147483647 h 21"/>
                <a:gd name="T18" fmla="*/ 2147483647 w 24"/>
                <a:gd name="T19" fmla="*/ 2147483647 h 21"/>
                <a:gd name="T20" fmla="*/ 2147483647 w 24"/>
                <a:gd name="T21" fmla="*/ 2147483647 h 21"/>
                <a:gd name="T22" fmla="*/ 2147483647 w 24"/>
                <a:gd name="T23" fmla="*/ 2147483647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1"/>
                <a:gd name="T38" fmla="*/ 24 w 24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1">
                  <a:moveTo>
                    <a:pt x="24" y="1"/>
                  </a:moveTo>
                  <a:cubicBezTo>
                    <a:pt x="24" y="1"/>
                    <a:pt x="24" y="1"/>
                    <a:pt x="23" y="1"/>
                  </a:cubicBezTo>
                  <a:cubicBezTo>
                    <a:pt x="22" y="1"/>
                    <a:pt x="21" y="1"/>
                    <a:pt x="19" y="1"/>
                  </a:cubicBezTo>
                  <a:cubicBezTo>
                    <a:pt x="16" y="2"/>
                    <a:pt x="12" y="3"/>
                    <a:pt x="8" y="6"/>
                  </a:cubicBezTo>
                  <a:cubicBezTo>
                    <a:pt x="4" y="9"/>
                    <a:pt x="2" y="13"/>
                    <a:pt x="1" y="16"/>
                  </a:cubicBezTo>
                  <a:cubicBezTo>
                    <a:pt x="0" y="19"/>
                    <a:pt x="0" y="21"/>
                    <a:pt x="0" y="21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" y="13"/>
                    <a:pt x="4" y="9"/>
                    <a:pt x="7" y="5"/>
                  </a:cubicBezTo>
                  <a:cubicBezTo>
                    <a:pt x="11" y="2"/>
                    <a:pt x="16" y="1"/>
                    <a:pt x="19" y="1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4" y="1"/>
                    <a:pt x="24" y="1"/>
                    <a:pt x="24" y="1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4">
              <a:extLst>
                <a:ext uri="{FF2B5EF4-FFF2-40B4-BE49-F238E27FC236}">
                  <a16:creationId xmlns:a16="http://schemas.microsoft.com/office/drawing/2014/main" id="{B3EE7032-37B0-8F65-F246-E64EA4C56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9632" y="6494101"/>
              <a:ext cx="5587" cy="75982"/>
            </a:xfrm>
            <a:custGeom>
              <a:avLst/>
              <a:gdLst>
                <a:gd name="T0" fmla="*/ 0 w 2"/>
                <a:gd name="T1" fmla="*/ 0 h 29"/>
                <a:gd name="T2" fmla="*/ 2147483647 w 2"/>
                <a:gd name="T3" fmla="*/ 2147483647 h 29"/>
                <a:gd name="T4" fmla="*/ 2147483647 w 2"/>
                <a:gd name="T5" fmla="*/ 2147483647 h 29"/>
                <a:gd name="T6" fmla="*/ 0 w 2"/>
                <a:gd name="T7" fmla="*/ 2147483647 h 29"/>
                <a:gd name="T8" fmla="*/ 0 w 2"/>
                <a:gd name="T9" fmla="*/ 0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9"/>
                <a:gd name="T17" fmla="*/ 2 w 2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9">
                  <a:moveTo>
                    <a:pt x="0" y="0"/>
                  </a:moveTo>
                  <a:cubicBezTo>
                    <a:pt x="1" y="0"/>
                    <a:pt x="1" y="7"/>
                    <a:pt x="1" y="14"/>
                  </a:cubicBezTo>
                  <a:cubicBezTo>
                    <a:pt x="1" y="22"/>
                    <a:pt x="2" y="29"/>
                    <a:pt x="1" y="29"/>
                  </a:cubicBezTo>
                  <a:cubicBezTo>
                    <a:pt x="1" y="29"/>
                    <a:pt x="1" y="22"/>
                    <a:pt x="0" y="15"/>
                  </a:cubicBezTo>
                  <a:cubicBezTo>
                    <a:pt x="0" y="7"/>
                    <a:pt x="0" y="0"/>
                    <a:pt x="0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05">
              <a:extLst>
                <a:ext uri="{FF2B5EF4-FFF2-40B4-BE49-F238E27FC236}">
                  <a16:creationId xmlns:a16="http://schemas.microsoft.com/office/drawing/2014/main" id="{B45D5E51-7B62-D7C1-E524-5931CAA31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0073" y="6604721"/>
              <a:ext cx="53634" cy="5587"/>
            </a:xfrm>
            <a:custGeom>
              <a:avLst/>
              <a:gdLst>
                <a:gd name="T0" fmla="*/ 2147483647 w 20"/>
                <a:gd name="T1" fmla="*/ 2147483647 h 2"/>
                <a:gd name="T2" fmla="*/ 2147483647 w 20"/>
                <a:gd name="T3" fmla="*/ 2147483647 h 2"/>
                <a:gd name="T4" fmla="*/ 0 w 20"/>
                <a:gd name="T5" fmla="*/ 2147483647 h 2"/>
                <a:gd name="T6" fmla="*/ 2147483647 w 20"/>
                <a:gd name="T7" fmla="*/ 2147483647 h 2"/>
                <a:gd name="T8" fmla="*/ 2147483647 w 20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"/>
                <a:gd name="T17" fmla="*/ 20 w 20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">
                  <a:moveTo>
                    <a:pt x="20" y="1"/>
                  </a:moveTo>
                  <a:cubicBezTo>
                    <a:pt x="20" y="1"/>
                    <a:pt x="16" y="2"/>
                    <a:pt x="10" y="2"/>
                  </a:cubicBezTo>
                  <a:cubicBezTo>
                    <a:pt x="4" y="2"/>
                    <a:pt x="0" y="2"/>
                    <a:pt x="0" y="1"/>
                  </a:cubicBezTo>
                  <a:cubicBezTo>
                    <a:pt x="0" y="1"/>
                    <a:pt x="4" y="1"/>
                    <a:pt x="10" y="1"/>
                  </a:cubicBezTo>
                  <a:cubicBezTo>
                    <a:pt x="16" y="1"/>
                    <a:pt x="20" y="0"/>
                    <a:pt x="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6">
              <a:extLst>
                <a:ext uri="{FF2B5EF4-FFF2-40B4-BE49-F238E27FC236}">
                  <a16:creationId xmlns:a16="http://schemas.microsoft.com/office/drawing/2014/main" id="{CD28E37C-D0AF-DF05-D424-CD214D753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4993" y="6604721"/>
              <a:ext cx="5587" cy="11174"/>
            </a:xfrm>
            <a:custGeom>
              <a:avLst/>
              <a:gdLst>
                <a:gd name="T0" fmla="*/ 2147483647 w 2"/>
                <a:gd name="T1" fmla="*/ 0 h 4"/>
                <a:gd name="T2" fmla="*/ 2147483647 w 2"/>
                <a:gd name="T3" fmla="*/ 2147483647 h 4"/>
                <a:gd name="T4" fmla="*/ 0 w 2"/>
                <a:gd name="T5" fmla="*/ 2147483647 h 4"/>
                <a:gd name="T6" fmla="*/ 0 w 2"/>
                <a:gd name="T7" fmla="*/ 2147483647 h 4"/>
                <a:gd name="T8" fmla="*/ 2147483647 w 2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7">
              <a:extLst>
                <a:ext uri="{FF2B5EF4-FFF2-40B4-BE49-F238E27FC236}">
                  <a16:creationId xmlns:a16="http://schemas.microsoft.com/office/drawing/2014/main" id="{33D4C917-6A8A-33BD-B379-29730A634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6167" y="6589078"/>
              <a:ext cx="7822" cy="7822"/>
            </a:xfrm>
            <a:custGeom>
              <a:avLst/>
              <a:gdLst>
                <a:gd name="T0" fmla="*/ 2147483647 w 3"/>
                <a:gd name="T1" fmla="*/ 0 h 3"/>
                <a:gd name="T2" fmla="*/ 2147483647 w 3"/>
                <a:gd name="T3" fmla="*/ 2147483647 h 3"/>
                <a:gd name="T4" fmla="*/ 0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8">
              <a:extLst>
                <a:ext uri="{FF2B5EF4-FFF2-40B4-BE49-F238E27FC236}">
                  <a16:creationId xmlns:a16="http://schemas.microsoft.com/office/drawing/2014/main" id="{BA716DBB-E7BB-7996-1993-02228238A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1810" y="6579022"/>
              <a:ext cx="10056" cy="4470"/>
            </a:xfrm>
            <a:custGeom>
              <a:avLst/>
              <a:gdLst>
                <a:gd name="T0" fmla="*/ 2147483647 w 4"/>
                <a:gd name="T1" fmla="*/ 2147483647 h 2"/>
                <a:gd name="T2" fmla="*/ 2147483647 w 4"/>
                <a:gd name="T3" fmla="*/ 2147483647 h 2"/>
                <a:gd name="T4" fmla="*/ 0 w 4"/>
                <a:gd name="T5" fmla="*/ 2147483647 h 2"/>
                <a:gd name="T6" fmla="*/ 2147483647 w 4"/>
                <a:gd name="T7" fmla="*/ 2147483647 h 2"/>
                <a:gd name="T8" fmla="*/ 2147483647 w 4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2" y="1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9">
              <a:extLst>
                <a:ext uri="{FF2B5EF4-FFF2-40B4-BE49-F238E27FC236}">
                  <a16:creationId xmlns:a16="http://schemas.microsoft.com/office/drawing/2014/main" id="{600EE162-9DB4-77B6-5AEC-48B023B6C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9688" y="6575669"/>
              <a:ext cx="5587" cy="5587"/>
            </a:xfrm>
            <a:custGeom>
              <a:avLst/>
              <a:gdLst>
                <a:gd name="T0" fmla="*/ 2147483647 w 2"/>
                <a:gd name="T1" fmla="*/ 0 h 2"/>
                <a:gd name="T2" fmla="*/ 2147483647 w 2"/>
                <a:gd name="T3" fmla="*/ 2147483647 h 2"/>
                <a:gd name="T4" fmla="*/ 0 w 2"/>
                <a:gd name="T5" fmla="*/ 2147483647 h 2"/>
                <a:gd name="T6" fmla="*/ 2147483647 w 2"/>
                <a:gd name="T7" fmla="*/ 2147483647 h 2"/>
                <a:gd name="T8" fmla="*/ 2147483647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10">
              <a:extLst>
                <a:ext uri="{FF2B5EF4-FFF2-40B4-BE49-F238E27FC236}">
                  <a16:creationId xmlns:a16="http://schemas.microsoft.com/office/drawing/2014/main" id="{DE4B95A0-E9CC-6116-FAF8-AF44680B6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6544383"/>
              <a:ext cx="0" cy="21230"/>
            </a:xfrm>
            <a:custGeom>
              <a:avLst/>
              <a:gdLst>
                <a:gd name="T0" fmla="*/ 0 h 8"/>
                <a:gd name="T1" fmla="*/ 2147483647 h 8"/>
                <a:gd name="T2" fmla="*/ 2147483647 h 8"/>
                <a:gd name="T3" fmla="*/ 0 h 8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8"/>
                <a:gd name="T9" fmla="*/ 8 h 8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11">
              <a:extLst>
                <a:ext uri="{FF2B5EF4-FFF2-40B4-BE49-F238E27FC236}">
                  <a16:creationId xmlns:a16="http://schemas.microsoft.com/office/drawing/2014/main" id="{18F9EEBD-CC19-1120-0759-C45049011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6544383"/>
              <a:ext cx="164254" cy="21230"/>
            </a:xfrm>
            <a:custGeom>
              <a:avLst/>
              <a:gdLst>
                <a:gd name="T0" fmla="*/ 0 w 62"/>
                <a:gd name="T1" fmla="*/ 0 h 8"/>
                <a:gd name="T2" fmla="*/ 0 w 62"/>
                <a:gd name="T3" fmla="*/ 0 h 8"/>
                <a:gd name="T4" fmla="*/ 0 w 62"/>
                <a:gd name="T5" fmla="*/ 2147483647 h 8"/>
                <a:gd name="T6" fmla="*/ 2147483647 w 62"/>
                <a:gd name="T7" fmla="*/ 2147483647 h 8"/>
                <a:gd name="T8" fmla="*/ 2147483647 w 62"/>
                <a:gd name="T9" fmla="*/ 2147483647 h 8"/>
                <a:gd name="T10" fmla="*/ 2147483647 w 62"/>
                <a:gd name="T11" fmla="*/ 2147483647 h 8"/>
                <a:gd name="T12" fmla="*/ 2147483647 w 62"/>
                <a:gd name="T13" fmla="*/ 2147483647 h 8"/>
                <a:gd name="T14" fmla="*/ 2147483647 w 62"/>
                <a:gd name="T15" fmla="*/ 2147483647 h 8"/>
                <a:gd name="T16" fmla="*/ 2147483647 w 62"/>
                <a:gd name="T17" fmla="*/ 2147483647 h 8"/>
                <a:gd name="T18" fmla="*/ 0 w 62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8"/>
                <a:gd name="T32" fmla="*/ 62 w 62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2" y="8"/>
                    <a:pt x="4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7"/>
                    <a:pt x="62" y="5"/>
                    <a:pt x="6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12">
              <a:extLst>
                <a:ext uri="{FF2B5EF4-FFF2-40B4-BE49-F238E27FC236}">
                  <a16:creationId xmlns:a16="http://schemas.microsoft.com/office/drawing/2014/main" id="{97F9DC43-9854-6404-7086-4B4FA48A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6562261"/>
              <a:ext cx="21230" cy="3352"/>
            </a:xfrm>
            <a:custGeom>
              <a:avLst/>
              <a:gdLst>
                <a:gd name="T0" fmla="*/ 2147483647 w 8"/>
                <a:gd name="T1" fmla="*/ 0 h 1"/>
                <a:gd name="T2" fmla="*/ 2147483647 w 8"/>
                <a:gd name="T3" fmla="*/ 2147483647 h 1"/>
                <a:gd name="T4" fmla="*/ 0 w 8"/>
                <a:gd name="T5" fmla="*/ 2147483647 h 1"/>
                <a:gd name="T6" fmla="*/ 0 w 8"/>
                <a:gd name="T7" fmla="*/ 2147483647 h 1"/>
                <a:gd name="T8" fmla="*/ 2147483647 w 8"/>
                <a:gd name="T9" fmla="*/ 2147483647 h 1"/>
                <a:gd name="T10" fmla="*/ 2147483647 w 8"/>
                <a:gd name="T11" fmla="*/ 0 h 1"/>
                <a:gd name="T12" fmla="*/ 2147483647 w 8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"/>
                <a:gd name="T23" fmla="*/ 8 w 8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">
                  <a:moveTo>
                    <a:pt x="8" y="0"/>
                  </a:moveTo>
                  <a:cubicBezTo>
                    <a:pt x="7" y="0"/>
                    <a:pt x="6" y="1"/>
                    <a:pt x="4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13">
              <a:extLst>
                <a:ext uri="{FF2B5EF4-FFF2-40B4-BE49-F238E27FC236}">
                  <a16:creationId xmlns:a16="http://schemas.microsoft.com/office/drawing/2014/main" id="{37C22BFF-6A66-37BE-0D45-AD3A37782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862" y="6554439"/>
              <a:ext cx="0" cy="3352"/>
            </a:xfrm>
            <a:custGeom>
              <a:avLst/>
              <a:gdLst>
                <a:gd name="T0" fmla="*/ 0 h 3"/>
                <a:gd name="T1" fmla="*/ 2147483647 h 3"/>
                <a:gd name="T2" fmla="*/ 0 h 3"/>
                <a:gd name="T3" fmla="*/ 0 h 3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3"/>
                <a:gd name="T9" fmla="*/ 3 h 3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14">
              <a:extLst>
                <a:ext uri="{FF2B5EF4-FFF2-40B4-BE49-F238E27FC236}">
                  <a16:creationId xmlns:a16="http://schemas.microsoft.com/office/drawing/2014/main" id="{8660D1D8-F522-6608-B0C9-051E8E96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862" y="6554439"/>
              <a:ext cx="0" cy="3352"/>
            </a:xfrm>
            <a:custGeom>
              <a:avLst/>
              <a:gdLst>
                <a:gd name="T0" fmla="*/ 0 h 3"/>
                <a:gd name="T1" fmla="*/ 2147483647 h 3"/>
                <a:gd name="T2" fmla="*/ 0 h 3"/>
                <a:gd name="T3" fmla="*/ 0 h 3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3"/>
                <a:gd name="T9" fmla="*/ 3 h 3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15">
              <a:extLst>
                <a:ext uri="{FF2B5EF4-FFF2-40B4-BE49-F238E27FC236}">
                  <a16:creationId xmlns:a16="http://schemas.microsoft.com/office/drawing/2014/main" id="{92DE7F07-A595-16EC-68E0-EB266F43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867" y="6552205"/>
              <a:ext cx="18995" cy="13409"/>
            </a:xfrm>
            <a:custGeom>
              <a:avLst/>
              <a:gdLst>
                <a:gd name="T0" fmla="*/ 0 w 7"/>
                <a:gd name="T1" fmla="*/ 0 h 5"/>
                <a:gd name="T2" fmla="*/ 0 w 7"/>
                <a:gd name="T3" fmla="*/ 2147483647 h 5"/>
                <a:gd name="T4" fmla="*/ 2147483647 w 7"/>
                <a:gd name="T5" fmla="*/ 2147483647 h 5"/>
                <a:gd name="T6" fmla="*/ 2147483647 w 7"/>
                <a:gd name="T7" fmla="*/ 2147483647 h 5"/>
                <a:gd name="T8" fmla="*/ 2147483647 w 7"/>
                <a:gd name="T9" fmla="*/ 2147483647 h 5"/>
                <a:gd name="T10" fmla="*/ 0 w 7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16">
              <a:extLst>
                <a:ext uri="{FF2B5EF4-FFF2-40B4-BE49-F238E27FC236}">
                  <a16:creationId xmlns:a16="http://schemas.microsoft.com/office/drawing/2014/main" id="{54B9824D-4EFB-8E0F-388C-5E694F4F9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867" y="6552205"/>
              <a:ext cx="0" cy="13409"/>
            </a:xfrm>
            <a:custGeom>
              <a:avLst/>
              <a:gdLst>
                <a:gd name="T0" fmla="*/ 0 h 5"/>
                <a:gd name="T1" fmla="*/ 2147483647 h 5"/>
                <a:gd name="T2" fmla="*/ 2147483647 h 5"/>
                <a:gd name="T3" fmla="*/ 0 h 5"/>
                <a:gd name="T4" fmla="*/ 0 h 5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  <a:gd name="T10" fmla="*/ 0 h 5"/>
                <a:gd name="T11" fmla="*/ 5 h 5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T10" r="0" b="T11"/>
              <a:pathLst>
                <a:path h="5">
                  <a:moveTo>
                    <a:pt x="0" y="0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7">
              <a:extLst>
                <a:ext uri="{FF2B5EF4-FFF2-40B4-BE49-F238E27FC236}">
                  <a16:creationId xmlns:a16="http://schemas.microsoft.com/office/drawing/2014/main" id="{20EC6FC4-B197-FA9C-5960-7593A2CB7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290" y="6453875"/>
              <a:ext cx="355326" cy="169841"/>
            </a:xfrm>
            <a:custGeom>
              <a:avLst/>
              <a:gdLst>
                <a:gd name="T0" fmla="*/ 2147483647 w 134"/>
                <a:gd name="T1" fmla="*/ 2147483647 h 64"/>
                <a:gd name="T2" fmla="*/ 2147483647 w 134"/>
                <a:gd name="T3" fmla="*/ 0 h 64"/>
                <a:gd name="T4" fmla="*/ 2147483647 w 134"/>
                <a:gd name="T5" fmla="*/ 2147483647 h 64"/>
                <a:gd name="T6" fmla="*/ 2147483647 w 134"/>
                <a:gd name="T7" fmla="*/ 2147483647 h 64"/>
                <a:gd name="T8" fmla="*/ 2147483647 w 134"/>
                <a:gd name="T9" fmla="*/ 2147483647 h 64"/>
                <a:gd name="T10" fmla="*/ 2147483647 w 134"/>
                <a:gd name="T11" fmla="*/ 2147483647 h 64"/>
                <a:gd name="T12" fmla="*/ 2147483647 w 134"/>
                <a:gd name="T13" fmla="*/ 2147483647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64"/>
                <a:gd name="T23" fmla="*/ 134 w 134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64">
                  <a:moveTo>
                    <a:pt x="60" y="36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26" y="64"/>
                    <a:pt x="126" y="64"/>
                    <a:pt x="126" y="64"/>
                  </a:cubicBezTo>
                  <a:cubicBezTo>
                    <a:pt x="122" y="63"/>
                    <a:pt x="122" y="63"/>
                    <a:pt x="122" y="63"/>
                  </a:cubicBezTo>
                  <a:cubicBezTo>
                    <a:pt x="103" y="61"/>
                    <a:pt x="25" y="53"/>
                    <a:pt x="13" y="47"/>
                  </a:cubicBezTo>
                  <a:cubicBezTo>
                    <a:pt x="0" y="41"/>
                    <a:pt x="60" y="36"/>
                    <a:pt x="60" y="36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8">
              <a:extLst>
                <a:ext uri="{FF2B5EF4-FFF2-40B4-BE49-F238E27FC236}">
                  <a16:creationId xmlns:a16="http://schemas.microsoft.com/office/drawing/2014/main" id="{5E76406A-B10A-A5E5-42A6-6124E1EBD9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4342" y="6557791"/>
              <a:ext cx="275992" cy="63690"/>
            </a:xfrm>
            <a:custGeom>
              <a:avLst/>
              <a:gdLst>
                <a:gd name="T0" fmla="*/ 2147483647 w 104"/>
                <a:gd name="T1" fmla="*/ 2147483647 h 24"/>
                <a:gd name="T2" fmla="*/ 2147483647 w 104"/>
                <a:gd name="T3" fmla="*/ 2147483647 h 24"/>
                <a:gd name="T4" fmla="*/ 2147483647 w 104"/>
                <a:gd name="T5" fmla="*/ 2147483647 h 24"/>
                <a:gd name="T6" fmla="*/ 2147483647 w 104"/>
                <a:gd name="T7" fmla="*/ 2147483647 h 24"/>
                <a:gd name="T8" fmla="*/ 2147483647 w 104"/>
                <a:gd name="T9" fmla="*/ 2147483647 h 24"/>
                <a:gd name="T10" fmla="*/ 0 w 104"/>
                <a:gd name="T11" fmla="*/ 2147483647 h 24"/>
                <a:gd name="T12" fmla="*/ 2147483647 w 104"/>
                <a:gd name="T13" fmla="*/ 2147483647 h 24"/>
                <a:gd name="T14" fmla="*/ 2147483647 w 104"/>
                <a:gd name="T15" fmla="*/ 2147483647 h 24"/>
                <a:gd name="T16" fmla="*/ 2147483647 w 104"/>
                <a:gd name="T17" fmla="*/ 2147483647 h 24"/>
                <a:gd name="T18" fmla="*/ 2147483647 w 104"/>
                <a:gd name="T19" fmla="*/ 0 h 24"/>
                <a:gd name="T20" fmla="*/ 2147483647 w 104"/>
                <a:gd name="T21" fmla="*/ 2147483647 h 24"/>
                <a:gd name="T22" fmla="*/ 2147483647 w 104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4"/>
                <a:gd name="T37" fmla="*/ 0 h 24"/>
                <a:gd name="T38" fmla="*/ 104 w 104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4" h="24">
                  <a:moveTo>
                    <a:pt x="49" y="17"/>
                  </a:moveTo>
                  <a:cubicBezTo>
                    <a:pt x="67" y="20"/>
                    <a:pt x="87" y="22"/>
                    <a:pt x="102" y="24"/>
                  </a:cubicBezTo>
                  <a:cubicBezTo>
                    <a:pt x="103" y="24"/>
                    <a:pt x="104" y="24"/>
                    <a:pt x="104" y="24"/>
                  </a:cubicBezTo>
                  <a:cubicBezTo>
                    <a:pt x="92" y="22"/>
                    <a:pt x="69" y="20"/>
                    <a:pt x="49" y="17"/>
                  </a:cubicBezTo>
                  <a:moveTo>
                    <a:pt x="1" y="5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1" y="8"/>
                    <a:pt x="3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0" y="7"/>
                    <a:pt x="0" y="6"/>
                    <a:pt x="1" y="5"/>
                  </a:cubicBezTo>
                  <a:moveTo>
                    <a:pt x="19" y="0"/>
                  </a:moveTo>
                  <a:cubicBezTo>
                    <a:pt x="19" y="0"/>
                    <a:pt x="17" y="1"/>
                    <a:pt x="14" y="1"/>
                  </a:cubicBezTo>
                  <a:cubicBezTo>
                    <a:pt x="16" y="1"/>
                    <a:pt x="18" y="1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9">
              <a:extLst>
                <a:ext uri="{FF2B5EF4-FFF2-40B4-BE49-F238E27FC236}">
                  <a16:creationId xmlns:a16="http://schemas.microsoft.com/office/drawing/2014/main" id="{DA5D52D3-2C7B-0A59-6564-B2A12D832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4747" y="6621482"/>
              <a:ext cx="34639" cy="2235"/>
            </a:xfrm>
            <a:custGeom>
              <a:avLst/>
              <a:gdLst>
                <a:gd name="T0" fmla="*/ 0 w 13"/>
                <a:gd name="T1" fmla="*/ 0 h 1"/>
                <a:gd name="T2" fmla="*/ 2147483647 w 13"/>
                <a:gd name="T3" fmla="*/ 2147483647 h 1"/>
                <a:gd name="T4" fmla="*/ 2147483647 w 13"/>
                <a:gd name="T5" fmla="*/ 0 h 1"/>
                <a:gd name="T6" fmla="*/ 2147483647 w 13"/>
                <a:gd name="T7" fmla="*/ 0 h 1"/>
                <a:gd name="T8" fmla="*/ 0 w 1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"/>
                <a:gd name="T17" fmla="*/ 13 w 1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">
                  <a:moveTo>
                    <a:pt x="0" y="0"/>
                  </a:moveTo>
                  <a:cubicBezTo>
                    <a:pt x="5" y="0"/>
                    <a:pt x="9" y="0"/>
                    <a:pt x="13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0"/>
                    <a:pt x="5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7D84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20">
              <a:extLst>
                <a:ext uri="{FF2B5EF4-FFF2-40B4-BE49-F238E27FC236}">
                  <a16:creationId xmlns:a16="http://schemas.microsoft.com/office/drawing/2014/main" id="{5D133714-EE5E-C4D4-C322-B4828AA2D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4342" y="6557791"/>
              <a:ext cx="305044" cy="65925"/>
            </a:xfrm>
            <a:custGeom>
              <a:avLst/>
              <a:gdLst>
                <a:gd name="T0" fmla="*/ 2147483647 w 115"/>
                <a:gd name="T1" fmla="*/ 0 h 25"/>
                <a:gd name="T2" fmla="*/ 2147483647 w 115"/>
                <a:gd name="T3" fmla="*/ 0 h 25"/>
                <a:gd name="T4" fmla="*/ 2147483647 w 115"/>
                <a:gd name="T5" fmla="*/ 2147483647 h 25"/>
                <a:gd name="T6" fmla="*/ 2147483647 w 115"/>
                <a:gd name="T7" fmla="*/ 2147483647 h 25"/>
                <a:gd name="T8" fmla="*/ 2147483647 w 115"/>
                <a:gd name="T9" fmla="*/ 2147483647 h 25"/>
                <a:gd name="T10" fmla="*/ 2147483647 w 115"/>
                <a:gd name="T11" fmla="*/ 2147483647 h 25"/>
                <a:gd name="T12" fmla="*/ 2147483647 w 115"/>
                <a:gd name="T13" fmla="*/ 2147483647 h 25"/>
                <a:gd name="T14" fmla="*/ 2147483647 w 115"/>
                <a:gd name="T15" fmla="*/ 2147483647 h 25"/>
                <a:gd name="T16" fmla="*/ 2147483647 w 115"/>
                <a:gd name="T17" fmla="*/ 2147483647 h 25"/>
                <a:gd name="T18" fmla="*/ 2147483647 w 115"/>
                <a:gd name="T19" fmla="*/ 2147483647 h 25"/>
                <a:gd name="T20" fmla="*/ 2147483647 w 115"/>
                <a:gd name="T21" fmla="*/ 2147483647 h 25"/>
                <a:gd name="T22" fmla="*/ 2147483647 w 115"/>
                <a:gd name="T23" fmla="*/ 2147483647 h 25"/>
                <a:gd name="T24" fmla="*/ 2147483647 w 115"/>
                <a:gd name="T25" fmla="*/ 2147483647 h 25"/>
                <a:gd name="T26" fmla="*/ 2147483647 w 115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5"/>
                <a:gd name="T43" fmla="*/ 0 h 25"/>
                <a:gd name="T44" fmla="*/ 115 w 115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5" h="2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6" y="1"/>
                    <a:pt x="14" y="1"/>
                  </a:cubicBezTo>
                  <a:cubicBezTo>
                    <a:pt x="9" y="2"/>
                    <a:pt x="2" y="4"/>
                    <a:pt x="1" y="5"/>
                  </a:cubicBezTo>
                  <a:cubicBezTo>
                    <a:pt x="0" y="6"/>
                    <a:pt x="0" y="7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9" y="10"/>
                    <a:pt x="28" y="14"/>
                    <a:pt x="49" y="17"/>
                  </a:cubicBezTo>
                  <a:cubicBezTo>
                    <a:pt x="69" y="20"/>
                    <a:pt x="92" y="22"/>
                    <a:pt x="104" y="24"/>
                  </a:cubicBezTo>
                  <a:cubicBezTo>
                    <a:pt x="107" y="24"/>
                    <a:pt x="109" y="24"/>
                    <a:pt x="111" y="24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3" y="1"/>
                    <a:pt x="19" y="0"/>
                  </a:cubicBezTo>
                </a:path>
              </a:pathLst>
            </a:custGeom>
            <a:solidFill>
              <a:srgbClr val="F19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21">
              <a:extLst>
                <a:ext uri="{FF2B5EF4-FFF2-40B4-BE49-F238E27FC236}">
                  <a16:creationId xmlns:a16="http://schemas.microsoft.com/office/drawing/2014/main" id="{BA50F3F0-F5D1-B681-73D0-8F4846D6F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4342" y="6573435"/>
              <a:ext cx="307279" cy="44695"/>
            </a:xfrm>
            <a:custGeom>
              <a:avLst/>
              <a:gdLst>
                <a:gd name="T0" fmla="*/ 2147483647 w 116"/>
                <a:gd name="T1" fmla="*/ 2147483647 h 17"/>
                <a:gd name="T2" fmla="*/ 2147483647 w 116"/>
                <a:gd name="T3" fmla="*/ 2147483647 h 17"/>
                <a:gd name="T4" fmla="*/ 2147483647 w 116"/>
                <a:gd name="T5" fmla="*/ 2147483647 h 17"/>
                <a:gd name="T6" fmla="*/ 2147483647 w 116"/>
                <a:gd name="T7" fmla="*/ 2147483647 h 17"/>
                <a:gd name="T8" fmla="*/ 2147483647 w 116"/>
                <a:gd name="T9" fmla="*/ 2147483647 h 17"/>
                <a:gd name="T10" fmla="*/ 2147483647 w 116"/>
                <a:gd name="T11" fmla="*/ 2147483647 h 17"/>
                <a:gd name="T12" fmla="*/ 2147483647 w 116"/>
                <a:gd name="T13" fmla="*/ 2147483647 h 17"/>
                <a:gd name="T14" fmla="*/ 2147483647 w 116"/>
                <a:gd name="T15" fmla="*/ 0 h 17"/>
                <a:gd name="T16" fmla="*/ 0 w 116"/>
                <a:gd name="T17" fmla="*/ 0 h 17"/>
                <a:gd name="T18" fmla="*/ 2147483647 w 116"/>
                <a:gd name="T19" fmla="*/ 0 h 17"/>
                <a:gd name="T20" fmla="*/ 2147483647 w 116"/>
                <a:gd name="T21" fmla="*/ 0 h 17"/>
                <a:gd name="T22" fmla="*/ 2147483647 w 116"/>
                <a:gd name="T23" fmla="*/ 2147483647 h 17"/>
                <a:gd name="T24" fmla="*/ 2147483647 w 116"/>
                <a:gd name="T25" fmla="*/ 2147483647 h 17"/>
                <a:gd name="T26" fmla="*/ 2147483647 w 116"/>
                <a:gd name="T27" fmla="*/ 2147483647 h 17"/>
                <a:gd name="T28" fmla="*/ 2147483647 w 116"/>
                <a:gd name="T29" fmla="*/ 2147483647 h 17"/>
                <a:gd name="T30" fmla="*/ 2147483647 w 116"/>
                <a:gd name="T31" fmla="*/ 2147483647 h 17"/>
                <a:gd name="T32" fmla="*/ 2147483647 w 116"/>
                <a:gd name="T33" fmla="*/ 214748364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6"/>
                <a:gd name="T52" fmla="*/ 0 h 17"/>
                <a:gd name="T53" fmla="*/ 116 w 116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6" h="17">
                  <a:moveTo>
                    <a:pt x="116" y="17"/>
                  </a:moveTo>
                  <a:cubicBezTo>
                    <a:pt x="116" y="17"/>
                    <a:pt x="116" y="17"/>
                    <a:pt x="115" y="17"/>
                  </a:cubicBezTo>
                  <a:cubicBezTo>
                    <a:pt x="114" y="17"/>
                    <a:pt x="113" y="17"/>
                    <a:pt x="111" y="17"/>
                  </a:cubicBezTo>
                  <a:cubicBezTo>
                    <a:pt x="108" y="16"/>
                    <a:pt x="104" y="16"/>
                    <a:pt x="99" y="15"/>
                  </a:cubicBezTo>
                  <a:cubicBezTo>
                    <a:pt x="88" y="14"/>
                    <a:pt x="74" y="12"/>
                    <a:pt x="58" y="10"/>
                  </a:cubicBezTo>
                  <a:cubicBezTo>
                    <a:pt x="42" y="8"/>
                    <a:pt x="28" y="5"/>
                    <a:pt x="17" y="3"/>
                  </a:cubicBezTo>
                  <a:cubicBezTo>
                    <a:pt x="12" y="2"/>
                    <a:pt x="8" y="1"/>
                    <a:pt x="5" y="1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8" y="1"/>
                    <a:pt x="12" y="2"/>
                    <a:pt x="17" y="3"/>
                  </a:cubicBezTo>
                  <a:cubicBezTo>
                    <a:pt x="28" y="4"/>
                    <a:pt x="42" y="7"/>
                    <a:pt x="58" y="9"/>
                  </a:cubicBezTo>
                  <a:cubicBezTo>
                    <a:pt x="74" y="12"/>
                    <a:pt x="89" y="14"/>
                    <a:pt x="99" y="15"/>
                  </a:cubicBezTo>
                  <a:cubicBezTo>
                    <a:pt x="104" y="16"/>
                    <a:pt x="108" y="16"/>
                    <a:pt x="111" y="17"/>
                  </a:cubicBezTo>
                  <a:cubicBezTo>
                    <a:pt x="113" y="17"/>
                    <a:pt x="114" y="17"/>
                    <a:pt x="115" y="17"/>
                  </a:cubicBezTo>
                  <a:cubicBezTo>
                    <a:pt x="116" y="17"/>
                    <a:pt x="116" y="17"/>
                    <a:pt x="116" y="1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22">
              <a:extLst>
                <a:ext uri="{FF2B5EF4-FFF2-40B4-BE49-F238E27FC236}">
                  <a16:creationId xmlns:a16="http://schemas.microsoft.com/office/drawing/2014/main" id="{8438D0B8-DD6C-DB79-5ADD-2275B1BD5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4624" y="6554439"/>
              <a:ext cx="15643" cy="32404"/>
            </a:xfrm>
            <a:custGeom>
              <a:avLst/>
              <a:gdLst>
                <a:gd name="T0" fmla="*/ 2147483647 w 6"/>
                <a:gd name="T1" fmla="*/ 2147483647 h 12"/>
                <a:gd name="T2" fmla="*/ 2147483647 w 6"/>
                <a:gd name="T3" fmla="*/ 2147483647 h 12"/>
                <a:gd name="T4" fmla="*/ 0 w 6"/>
                <a:gd name="T5" fmla="*/ 2147483647 h 12"/>
                <a:gd name="T6" fmla="*/ 2147483647 w 6"/>
                <a:gd name="T7" fmla="*/ 2147483647 h 12"/>
                <a:gd name="T8" fmla="*/ 2147483647 w 6"/>
                <a:gd name="T9" fmla="*/ 21474836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5" y="12"/>
                  </a:moveTo>
                  <a:cubicBezTo>
                    <a:pt x="5" y="12"/>
                    <a:pt x="5" y="9"/>
                    <a:pt x="3" y="6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3" y="2"/>
                    <a:pt x="4" y="6"/>
                  </a:cubicBezTo>
                  <a:cubicBezTo>
                    <a:pt x="6" y="9"/>
                    <a:pt x="5" y="12"/>
                    <a:pt x="5" y="1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23">
              <a:extLst>
                <a:ext uri="{FF2B5EF4-FFF2-40B4-BE49-F238E27FC236}">
                  <a16:creationId xmlns:a16="http://schemas.microsoft.com/office/drawing/2014/main" id="{D5EF504D-739B-B1F3-EC32-84B414828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8314" y="6552205"/>
              <a:ext cx="7822" cy="15643"/>
            </a:xfrm>
            <a:custGeom>
              <a:avLst/>
              <a:gdLst>
                <a:gd name="T0" fmla="*/ 2147483647 w 3"/>
                <a:gd name="T1" fmla="*/ 2147483647 h 6"/>
                <a:gd name="T2" fmla="*/ 2147483647 w 3"/>
                <a:gd name="T3" fmla="*/ 2147483647 h 6"/>
                <a:gd name="T4" fmla="*/ 0 w 3"/>
                <a:gd name="T5" fmla="*/ 0 h 6"/>
                <a:gd name="T6" fmla="*/ 2147483647 w 3"/>
                <a:gd name="T7" fmla="*/ 2147483647 h 6"/>
                <a:gd name="T8" fmla="*/ 2147483647 w 3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3" y="6"/>
                  </a:moveTo>
                  <a:cubicBezTo>
                    <a:pt x="2" y="6"/>
                    <a:pt x="2" y="5"/>
                    <a:pt x="1" y="3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2" y="3"/>
                  </a:cubicBezTo>
                  <a:cubicBezTo>
                    <a:pt x="2" y="4"/>
                    <a:pt x="3" y="6"/>
                    <a:pt x="3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24">
              <a:extLst>
                <a:ext uri="{FF2B5EF4-FFF2-40B4-BE49-F238E27FC236}">
                  <a16:creationId xmlns:a16="http://schemas.microsoft.com/office/drawing/2014/main" id="{1C81C11E-5753-5F41-D9FA-73C453647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1723" y="6548852"/>
              <a:ext cx="10056" cy="13409"/>
            </a:xfrm>
            <a:custGeom>
              <a:avLst/>
              <a:gdLst>
                <a:gd name="T0" fmla="*/ 2147483647 w 4"/>
                <a:gd name="T1" fmla="*/ 2147483647 h 5"/>
                <a:gd name="T2" fmla="*/ 2147483647 w 4"/>
                <a:gd name="T3" fmla="*/ 2147483647 h 5"/>
                <a:gd name="T4" fmla="*/ 0 w 4"/>
                <a:gd name="T5" fmla="*/ 0 h 5"/>
                <a:gd name="T6" fmla="*/ 2147483647 w 4"/>
                <a:gd name="T7" fmla="*/ 2147483647 h 5"/>
                <a:gd name="T8" fmla="*/ 2147483647 w 4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5"/>
                  </a:moveTo>
                  <a:cubicBezTo>
                    <a:pt x="3" y="5"/>
                    <a:pt x="2" y="4"/>
                    <a:pt x="1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0"/>
                    <a:pt x="1" y="1"/>
                    <a:pt x="2" y="2"/>
                  </a:cubicBezTo>
                  <a:cubicBezTo>
                    <a:pt x="3" y="4"/>
                    <a:pt x="4" y="5"/>
                    <a:pt x="3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25">
              <a:extLst>
                <a:ext uri="{FF2B5EF4-FFF2-40B4-BE49-F238E27FC236}">
                  <a16:creationId xmlns:a16="http://schemas.microsoft.com/office/drawing/2014/main" id="{28B0B937-8B23-342B-A3F8-4C87B44D0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3958" y="6544383"/>
              <a:ext cx="18995" cy="2235"/>
            </a:xfrm>
            <a:custGeom>
              <a:avLst/>
              <a:gdLst>
                <a:gd name="T0" fmla="*/ 2147483647 w 7"/>
                <a:gd name="T1" fmla="*/ 2147483647 h 1"/>
                <a:gd name="T2" fmla="*/ 2147483647 w 7"/>
                <a:gd name="T3" fmla="*/ 2147483647 h 1"/>
                <a:gd name="T4" fmla="*/ 0 w 7"/>
                <a:gd name="T5" fmla="*/ 0 h 1"/>
                <a:gd name="T6" fmla="*/ 2147483647 w 7"/>
                <a:gd name="T7" fmla="*/ 0 h 1"/>
                <a:gd name="T8" fmla="*/ 2147483647 w 7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"/>
                <a:gd name="T17" fmla="*/ 7 w 7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">
                  <a:moveTo>
                    <a:pt x="7" y="1"/>
                  </a:moveTo>
                  <a:cubicBezTo>
                    <a:pt x="7" y="1"/>
                    <a:pt x="5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5" y="0"/>
                    <a:pt x="7" y="1"/>
                    <a:pt x="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6">
              <a:extLst>
                <a:ext uri="{FF2B5EF4-FFF2-40B4-BE49-F238E27FC236}">
                  <a16:creationId xmlns:a16="http://schemas.microsoft.com/office/drawing/2014/main" id="{2959E3B1-A4EE-0291-8529-EDFF00BCD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10" y="6533209"/>
              <a:ext cx="21230" cy="3352"/>
            </a:xfrm>
            <a:custGeom>
              <a:avLst/>
              <a:gdLst>
                <a:gd name="T0" fmla="*/ 2147483647 w 8"/>
                <a:gd name="T1" fmla="*/ 2147483647 h 1"/>
                <a:gd name="T2" fmla="*/ 2147483647 w 8"/>
                <a:gd name="T3" fmla="*/ 2147483647 h 1"/>
                <a:gd name="T4" fmla="*/ 0 w 8"/>
                <a:gd name="T5" fmla="*/ 0 h 1"/>
                <a:gd name="T6" fmla="*/ 2147483647 w 8"/>
                <a:gd name="T7" fmla="*/ 0 h 1"/>
                <a:gd name="T8" fmla="*/ 2147483647 w 8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8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2" y="0"/>
                    <a:pt x="4" y="0"/>
                  </a:cubicBezTo>
                  <a:cubicBezTo>
                    <a:pt x="6" y="1"/>
                    <a:pt x="8" y="0"/>
                    <a:pt x="8" y="1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7">
              <a:extLst>
                <a:ext uri="{FF2B5EF4-FFF2-40B4-BE49-F238E27FC236}">
                  <a16:creationId xmlns:a16="http://schemas.microsoft.com/office/drawing/2014/main" id="{54DA7674-31CA-D49B-C33F-0C8C09E0B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263" y="6527622"/>
              <a:ext cx="32404" cy="26817"/>
            </a:xfrm>
            <a:custGeom>
              <a:avLst/>
              <a:gdLst>
                <a:gd name="T0" fmla="*/ 2147483647 w 12"/>
                <a:gd name="T1" fmla="*/ 2147483647 h 10"/>
                <a:gd name="T2" fmla="*/ 2147483647 w 12"/>
                <a:gd name="T3" fmla="*/ 2147483647 h 10"/>
                <a:gd name="T4" fmla="*/ 2147483647 w 12"/>
                <a:gd name="T5" fmla="*/ 2147483647 h 10"/>
                <a:gd name="T6" fmla="*/ 2147483647 w 12"/>
                <a:gd name="T7" fmla="*/ 2147483647 h 10"/>
                <a:gd name="T8" fmla="*/ 0 w 12"/>
                <a:gd name="T9" fmla="*/ 2147483647 h 10"/>
                <a:gd name="T10" fmla="*/ 2147483647 w 12"/>
                <a:gd name="T11" fmla="*/ 2147483647 h 10"/>
                <a:gd name="T12" fmla="*/ 2147483647 w 12"/>
                <a:gd name="T13" fmla="*/ 2147483647 h 10"/>
                <a:gd name="T14" fmla="*/ 2147483647 w 12"/>
                <a:gd name="T15" fmla="*/ 2147483647 h 10"/>
                <a:gd name="T16" fmla="*/ 2147483647 w 12"/>
                <a:gd name="T17" fmla="*/ 2147483647 h 10"/>
                <a:gd name="T18" fmla="*/ 2147483647 w 12"/>
                <a:gd name="T19" fmla="*/ 2147483647 h 10"/>
                <a:gd name="T20" fmla="*/ 2147483647 w 12"/>
                <a:gd name="T21" fmla="*/ 2147483647 h 10"/>
                <a:gd name="T22" fmla="*/ 2147483647 w 12"/>
                <a:gd name="T23" fmla="*/ 2147483647 h 10"/>
                <a:gd name="T24" fmla="*/ 2147483647 w 12"/>
                <a:gd name="T25" fmla="*/ 2147483647 h 10"/>
                <a:gd name="T26" fmla="*/ 2147483647 w 12"/>
                <a:gd name="T27" fmla="*/ 2147483647 h 10"/>
                <a:gd name="T28" fmla="*/ 2147483647 w 12"/>
                <a:gd name="T29" fmla="*/ 2147483647 h 10"/>
                <a:gd name="T30" fmla="*/ 2147483647 w 12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0"/>
                <a:gd name="T50" fmla="*/ 12 w 12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0">
                  <a:moveTo>
                    <a:pt x="12" y="9"/>
                  </a:moveTo>
                  <a:cubicBezTo>
                    <a:pt x="12" y="9"/>
                    <a:pt x="10" y="9"/>
                    <a:pt x="8" y="8"/>
                  </a:cubicBezTo>
                  <a:cubicBezTo>
                    <a:pt x="6" y="8"/>
                    <a:pt x="5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5" y="0"/>
                    <a:pt x="9" y="3"/>
                    <a:pt x="10" y="5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8"/>
                    <a:pt x="10" y="6"/>
                  </a:cubicBezTo>
                  <a:cubicBezTo>
                    <a:pt x="9" y="5"/>
                    <a:pt x="8" y="3"/>
                    <a:pt x="6" y="3"/>
                  </a:cubicBezTo>
                  <a:cubicBezTo>
                    <a:pt x="5" y="2"/>
                    <a:pt x="3" y="2"/>
                    <a:pt x="1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5" y="6"/>
                    <a:pt x="7" y="7"/>
                    <a:pt x="8" y="7"/>
                  </a:cubicBezTo>
                  <a:cubicBezTo>
                    <a:pt x="10" y="8"/>
                    <a:pt x="12" y="9"/>
                    <a:pt x="12" y="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8">
              <a:extLst>
                <a:ext uri="{FF2B5EF4-FFF2-40B4-BE49-F238E27FC236}">
                  <a16:creationId xmlns:a16="http://schemas.microsoft.com/office/drawing/2014/main" id="{EAF7C336-6806-3080-8006-8124FBDD1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6080" y="6530974"/>
              <a:ext cx="21230" cy="21230"/>
            </a:xfrm>
            <a:custGeom>
              <a:avLst/>
              <a:gdLst>
                <a:gd name="T0" fmla="*/ 2147483647 w 8"/>
                <a:gd name="T1" fmla="*/ 2147483647 h 8"/>
                <a:gd name="T2" fmla="*/ 2147483647 w 8"/>
                <a:gd name="T3" fmla="*/ 2147483647 h 8"/>
                <a:gd name="T4" fmla="*/ 2147483647 w 8"/>
                <a:gd name="T5" fmla="*/ 2147483647 h 8"/>
                <a:gd name="T6" fmla="*/ 2147483647 w 8"/>
                <a:gd name="T7" fmla="*/ 0 h 8"/>
                <a:gd name="T8" fmla="*/ 2147483647 w 8"/>
                <a:gd name="T9" fmla="*/ 2147483647 h 8"/>
                <a:gd name="T10" fmla="*/ 2147483647 w 8"/>
                <a:gd name="T11" fmla="*/ 2147483647 h 8"/>
                <a:gd name="T12" fmla="*/ 2147483647 w 8"/>
                <a:gd name="T13" fmla="*/ 2147483647 h 8"/>
                <a:gd name="T14" fmla="*/ 2147483647 w 8"/>
                <a:gd name="T15" fmla="*/ 2147483647 h 8"/>
                <a:gd name="T16" fmla="*/ 2147483647 w 8"/>
                <a:gd name="T17" fmla="*/ 2147483647 h 8"/>
                <a:gd name="T18" fmla="*/ 2147483647 w 8"/>
                <a:gd name="T19" fmla="*/ 2147483647 h 8"/>
                <a:gd name="T20" fmla="*/ 2147483647 w 8"/>
                <a:gd name="T21" fmla="*/ 2147483647 h 8"/>
                <a:gd name="T22" fmla="*/ 2147483647 w 8"/>
                <a:gd name="T23" fmla="*/ 2147483647 h 8"/>
                <a:gd name="T24" fmla="*/ 2147483647 w 8"/>
                <a:gd name="T25" fmla="*/ 2147483647 h 8"/>
                <a:gd name="T26" fmla="*/ 2147483647 w 8"/>
                <a:gd name="T27" fmla="*/ 2147483647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8"/>
                <a:gd name="T44" fmla="*/ 8 w 8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8">
                  <a:moveTo>
                    <a:pt x="1" y="8"/>
                  </a:moveTo>
                  <a:cubicBezTo>
                    <a:pt x="1" y="8"/>
                    <a:pt x="0" y="7"/>
                    <a:pt x="1" y="5"/>
                  </a:cubicBezTo>
                  <a:cubicBezTo>
                    <a:pt x="1" y="4"/>
                    <a:pt x="2" y="3"/>
                    <a:pt x="3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7"/>
                    <a:pt x="1" y="8"/>
                    <a:pt x="1" y="8"/>
                  </a:cubicBezTo>
                  <a:cubicBezTo>
                    <a:pt x="1" y="8"/>
                    <a:pt x="2" y="7"/>
                    <a:pt x="4" y="6"/>
                  </a:cubicBezTo>
                  <a:cubicBezTo>
                    <a:pt x="4" y="5"/>
                    <a:pt x="5" y="5"/>
                    <a:pt x="6" y="4"/>
                  </a:cubicBezTo>
                  <a:cubicBezTo>
                    <a:pt x="7" y="3"/>
                    <a:pt x="7" y="1"/>
                    <a:pt x="6" y="1"/>
                  </a:cubicBezTo>
                  <a:cubicBezTo>
                    <a:pt x="5" y="0"/>
                    <a:pt x="4" y="1"/>
                    <a:pt x="3" y="2"/>
                  </a:cubicBezTo>
                  <a:cubicBezTo>
                    <a:pt x="2" y="3"/>
                    <a:pt x="2" y="4"/>
                    <a:pt x="1" y="5"/>
                  </a:cubicBezTo>
                  <a:cubicBezTo>
                    <a:pt x="1" y="7"/>
                    <a:pt x="1" y="8"/>
                    <a:pt x="1" y="8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9">
              <a:extLst>
                <a:ext uri="{FF2B5EF4-FFF2-40B4-BE49-F238E27FC236}">
                  <a16:creationId xmlns:a16="http://schemas.microsoft.com/office/drawing/2014/main" id="{3B1860A4-9F9F-9308-161B-860F02A0C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460" y="6565613"/>
              <a:ext cx="71512" cy="44695"/>
            </a:xfrm>
            <a:custGeom>
              <a:avLst/>
              <a:gdLst>
                <a:gd name="T0" fmla="*/ 2147483647 w 27"/>
                <a:gd name="T1" fmla="*/ 2147483647 h 17"/>
                <a:gd name="T2" fmla="*/ 2147483647 w 27"/>
                <a:gd name="T3" fmla="*/ 2147483647 h 17"/>
                <a:gd name="T4" fmla="*/ 2147483647 w 27"/>
                <a:gd name="T5" fmla="*/ 2147483647 h 17"/>
                <a:gd name="T6" fmla="*/ 2147483647 w 27"/>
                <a:gd name="T7" fmla="*/ 2147483647 h 17"/>
                <a:gd name="T8" fmla="*/ 0 w 27"/>
                <a:gd name="T9" fmla="*/ 2147483647 h 17"/>
                <a:gd name="T10" fmla="*/ 2147483647 w 27"/>
                <a:gd name="T11" fmla="*/ 2147483647 h 17"/>
                <a:gd name="T12" fmla="*/ 2147483647 w 27"/>
                <a:gd name="T13" fmla="*/ 2147483647 h 17"/>
                <a:gd name="T14" fmla="*/ 2147483647 w 27"/>
                <a:gd name="T15" fmla="*/ 2147483647 h 17"/>
                <a:gd name="T16" fmla="*/ 2147483647 w 27"/>
                <a:gd name="T17" fmla="*/ 0 h 17"/>
                <a:gd name="T18" fmla="*/ 2147483647 w 27"/>
                <a:gd name="T19" fmla="*/ 2147483647 h 17"/>
                <a:gd name="T20" fmla="*/ 2147483647 w 27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"/>
                <a:gd name="T34" fmla="*/ 0 h 17"/>
                <a:gd name="T35" fmla="*/ 27 w 2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" h="17">
                  <a:moveTo>
                    <a:pt x="27" y="1"/>
                  </a:moveTo>
                  <a:cubicBezTo>
                    <a:pt x="27" y="1"/>
                    <a:pt x="26" y="1"/>
                    <a:pt x="22" y="1"/>
                  </a:cubicBezTo>
                  <a:cubicBezTo>
                    <a:pt x="19" y="1"/>
                    <a:pt x="15" y="1"/>
                    <a:pt x="11" y="4"/>
                  </a:cubicBezTo>
                  <a:cubicBezTo>
                    <a:pt x="7" y="6"/>
                    <a:pt x="4" y="10"/>
                    <a:pt x="2" y="12"/>
                  </a:cubicBezTo>
                  <a:cubicBezTo>
                    <a:pt x="1" y="15"/>
                    <a:pt x="0" y="17"/>
                    <a:pt x="0" y="17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1" y="15"/>
                    <a:pt x="1" y="13"/>
                    <a:pt x="2" y="12"/>
                  </a:cubicBezTo>
                  <a:cubicBezTo>
                    <a:pt x="3" y="9"/>
                    <a:pt x="6" y="5"/>
                    <a:pt x="10" y="3"/>
                  </a:cubicBezTo>
                  <a:cubicBezTo>
                    <a:pt x="15" y="0"/>
                    <a:pt x="19" y="0"/>
                    <a:pt x="22" y="0"/>
                  </a:cubicBezTo>
                  <a:cubicBezTo>
                    <a:pt x="24" y="0"/>
                    <a:pt x="25" y="1"/>
                    <a:pt x="26" y="1"/>
                  </a:cubicBezTo>
                  <a:cubicBezTo>
                    <a:pt x="27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30">
              <a:extLst>
                <a:ext uri="{FF2B5EF4-FFF2-40B4-BE49-F238E27FC236}">
                  <a16:creationId xmlns:a16="http://schemas.microsoft.com/office/drawing/2014/main" id="{ECB34CB6-050E-7BF6-067E-D5AA715CC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8212" y="6490749"/>
              <a:ext cx="11174" cy="74864"/>
            </a:xfrm>
            <a:custGeom>
              <a:avLst/>
              <a:gdLst>
                <a:gd name="T0" fmla="*/ 2147483647 w 4"/>
                <a:gd name="T1" fmla="*/ 0 h 28"/>
                <a:gd name="T2" fmla="*/ 2147483647 w 4"/>
                <a:gd name="T3" fmla="*/ 2147483647 h 28"/>
                <a:gd name="T4" fmla="*/ 0 w 4"/>
                <a:gd name="T5" fmla="*/ 2147483647 h 28"/>
                <a:gd name="T6" fmla="*/ 2147483647 w 4"/>
                <a:gd name="T7" fmla="*/ 2147483647 h 28"/>
                <a:gd name="T8" fmla="*/ 2147483647 w 4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8"/>
                <a:gd name="T17" fmla="*/ 4 w 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8">
                  <a:moveTo>
                    <a:pt x="4" y="0"/>
                  </a:moveTo>
                  <a:cubicBezTo>
                    <a:pt x="4" y="0"/>
                    <a:pt x="3" y="6"/>
                    <a:pt x="2" y="14"/>
                  </a:cubicBezTo>
                  <a:cubicBezTo>
                    <a:pt x="1" y="22"/>
                    <a:pt x="0" y="28"/>
                    <a:pt x="0" y="28"/>
                  </a:cubicBezTo>
                  <a:cubicBezTo>
                    <a:pt x="0" y="28"/>
                    <a:pt x="0" y="22"/>
                    <a:pt x="1" y="14"/>
                  </a:cubicBezTo>
                  <a:cubicBezTo>
                    <a:pt x="2" y="6"/>
                    <a:pt x="3" y="0"/>
                    <a:pt x="4" y="0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31">
              <a:extLst>
                <a:ext uri="{FF2B5EF4-FFF2-40B4-BE49-F238E27FC236}">
                  <a16:creationId xmlns:a16="http://schemas.microsoft.com/office/drawing/2014/main" id="{028BE4C4-954E-8431-F89A-83252DB28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1948" y="6581256"/>
              <a:ext cx="52517" cy="10056"/>
            </a:xfrm>
            <a:custGeom>
              <a:avLst/>
              <a:gdLst>
                <a:gd name="T0" fmla="*/ 2147483647 w 20"/>
                <a:gd name="T1" fmla="*/ 2147483647 h 4"/>
                <a:gd name="T2" fmla="*/ 2147483647 w 20"/>
                <a:gd name="T3" fmla="*/ 2147483647 h 4"/>
                <a:gd name="T4" fmla="*/ 0 w 20"/>
                <a:gd name="T5" fmla="*/ 2147483647 h 4"/>
                <a:gd name="T6" fmla="*/ 2147483647 w 20"/>
                <a:gd name="T7" fmla="*/ 2147483647 h 4"/>
                <a:gd name="T8" fmla="*/ 2147483647 w 20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"/>
                <a:gd name="T17" fmla="*/ 20 w 2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">
                  <a:moveTo>
                    <a:pt x="20" y="3"/>
                  </a:moveTo>
                  <a:cubicBezTo>
                    <a:pt x="20" y="4"/>
                    <a:pt x="15" y="4"/>
                    <a:pt x="9" y="3"/>
                  </a:cubicBezTo>
                  <a:cubicBezTo>
                    <a:pt x="4" y="2"/>
                    <a:pt x="0" y="1"/>
                    <a:pt x="0" y="1"/>
                  </a:cubicBezTo>
                  <a:cubicBezTo>
                    <a:pt x="0" y="0"/>
                    <a:pt x="4" y="1"/>
                    <a:pt x="10" y="2"/>
                  </a:cubicBezTo>
                  <a:cubicBezTo>
                    <a:pt x="15" y="3"/>
                    <a:pt x="20" y="3"/>
                    <a:pt x="20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32">
              <a:extLst>
                <a:ext uri="{FF2B5EF4-FFF2-40B4-BE49-F238E27FC236}">
                  <a16:creationId xmlns:a16="http://schemas.microsoft.com/office/drawing/2014/main" id="{6066BE99-E442-6B75-2164-F12EA5E82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1282" y="6594665"/>
              <a:ext cx="7822" cy="10056"/>
            </a:xfrm>
            <a:custGeom>
              <a:avLst/>
              <a:gdLst>
                <a:gd name="T0" fmla="*/ 2147483647 w 3"/>
                <a:gd name="T1" fmla="*/ 0 h 4"/>
                <a:gd name="T2" fmla="*/ 2147483647 w 3"/>
                <a:gd name="T3" fmla="*/ 2147483647 h 4"/>
                <a:gd name="T4" fmla="*/ 2147483647 w 3"/>
                <a:gd name="T5" fmla="*/ 2147483647 h 4"/>
                <a:gd name="T6" fmla="*/ 2147483647 w 3"/>
                <a:gd name="T7" fmla="*/ 2147483647 h 4"/>
                <a:gd name="T8" fmla="*/ 2147483647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0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33">
              <a:extLst>
                <a:ext uri="{FF2B5EF4-FFF2-40B4-BE49-F238E27FC236}">
                  <a16:creationId xmlns:a16="http://schemas.microsoft.com/office/drawing/2014/main" id="{54992E2A-7C4E-6385-594C-7FE05619F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6925" y="6581256"/>
              <a:ext cx="7822" cy="5587"/>
            </a:xfrm>
            <a:custGeom>
              <a:avLst/>
              <a:gdLst>
                <a:gd name="T0" fmla="*/ 2147483647 w 3"/>
                <a:gd name="T1" fmla="*/ 0 h 2"/>
                <a:gd name="T2" fmla="*/ 2147483647 w 3"/>
                <a:gd name="T3" fmla="*/ 2147483647 h 2"/>
                <a:gd name="T4" fmla="*/ 0 w 3"/>
                <a:gd name="T5" fmla="*/ 2147483647 h 2"/>
                <a:gd name="T6" fmla="*/ 2147483647 w 3"/>
                <a:gd name="T7" fmla="*/ 2147483647 h 2"/>
                <a:gd name="T8" fmla="*/ 2147483647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0"/>
                  </a:moveTo>
                  <a:cubicBezTo>
                    <a:pt x="3" y="0"/>
                    <a:pt x="3" y="1"/>
                    <a:pt x="2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34">
              <a:extLst>
                <a:ext uri="{FF2B5EF4-FFF2-40B4-BE49-F238E27FC236}">
                  <a16:creationId xmlns:a16="http://schemas.microsoft.com/office/drawing/2014/main" id="{1B4316EE-0A03-E48A-474F-7158A3DD0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2569" y="6573435"/>
              <a:ext cx="13409" cy="5587"/>
            </a:xfrm>
            <a:custGeom>
              <a:avLst/>
              <a:gdLst>
                <a:gd name="T0" fmla="*/ 2147483647 w 5"/>
                <a:gd name="T1" fmla="*/ 2147483647 h 2"/>
                <a:gd name="T2" fmla="*/ 2147483647 w 5"/>
                <a:gd name="T3" fmla="*/ 2147483647 h 2"/>
                <a:gd name="T4" fmla="*/ 2147483647 w 5"/>
                <a:gd name="T5" fmla="*/ 2147483647 h 2"/>
                <a:gd name="T6" fmla="*/ 2147483647 w 5"/>
                <a:gd name="T7" fmla="*/ 2147483647 h 2"/>
                <a:gd name="T8" fmla="*/ 2147483647 w 5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5" y="1"/>
                  </a:move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4" y="0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35">
              <a:extLst>
                <a:ext uri="{FF2B5EF4-FFF2-40B4-BE49-F238E27FC236}">
                  <a16:creationId xmlns:a16="http://schemas.microsoft.com/office/drawing/2014/main" id="{A8B0CBD4-AB96-C52E-E083-C451385D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3799" y="6573435"/>
              <a:ext cx="5587" cy="2235"/>
            </a:xfrm>
            <a:custGeom>
              <a:avLst/>
              <a:gdLst>
                <a:gd name="T0" fmla="*/ 2147483647 w 2"/>
                <a:gd name="T1" fmla="*/ 2147483647 h 1"/>
                <a:gd name="T2" fmla="*/ 2147483647 w 2"/>
                <a:gd name="T3" fmla="*/ 2147483647 h 1"/>
                <a:gd name="T4" fmla="*/ 0 w 2"/>
                <a:gd name="T5" fmla="*/ 2147483647 h 1"/>
                <a:gd name="T6" fmla="*/ 2147483647 w 2"/>
                <a:gd name="T7" fmla="*/ 0 h 1"/>
                <a:gd name="T8" fmla="*/ 2147483647 w 2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36">
              <a:extLst>
                <a:ext uri="{FF2B5EF4-FFF2-40B4-BE49-F238E27FC236}">
                  <a16:creationId xmlns:a16="http://schemas.microsoft.com/office/drawing/2014/main" id="{47EC8A86-6A2F-1066-732B-CBB8671D5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10" y="6511979"/>
              <a:ext cx="2235" cy="21230"/>
            </a:xfrm>
            <a:custGeom>
              <a:avLst/>
              <a:gdLst>
                <a:gd name="T0" fmla="*/ 2147483647 w 1"/>
                <a:gd name="T1" fmla="*/ 0 h 8"/>
                <a:gd name="T2" fmla="*/ 0 w 1"/>
                <a:gd name="T3" fmla="*/ 2147483647 h 8"/>
                <a:gd name="T4" fmla="*/ 0 w 1"/>
                <a:gd name="T5" fmla="*/ 2147483647 h 8"/>
                <a:gd name="T6" fmla="*/ 2147483647 w 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1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37">
              <a:extLst>
                <a:ext uri="{FF2B5EF4-FFF2-40B4-BE49-F238E27FC236}">
                  <a16:creationId xmlns:a16="http://schemas.microsoft.com/office/drawing/2014/main" id="{65398750-40A0-8513-0DBE-E85FF6277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10" y="6511979"/>
              <a:ext cx="160902" cy="48047"/>
            </a:xfrm>
            <a:custGeom>
              <a:avLst/>
              <a:gdLst>
                <a:gd name="T0" fmla="*/ 2147483647 w 61"/>
                <a:gd name="T1" fmla="*/ 0 h 18"/>
                <a:gd name="T2" fmla="*/ 2147483647 w 61"/>
                <a:gd name="T3" fmla="*/ 0 h 18"/>
                <a:gd name="T4" fmla="*/ 0 w 61"/>
                <a:gd name="T5" fmla="*/ 2147483647 h 18"/>
                <a:gd name="T6" fmla="*/ 0 w 61"/>
                <a:gd name="T7" fmla="*/ 2147483647 h 18"/>
                <a:gd name="T8" fmla="*/ 2147483647 w 61"/>
                <a:gd name="T9" fmla="*/ 2147483647 h 18"/>
                <a:gd name="T10" fmla="*/ 2147483647 w 61"/>
                <a:gd name="T11" fmla="*/ 2147483647 h 18"/>
                <a:gd name="T12" fmla="*/ 2147483647 w 61"/>
                <a:gd name="T13" fmla="*/ 2147483647 h 18"/>
                <a:gd name="T14" fmla="*/ 2147483647 w 61"/>
                <a:gd name="T15" fmla="*/ 2147483647 h 18"/>
                <a:gd name="T16" fmla="*/ 2147483647 w 61"/>
                <a:gd name="T17" fmla="*/ 2147483647 h 18"/>
                <a:gd name="T18" fmla="*/ 2147483647 w 61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18"/>
                <a:gd name="T32" fmla="*/ 61 w 61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18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8"/>
                    <a:pt x="4" y="8"/>
                  </a:cubicBezTo>
                  <a:cubicBezTo>
                    <a:pt x="6" y="9"/>
                    <a:pt x="8" y="8"/>
                    <a:pt x="8" y="9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7"/>
                    <a:pt x="61" y="16"/>
                    <a:pt x="61" y="1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38">
              <a:extLst>
                <a:ext uri="{FF2B5EF4-FFF2-40B4-BE49-F238E27FC236}">
                  <a16:creationId xmlns:a16="http://schemas.microsoft.com/office/drawing/2014/main" id="{C954C713-4058-D236-DCC3-E022054DE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310" y="6533209"/>
              <a:ext cx="21230" cy="3352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0 w 8"/>
                <a:gd name="T5" fmla="*/ 0 h 1"/>
                <a:gd name="T6" fmla="*/ 2147483647 w 8"/>
                <a:gd name="T7" fmla="*/ 2147483647 h 1"/>
                <a:gd name="T8" fmla="*/ 2147483647 w 8"/>
                <a:gd name="T9" fmla="*/ 2147483647 h 1"/>
                <a:gd name="T10" fmla="*/ 2147483647 w 8"/>
                <a:gd name="T11" fmla="*/ 0 h 1"/>
                <a:gd name="T12" fmla="*/ 0 w 8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"/>
                <a:gd name="T23" fmla="*/ 8 w 8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8" y="0"/>
                    <a:pt x="6" y="1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9">
              <a:extLst>
                <a:ext uri="{FF2B5EF4-FFF2-40B4-BE49-F238E27FC236}">
                  <a16:creationId xmlns:a16="http://schemas.microsoft.com/office/drawing/2014/main" id="{6F2E0381-A2C6-0AEF-069D-E578B60C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442" y="6552205"/>
              <a:ext cx="0" cy="2235"/>
            </a:xfrm>
            <a:custGeom>
              <a:avLst/>
              <a:gdLst>
                <a:gd name="T0" fmla="*/ 0 h 2"/>
                <a:gd name="T1" fmla="*/ 2147483647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40">
              <a:extLst>
                <a:ext uri="{FF2B5EF4-FFF2-40B4-BE49-F238E27FC236}">
                  <a16:creationId xmlns:a16="http://schemas.microsoft.com/office/drawing/2014/main" id="{EB6BF77E-D1AE-9CC5-0DB8-C799DD40E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442" y="6552205"/>
              <a:ext cx="0" cy="2235"/>
            </a:xfrm>
            <a:custGeom>
              <a:avLst/>
              <a:gdLst>
                <a:gd name="T0" fmla="*/ 0 h 2"/>
                <a:gd name="T1" fmla="*/ 2147483647 h 2"/>
                <a:gd name="T2" fmla="*/ 0 h 2"/>
                <a:gd name="T3" fmla="*/ 0 h 2"/>
                <a:gd name="T4" fmla="*/ 0 60000 65536"/>
                <a:gd name="T5" fmla="*/ 0 60000 65536"/>
                <a:gd name="T6" fmla="*/ 0 60000 65536"/>
                <a:gd name="T7" fmla="*/ 0 60000 65536"/>
                <a:gd name="T8" fmla="*/ 0 h 2"/>
                <a:gd name="T9" fmla="*/ 2 h 2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T8" r="0" b="T9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41">
              <a:extLst>
                <a:ext uri="{FF2B5EF4-FFF2-40B4-BE49-F238E27FC236}">
                  <a16:creationId xmlns:a16="http://schemas.microsoft.com/office/drawing/2014/main" id="{C26E4A87-EE1A-0B96-4487-4CF51C931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8212" y="6548852"/>
              <a:ext cx="21230" cy="13409"/>
            </a:xfrm>
            <a:custGeom>
              <a:avLst/>
              <a:gdLst>
                <a:gd name="T0" fmla="*/ 2147483647 w 8"/>
                <a:gd name="T1" fmla="*/ 0 h 5"/>
                <a:gd name="T2" fmla="*/ 0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0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42">
              <a:extLst>
                <a:ext uri="{FF2B5EF4-FFF2-40B4-BE49-F238E27FC236}">
                  <a16:creationId xmlns:a16="http://schemas.microsoft.com/office/drawing/2014/main" id="{544B5CD5-23C5-CFCC-568E-6B30B809E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8212" y="6548852"/>
              <a:ext cx="3352" cy="1117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147483647 h 4"/>
                <a:gd name="T4" fmla="*/ 0 w 1"/>
                <a:gd name="T5" fmla="*/ 2147483647 h 4"/>
                <a:gd name="T6" fmla="*/ 2147483647 w 1"/>
                <a:gd name="T7" fmla="*/ 0 h 4"/>
                <a:gd name="T8" fmla="*/ 0 w 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43">
              <a:extLst>
                <a:ext uri="{FF2B5EF4-FFF2-40B4-BE49-F238E27FC236}">
                  <a16:creationId xmlns:a16="http://schemas.microsoft.com/office/drawing/2014/main" id="{CF01210C-2A78-E790-4220-13BD679A3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028" y="4660486"/>
              <a:ext cx="744173" cy="1891718"/>
            </a:xfrm>
            <a:custGeom>
              <a:avLst/>
              <a:gdLst>
                <a:gd name="T0" fmla="*/ 2147483647 w 666"/>
                <a:gd name="T1" fmla="*/ 0 h 1693"/>
                <a:gd name="T2" fmla="*/ 2147483647 w 666"/>
                <a:gd name="T3" fmla="*/ 2147483647 h 1693"/>
                <a:gd name="T4" fmla="*/ 2147483647 w 666"/>
                <a:gd name="T5" fmla="*/ 2147483647 h 1693"/>
                <a:gd name="T6" fmla="*/ 2147483647 w 666"/>
                <a:gd name="T7" fmla="*/ 2147483647 h 1693"/>
                <a:gd name="T8" fmla="*/ 2147483647 w 666"/>
                <a:gd name="T9" fmla="*/ 2147483647 h 1693"/>
                <a:gd name="T10" fmla="*/ 0 w 666"/>
                <a:gd name="T11" fmla="*/ 2147483647 h 1693"/>
                <a:gd name="T12" fmla="*/ 2147483647 w 666"/>
                <a:gd name="T13" fmla="*/ 2147483647 h 1693"/>
                <a:gd name="T14" fmla="*/ 2147483647 w 666"/>
                <a:gd name="T15" fmla="*/ 0 h 16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6"/>
                <a:gd name="T25" fmla="*/ 0 h 1693"/>
                <a:gd name="T26" fmla="*/ 666 w 666"/>
                <a:gd name="T27" fmla="*/ 1693 h 16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6" h="1693">
                  <a:moveTo>
                    <a:pt x="666" y="0"/>
                  </a:moveTo>
                  <a:lnTo>
                    <a:pt x="657" y="1693"/>
                  </a:lnTo>
                  <a:lnTo>
                    <a:pt x="410" y="1688"/>
                  </a:lnTo>
                  <a:lnTo>
                    <a:pt x="389" y="209"/>
                  </a:lnTo>
                  <a:lnTo>
                    <a:pt x="246" y="1693"/>
                  </a:lnTo>
                  <a:lnTo>
                    <a:pt x="0" y="1650"/>
                  </a:lnTo>
                  <a:lnTo>
                    <a:pt x="171" y="16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44">
              <a:extLst>
                <a:ext uri="{FF2B5EF4-FFF2-40B4-BE49-F238E27FC236}">
                  <a16:creationId xmlns:a16="http://schemas.microsoft.com/office/drawing/2014/main" id="{23C50B35-4DED-6EB6-FB3A-DCBEE6FF4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2635" y="4678364"/>
              <a:ext cx="31287" cy="212302"/>
            </a:xfrm>
            <a:custGeom>
              <a:avLst/>
              <a:gdLst>
                <a:gd name="T0" fmla="*/ 2147483647 w 12"/>
                <a:gd name="T1" fmla="*/ 0 h 80"/>
                <a:gd name="T2" fmla="*/ 2147483647 w 12"/>
                <a:gd name="T3" fmla="*/ 2147483647 h 80"/>
                <a:gd name="T4" fmla="*/ 2147483647 w 12"/>
                <a:gd name="T5" fmla="*/ 2147483647 h 80"/>
                <a:gd name="T6" fmla="*/ 2147483647 w 12"/>
                <a:gd name="T7" fmla="*/ 2147483647 h 80"/>
                <a:gd name="T8" fmla="*/ 2147483647 w 12"/>
                <a:gd name="T9" fmla="*/ 2147483647 h 80"/>
                <a:gd name="T10" fmla="*/ 2147483647 w 12"/>
                <a:gd name="T11" fmla="*/ 2147483647 h 80"/>
                <a:gd name="T12" fmla="*/ 2147483647 w 12"/>
                <a:gd name="T13" fmla="*/ 2147483647 h 80"/>
                <a:gd name="T14" fmla="*/ 2147483647 w 12"/>
                <a:gd name="T15" fmla="*/ 2147483647 h 80"/>
                <a:gd name="T16" fmla="*/ 2147483647 w 12"/>
                <a:gd name="T17" fmla="*/ 2147483647 h 80"/>
                <a:gd name="T18" fmla="*/ 2147483647 w 12"/>
                <a:gd name="T19" fmla="*/ 2147483647 h 80"/>
                <a:gd name="T20" fmla="*/ 2147483647 w 12"/>
                <a:gd name="T21" fmla="*/ 2147483647 h 80"/>
                <a:gd name="T22" fmla="*/ 2147483647 w 12"/>
                <a:gd name="T23" fmla="*/ 2147483647 h 80"/>
                <a:gd name="T24" fmla="*/ 2147483647 w 12"/>
                <a:gd name="T25" fmla="*/ 0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80"/>
                <a:gd name="T41" fmla="*/ 12 w 12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80">
                  <a:moveTo>
                    <a:pt x="2" y="0"/>
                  </a:moveTo>
                  <a:cubicBezTo>
                    <a:pt x="2" y="0"/>
                    <a:pt x="2" y="5"/>
                    <a:pt x="1" y="12"/>
                  </a:cubicBezTo>
                  <a:cubicBezTo>
                    <a:pt x="1" y="20"/>
                    <a:pt x="1" y="30"/>
                    <a:pt x="1" y="42"/>
                  </a:cubicBezTo>
                  <a:cubicBezTo>
                    <a:pt x="1" y="48"/>
                    <a:pt x="1" y="53"/>
                    <a:pt x="1" y="58"/>
                  </a:cubicBezTo>
                  <a:cubicBezTo>
                    <a:pt x="0" y="63"/>
                    <a:pt x="1" y="68"/>
                    <a:pt x="3" y="72"/>
                  </a:cubicBezTo>
                  <a:cubicBezTo>
                    <a:pt x="4" y="75"/>
                    <a:pt x="7" y="78"/>
                    <a:pt x="9" y="79"/>
                  </a:cubicBezTo>
                  <a:cubicBezTo>
                    <a:pt x="11" y="80"/>
                    <a:pt x="12" y="80"/>
                    <a:pt x="12" y="80"/>
                  </a:cubicBezTo>
                  <a:cubicBezTo>
                    <a:pt x="12" y="79"/>
                    <a:pt x="11" y="79"/>
                    <a:pt x="9" y="78"/>
                  </a:cubicBezTo>
                  <a:cubicBezTo>
                    <a:pt x="8" y="77"/>
                    <a:pt x="5" y="74"/>
                    <a:pt x="4" y="71"/>
                  </a:cubicBezTo>
                  <a:cubicBezTo>
                    <a:pt x="3" y="68"/>
                    <a:pt x="2" y="63"/>
                    <a:pt x="2" y="58"/>
                  </a:cubicBezTo>
                  <a:cubicBezTo>
                    <a:pt x="3" y="53"/>
                    <a:pt x="3" y="48"/>
                    <a:pt x="3" y="42"/>
                  </a:cubicBezTo>
                  <a:cubicBezTo>
                    <a:pt x="3" y="30"/>
                    <a:pt x="3" y="20"/>
                    <a:pt x="3" y="12"/>
                  </a:cubicBezTo>
                  <a:cubicBezTo>
                    <a:pt x="3" y="5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45">
              <a:extLst>
                <a:ext uri="{FF2B5EF4-FFF2-40B4-BE49-F238E27FC236}">
                  <a16:creationId xmlns:a16="http://schemas.microsoft.com/office/drawing/2014/main" id="{543A79E9-3511-23A1-4577-2171F010B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1687" y="4695125"/>
              <a:ext cx="29052" cy="31287"/>
            </a:xfrm>
            <a:custGeom>
              <a:avLst/>
              <a:gdLst>
                <a:gd name="T0" fmla="*/ 2147483647 w 11"/>
                <a:gd name="T1" fmla="*/ 2147483647 h 12"/>
                <a:gd name="T2" fmla="*/ 2147483647 w 11"/>
                <a:gd name="T3" fmla="*/ 2147483647 h 12"/>
                <a:gd name="T4" fmla="*/ 2147483647 w 11"/>
                <a:gd name="T5" fmla="*/ 2147483647 h 12"/>
                <a:gd name="T6" fmla="*/ 2147483647 w 11"/>
                <a:gd name="T7" fmla="*/ 2147483647 h 12"/>
                <a:gd name="T8" fmla="*/ 2147483647 w 11"/>
                <a:gd name="T9" fmla="*/ 2147483647 h 12"/>
                <a:gd name="T10" fmla="*/ 2147483647 w 11"/>
                <a:gd name="T11" fmla="*/ 2147483647 h 12"/>
                <a:gd name="T12" fmla="*/ 2147483647 w 11"/>
                <a:gd name="T13" fmla="*/ 2147483647 h 12"/>
                <a:gd name="T14" fmla="*/ 2147483647 w 11"/>
                <a:gd name="T15" fmla="*/ 2147483647 h 12"/>
                <a:gd name="T16" fmla="*/ 2147483647 w 11"/>
                <a:gd name="T17" fmla="*/ 2147483647 h 12"/>
                <a:gd name="T18" fmla="*/ 2147483647 w 11"/>
                <a:gd name="T19" fmla="*/ 2147483647 h 12"/>
                <a:gd name="T20" fmla="*/ 2147483647 w 11"/>
                <a:gd name="T21" fmla="*/ 2147483647 h 12"/>
                <a:gd name="T22" fmla="*/ 2147483647 w 11"/>
                <a:gd name="T23" fmla="*/ 2147483647 h 12"/>
                <a:gd name="T24" fmla="*/ 0 w 11"/>
                <a:gd name="T25" fmla="*/ 2147483647 h 12"/>
                <a:gd name="T26" fmla="*/ 2147483647 w 11"/>
                <a:gd name="T27" fmla="*/ 2147483647 h 12"/>
                <a:gd name="T28" fmla="*/ 2147483647 w 11"/>
                <a:gd name="T29" fmla="*/ 2147483647 h 12"/>
                <a:gd name="T30" fmla="*/ 2147483647 w 11"/>
                <a:gd name="T31" fmla="*/ 2147483647 h 12"/>
                <a:gd name="T32" fmla="*/ 2147483647 w 11"/>
                <a:gd name="T33" fmla="*/ 2147483647 h 12"/>
                <a:gd name="T34" fmla="*/ 2147483647 w 11"/>
                <a:gd name="T35" fmla="*/ 2147483647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"/>
                <a:gd name="T55" fmla="*/ 0 h 12"/>
                <a:gd name="T56" fmla="*/ 11 w 11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" h="12">
                  <a:moveTo>
                    <a:pt x="8" y="2"/>
                  </a:moveTo>
                  <a:cubicBezTo>
                    <a:pt x="7" y="2"/>
                    <a:pt x="9" y="3"/>
                    <a:pt x="9" y="6"/>
                  </a:cubicBezTo>
                  <a:cubicBezTo>
                    <a:pt x="9" y="7"/>
                    <a:pt x="9" y="8"/>
                    <a:pt x="8" y="9"/>
                  </a:cubicBezTo>
                  <a:cubicBezTo>
                    <a:pt x="7" y="10"/>
                    <a:pt x="5" y="10"/>
                    <a:pt x="3" y="9"/>
                  </a:cubicBezTo>
                  <a:cubicBezTo>
                    <a:pt x="1" y="7"/>
                    <a:pt x="1" y="5"/>
                    <a:pt x="3" y="3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6" y="3"/>
                    <a:pt x="7" y="3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4" y="12"/>
                    <a:pt x="7" y="12"/>
                    <a:pt x="9" y="11"/>
                  </a:cubicBezTo>
                  <a:cubicBezTo>
                    <a:pt x="11" y="9"/>
                    <a:pt x="11" y="7"/>
                    <a:pt x="11" y="6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46">
              <a:extLst>
                <a:ext uri="{FF2B5EF4-FFF2-40B4-BE49-F238E27FC236}">
                  <a16:creationId xmlns:a16="http://schemas.microsoft.com/office/drawing/2014/main" id="{3E43905F-9AF6-7863-3FE7-2A97D445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363" y="3224657"/>
              <a:ext cx="379908" cy="270405"/>
            </a:xfrm>
            <a:custGeom>
              <a:avLst/>
              <a:gdLst>
                <a:gd name="T0" fmla="*/ 2147483647 w 143"/>
                <a:gd name="T1" fmla="*/ 2147483647 h 102"/>
                <a:gd name="T2" fmla="*/ 2147483647 w 143"/>
                <a:gd name="T3" fmla="*/ 2147483647 h 102"/>
                <a:gd name="T4" fmla="*/ 2147483647 w 143"/>
                <a:gd name="T5" fmla="*/ 2147483647 h 102"/>
                <a:gd name="T6" fmla="*/ 2147483647 w 143"/>
                <a:gd name="T7" fmla="*/ 2147483647 h 102"/>
                <a:gd name="T8" fmla="*/ 2147483647 w 143"/>
                <a:gd name="T9" fmla="*/ 2147483647 h 102"/>
                <a:gd name="T10" fmla="*/ 2147483647 w 143"/>
                <a:gd name="T11" fmla="*/ 2147483647 h 102"/>
                <a:gd name="T12" fmla="*/ 2147483647 w 143"/>
                <a:gd name="T13" fmla="*/ 2147483647 h 102"/>
                <a:gd name="T14" fmla="*/ 2147483647 w 143"/>
                <a:gd name="T15" fmla="*/ 2147483647 h 102"/>
                <a:gd name="T16" fmla="*/ 2147483647 w 143"/>
                <a:gd name="T17" fmla="*/ 2147483647 h 102"/>
                <a:gd name="T18" fmla="*/ 2147483647 w 143"/>
                <a:gd name="T19" fmla="*/ 2147483647 h 102"/>
                <a:gd name="T20" fmla="*/ 2147483647 w 143"/>
                <a:gd name="T21" fmla="*/ 2147483647 h 102"/>
                <a:gd name="T22" fmla="*/ 2147483647 w 143"/>
                <a:gd name="T23" fmla="*/ 2147483647 h 102"/>
                <a:gd name="T24" fmla="*/ 2147483647 w 143"/>
                <a:gd name="T25" fmla="*/ 2147483647 h 102"/>
                <a:gd name="T26" fmla="*/ 2147483647 w 143"/>
                <a:gd name="T27" fmla="*/ 2147483647 h 102"/>
                <a:gd name="T28" fmla="*/ 2147483647 w 143"/>
                <a:gd name="T29" fmla="*/ 2147483647 h 102"/>
                <a:gd name="T30" fmla="*/ 2147483647 w 143"/>
                <a:gd name="T31" fmla="*/ 2147483647 h 102"/>
                <a:gd name="T32" fmla="*/ 2147483647 w 143"/>
                <a:gd name="T33" fmla="*/ 2147483647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3"/>
                <a:gd name="T52" fmla="*/ 0 h 102"/>
                <a:gd name="T53" fmla="*/ 143 w 143"/>
                <a:gd name="T54" fmla="*/ 102 h 10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3" h="102">
                  <a:moveTo>
                    <a:pt x="116" y="93"/>
                  </a:moveTo>
                  <a:cubicBezTo>
                    <a:pt x="115" y="95"/>
                    <a:pt x="116" y="98"/>
                    <a:pt x="118" y="100"/>
                  </a:cubicBezTo>
                  <a:cubicBezTo>
                    <a:pt x="120" y="101"/>
                    <a:pt x="123" y="102"/>
                    <a:pt x="125" y="100"/>
                  </a:cubicBezTo>
                  <a:cubicBezTo>
                    <a:pt x="129" y="98"/>
                    <a:pt x="130" y="92"/>
                    <a:pt x="129" y="88"/>
                  </a:cubicBezTo>
                  <a:cubicBezTo>
                    <a:pt x="128" y="83"/>
                    <a:pt x="127" y="78"/>
                    <a:pt x="129" y="74"/>
                  </a:cubicBezTo>
                  <a:cubicBezTo>
                    <a:pt x="130" y="70"/>
                    <a:pt x="133" y="68"/>
                    <a:pt x="136" y="66"/>
                  </a:cubicBezTo>
                  <a:cubicBezTo>
                    <a:pt x="140" y="61"/>
                    <a:pt x="143" y="55"/>
                    <a:pt x="142" y="48"/>
                  </a:cubicBezTo>
                  <a:cubicBezTo>
                    <a:pt x="141" y="42"/>
                    <a:pt x="136" y="36"/>
                    <a:pt x="130" y="35"/>
                  </a:cubicBezTo>
                  <a:cubicBezTo>
                    <a:pt x="124" y="33"/>
                    <a:pt x="116" y="35"/>
                    <a:pt x="111" y="30"/>
                  </a:cubicBezTo>
                  <a:cubicBezTo>
                    <a:pt x="108" y="27"/>
                    <a:pt x="108" y="22"/>
                    <a:pt x="105" y="18"/>
                  </a:cubicBezTo>
                  <a:cubicBezTo>
                    <a:pt x="101" y="12"/>
                    <a:pt x="93" y="11"/>
                    <a:pt x="85" y="12"/>
                  </a:cubicBezTo>
                  <a:cubicBezTo>
                    <a:pt x="78" y="13"/>
                    <a:pt x="71" y="15"/>
                    <a:pt x="64" y="13"/>
                  </a:cubicBezTo>
                  <a:cubicBezTo>
                    <a:pt x="58" y="12"/>
                    <a:pt x="53" y="8"/>
                    <a:pt x="47" y="5"/>
                  </a:cubicBezTo>
                  <a:cubicBezTo>
                    <a:pt x="35" y="0"/>
                    <a:pt x="20" y="3"/>
                    <a:pt x="11" y="12"/>
                  </a:cubicBezTo>
                  <a:cubicBezTo>
                    <a:pt x="2" y="22"/>
                    <a:pt x="0" y="37"/>
                    <a:pt x="6" y="49"/>
                  </a:cubicBezTo>
                  <a:cubicBezTo>
                    <a:pt x="8" y="53"/>
                    <a:pt x="11" y="57"/>
                    <a:pt x="16" y="59"/>
                  </a:cubicBezTo>
                  <a:cubicBezTo>
                    <a:pt x="116" y="93"/>
                    <a:pt x="116" y="93"/>
                    <a:pt x="116" y="93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47">
              <a:extLst>
                <a:ext uri="{FF2B5EF4-FFF2-40B4-BE49-F238E27FC236}">
                  <a16:creationId xmlns:a16="http://schemas.microsoft.com/office/drawing/2014/main" id="{B972FE05-0A9A-F1CB-BCB0-8BF6B75C6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9950" y="3230244"/>
              <a:ext cx="370969" cy="262583"/>
            </a:xfrm>
            <a:custGeom>
              <a:avLst/>
              <a:gdLst>
                <a:gd name="T0" fmla="*/ 2147483647 w 140"/>
                <a:gd name="T1" fmla="*/ 0 h 99"/>
                <a:gd name="T2" fmla="*/ 2147483647 w 140"/>
                <a:gd name="T3" fmla="*/ 2147483647 h 99"/>
                <a:gd name="T4" fmla="*/ 0 w 140"/>
                <a:gd name="T5" fmla="*/ 2147483647 h 99"/>
                <a:gd name="T6" fmla="*/ 2147483647 w 140"/>
                <a:gd name="T7" fmla="*/ 2147483647 h 99"/>
                <a:gd name="T8" fmla="*/ 2147483647 w 140"/>
                <a:gd name="T9" fmla="*/ 2147483647 h 99"/>
                <a:gd name="T10" fmla="*/ 2147483647 w 140"/>
                <a:gd name="T11" fmla="*/ 2147483647 h 99"/>
                <a:gd name="T12" fmla="*/ 2147483647 w 140"/>
                <a:gd name="T13" fmla="*/ 2147483647 h 99"/>
                <a:gd name="T14" fmla="*/ 2147483647 w 140"/>
                <a:gd name="T15" fmla="*/ 2147483647 h 99"/>
                <a:gd name="T16" fmla="*/ 2147483647 w 140"/>
                <a:gd name="T17" fmla="*/ 2147483647 h 99"/>
                <a:gd name="T18" fmla="*/ 2147483647 w 140"/>
                <a:gd name="T19" fmla="*/ 2147483647 h 99"/>
                <a:gd name="T20" fmla="*/ 2147483647 w 140"/>
                <a:gd name="T21" fmla="*/ 2147483647 h 99"/>
                <a:gd name="T22" fmla="*/ 2147483647 w 140"/>
                <a:gd name="T23" fmla="*/ 2147483647 h 99"/>
                <a:gd name="T24" fmla="*/ 2147483647 w 140"/>
                <a:gd name="T25" fmla="*/ 2147483647 h 99"/>
                <a:gd name="T26" fmla="*/ 2147483647 w 140"/>
                <a:gd name="T27" fmla="*/ 2147483647 h 99"/>
                <a:gd name="T28" fmla="*/ 2147483647 w 140"/>
                <a:gd name="T29" fmla="*/ 2147483647 h 99"/>
                <a:gd name="T30" fmla="*/ 2147483647 w 140"/>
                <a:gd name="T31" fmla="*/ 2147483647 h 99"/>
                <a:gd name="T32" fmla="*/ 2147483647 w 140"/>
                <a:gd name="T33" fmla="*/ 2147483647 h 99"/>
                <a:gd name="T34" fmla="*/ 2147483647 w 140"/>
                <a:gd name="T35" fmla="*/ 2147483647 h 99"/>
                <a:gd name="T36" fmla="*/ 2147483647 w 140"/>
                <a:gd name="T37" fmla="*/ 2147483647 h 99"/>
                <a:gd name="T38" fmla="*/ 2147483647 w 140"/>
                <a:gd name="T39" fmla="*/ 2147483647 h 99"/>
                <a:gd name="T40" fmla="*/ 2147483647 w 140"/>
                <a:gd name="T41" fmla="*/ 2147483647 h 99"/>
                <a:gd name="T42" fmla="*/ 2147483647 w 140"/>
                <a:gd name="T43" fmla="*/ 2147483647 h 99"/>
                <a:gd name="T44" fmla="*/ 2147483647 w 140"/>
                <a:gd name="T45" fmla="*/ 2147483647 h 99"/>
                <a:gd name="T46" fmla="*/ 2147483647 w 140"/>
                <a:gd name="T47" fmla="*/ 2147483647 h 99"/>
                <a:gd name="T48" fmla="*/ 2147483647 w 140"/>
                <a:gd name="T49" fmla="*/ 2147483647 h 99"/>
                <a:gd name="T50" fmla="*/ 2147483647 w 140"/>
                <a:gd name="T51" fmla="*/ 2147483647 h 99"/>
                <a:gd name="T52" fmla="*/ 2147483647 w 140"/>
                <a:gd name="T53" fmla="*/ 2147483647 h 99"/>
                <a:gd name="T54" fmla="*/ 2147483647 w 140"/>
                <a:gd name="T55" fmla="*/ 2147483647 h 99"/>
                <a:gd name="T56" fmla="*/ 2147483647 w 140"/>
                <a:gd name="T57" fmla="*/ 2147483647 h 99"/>
                <a:gd name="T58" fmla="*/ 2147483647 w 140"/>
                <a:gd name="T59" fmla="*/ 2147483647 h 99"/>
                <a:gd name="T60" fmla="*/ 2147483647 w 140"/>
                <a:gd name="T61" fmla="*/ 2147483647 h 99"/>
                <a:gd name="T62" fmla="*/ 2147483647 w 140"/>
                <a:gd name="T63" fmla="*/ 2147483647 h 99"/>
                <a:gd name="T64" fmla="*/ 2147483647 w 140"/>
                <a:gd name="T65" fmla="*/ 2147483647 h 99"/>
                <a:gd name="T66" fmla="*/ 2147483647 w 140"/>
                <a:gd name="T67" fmla="*/ 2147483647 h 99"/>
                <a:gd name="T68" fmla="*/ 2147483647 w 140"/>
                <a:gd name="T69" fmla="*/ 2147483647 h 99"/>
                <a:gd name="T70" fmla="*/ 2147483647 w 140"/>
                <a:gd name="T71" fmla="*/ 2147483647 h 99"/>
                <a:gd name="T72" fmla="*/ 2147483647 w 140"/>
                <a:gd name="T73" fmla="*/ 2147483647 h 99"/>
                <a:gd name="T74" fmla="*/ 2147483647 w 140"/>
                <a:gd name="T75" fmla="*/ 2147483647 h 99"/>
                <a:gd name="T76" fmla="*/ 2147483647 w 140"/>
                <a:gd name="T77" fmla="*/ 2147483647 h 99"/>
                <a:gd name="T78" fmla="*/ 2147483647 w 140"/>
                <a:gd name="T79" fmla="*/ 2147483647 h 99"/>
                <a:gd name="T80" fmla="*/ 2147483647 w 140"/>
                <a:gd name="T81" fmla="*/ 2147483647 h 99"/>
                <a:gd name="T82" fmla="*/ 2147483647 w 140"/>
                <a:gd name="T83" fmla="*/ 2147483647 h 99"/>
                <a:gd name="T84" fmla="*/ 2147483647 w 140"/>
                <a:gd name="T85" fmla="*/ 2147483647 h 99"/>
                <a:gd name="T86" fmla="*/ 2147483647 w 140"/>
                <a:gd name="T87" fmla="*/ 2147483647 h 99"/>
                <a:gd name="T88" fmla="*/ 2147483647 w 140"/>
                <a:gd name="T89" fmla="*/ 0 h 9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0"/>
                <a:gd name="T136" fmla="*/ 0 h 99"/>
                <a:gd name="T137" fmla="*/ 140 w 140"/>
                <a:gd name="T138" fmla="*/ 99 h 9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0" h="99">
                  <a:moveTo>
                    <a:pt x="33" y="0"/>
                  </a:moveTo>
                  <a:cubicBezTo>
                    <a:pt x="24" y="0"/>
                    <a:pt x="15" y="4"/>
                    <a:pt x="9" y="10"/>
                  </a:cubicBezTo>
                  <a:cubicBezTo>
                    <a:pt x="3" y="16"/>
                    <a:pt x="0" y="24"/>
                    <a:pt x="0" y="33"/>
                  </a:cubicBezTo>
                  <a:cubicBezTo>
                    <a:pt x="0" y="38"/>
                    <a:pt x="2" y="43"/>
                    <a:pt x="4" y="47"/>
                  </a:cubicBezTo>
                  <a:cubicBezTo>
                    <a:pt x="6" y="50"/>
                    <a:pt x="8" y="54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22" y="51"/>
                    <a:pt x="124" y="64"/>
                    <a:pt x="124" y="76"/>
                  </a:cubicBezTo>
                  <a:cubicBezTo>
                    <a:pt x="124" y="87"/>
                    <a:pt x="122" y="97"/>
                    <a:pt x="117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6" y="98"/>
                    <a:pt x="116" y="98"/>
                    <a:pt x="116" y="98"/>
                  </a:cubicBezTo>
                  <a:cubicBezTo>
                    <a:pt x="117" y="99"/>
                    <a:pt x="119" y="99"/>
                    <a:pt x="120" y="99"/>
                  </a:cubicBezTo>
                  <a:cubicBezTo>
                    <a:pt x="121" y="99"/>
                    <a:pt x="122" y="99"/>
                    <a:pt x="123" y="98"/>
                  </a:cubicBezTo>
                  <a:cubicBezTo>
                    <a:pt x="126" y="97"/>
                    <a:pt x="128" y="93"/>
                    <a:pt x="128" y="89"/>
                  </a:cubicBezTo>
                  <a:cubicBezTo>
                    <a:pt x="128" y="88"/>
                    <a:pt x="127" y="87"/>
                    <a:pt x="127" y="86"/>
                  </a:cubicBezTo>
                  <a:cubicBezTo>
                    <a:pt x="127" y="83"/>
                    <a:pt x="126" y="79"/>
                    <a:pt x="126" y="76"/>
                  </a:cubicBezTo>
                  <a:cubicBezTo>
                    <a:pt x="126" y="75"/>
                    <a:pt x="126" y="73"/>
                    <a:pt x="127" y="72"/>
                  </a:cubicBezTo>
                  <a:cubicBezTo>
                    <a:pt x="128" y="68"/>
                    <a:pt x="131" y="66"/>
                    <a:pt x="134" y="64"/>
                  </a:cubicBezTo>
                  <a:cubicBezTo>
                    <a:pt x="138" y="60"/>
                    <a:pt x="140" y="55"/>
                    <a:pt x="140" y="49"/>
                  </a:cubicBezTo>
                  <a:cubicBezTo>
                    <a:pt x="140" y="48"/>
                    <a:pt x="140" y="47"/>
                    <a:pt x="140" y="46"/>
                  </a:cubicBezTo>
                  <a:cubicBezTo>
                    <a:pt x="139" y="40"/>
                    <a:pt x="134" y="34"/>
                    <a:pt x="128" y="33"/>
                  </a:cubicBezTo>
                  <a:cubicBezTo>
                    <a:pt x="123" y="31"/>
                    <a:pt x="118" y="32"/>
                    <a:pt x="114" y="31"/>
                  </a:cubicBezTo>
                  <a:cubicBezTo>
                    <a:pt x="113" y="31"/>
                    <a:pt x="112" y="32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2" y="31"/>
                    <a:pt x="112" y="31"/>
                    <a:pt x="113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30"/>
                    <a:pt x="111" y="31"/>
                    <a:pt x="111" y="31"/>
                  </a:cubicBezTo>
                  <a:cubicBezTo>
                    <a:pt x="110" y="32"/>
                    <a:pt x="110" y="33"/>
                    <a:pt x="109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3"/>
                    <a:pt x="110" y="31"/>
                    <a:pt x="111" y="30"/>
                  </a:cubicBezTo>
                  <a:cubicBezTo>
                    <a:pt x="110" y="29"/>
                    <a:pt x="110" y="29"/>
                    <a:pt x="109" y="28"/>
                  </a:cubicBezTo>
                  <a:cubicBezTo>
                    <a:pt x="106" y="25"/>
                    <a:pt x="106" y="20"/>
                    <a:pt x="103" y="16"/>
                  </a:cubicBezTo>
                  <a:cubicBezTo>
                    <a:pt x="100" y="11"/>
                    <a:pt x="94" y="9"/>
                    <a:pt x="88" y="9"/>
                  </a:cubicBezTo>
                  <a:cubicBezTo>
                    <a:pt x="87" y="9"/>
                    <a:pt x="85" y="10"/>
                    <a:pt x="83" y="10"/>
                  </a:cubicBezTo>
                  <a:cubicBezTo>
                    <a:pt x="78" y="11"/>
                    <a:pt x="73" y="12"/>
                    <a:pt x="67" y="12"/>
                  </a:cubicBezTo>
                  <a:cubicBezTo>
                    <a:pt x="65" y="12"/>
                    <a:pt x="64" y="12"/>
                    <a:pt x="62" y="11"/>
                  </a:cubicBezTo>
                  <a:cubicBezTo>
                    <a:pt x="56" y="10"/>
                    <a:pt x="51" y="6"/>
                    <a:pt x="45" y="3"/>
                  </a:cubicBezTo>
                  <a:cubicBezTo>
                    <a:pt x="41" y="1"/>
                    <a:pt x="37" y="0"/>
                    <a:pt x="33" y="0"/>
                  </a:cubicBezTo>
                </a:path>
              </a:pathLst>
            </a:custGeom>
            <a:solidFill>
              <a:srgbClr val="5D2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8">
              <a:extLst>
                <a:ext uri="{FF2B5EF4-FFF2-40B4-BE49-F238E27FC236}">
                  <a16:creationId xmlns:a16="http://schemas.microsoft.com/office/drawing/2014/main" id="{44D19440-1C77-E3CC-DBF1-4FA8798AF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6767" y="3315165"/>
              <a:ext cx="280461" cy="565393"/>
            </a:xfrm>
            <a:custGeom>
              <a:avLst/>
              <a:gdLst>
                <a:gd name="T0" fmla="*/ 2147483647 w 106"/>
                <a:gd name="T1" fmla="*/ 2147483647 h 213"/>
                <a:gd name="T2" fmla="*/ 2147483647 w 106"/>
                <a:gd name="T3" fmla="*/ 2147483647 h 213"/>
                <a:gd name="T4" fmla="*/ 2147483647 w 106"/>
                <a:gd name="T5" fmla="*/ 2147483647 h 213"/>
                <a:gd name="T6" fmla="*/ 2147483647 w 106"/>
                <a:gd name="T7" fmla="*/ 2147483647 h 213"/>
                <a:gd name="T8" fmla="*/ 2147483647 w 106"/>
                <a:gd name="T9" fmla="*/ 2147483647 h 213"/>
                <a:gd name="T10" fmla="*/ 2147483647 w 106"/>
                <a:gd name="T11" fmla="*/ 2147483647 h 213"/>
                <a:gd name="T12" fmla="*/ 2147483647 w 106"/>
                <a:gd name="T13" fmla="*/ 2147483647 h 213"/>
                <a:gd name="T14" fmla="*/ 2147483647 w 106"/>
                <a:gd name="T15" fmla="*/ 2147483647 h 213"/>
                <a:gd name="T16" fmla="*/ 2147483647 w 106"/>
                <a:gd name="T17" fmla="*/ 2147483647 h 2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213"/>
                <a:gd name="T29" fmla="*/ 106 w 106"/>
                <a:gd name="T30" fmla="*/ 213 h 2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213">
                  <a:moveTo>
                    <a:pt x="68" y="212"/>
                  </a:moveTo>
                  <a:cubicBezTo>
                    <a:pt x="48" y="212"/>
                    <a:pt x="32" y="196"/>
                    <a:pt x="32" y="176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4" y="139"/>
                    <a:pt x="2" y="111"/>
                  </a:cubicBezTo>
                  <a:cubicBezTo>
                    <a:pt x="0" y="82"/>
                    <a:pt x="2" y="16"/>
                    <a:pt x="2" y="16"/>
                  </a:cubicBezTo>
                  <a:cubicBezTo>
                    <a:pt x="34" y="0"/>
                    <a:pt x="72" y="3"/>
                    <a:pt x="102" y="23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97"/>
                    <a:pt x="88" y="213"/>
                    <a:pt x="68" y="212"/>
                  </a:cubicBezTo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49">
              <a:extLst>
                <a:ext uri="{FF2B5EF4-FFF2-40B4-BE49-F238E27FC236}">
                  <a16:creationId xmlns:a16="http://schemas.microsoft.com/office/drawing/2014/main" id="{B279A386-943B-F935-5C6C-28714F356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4588" y="3471598"/>
              <a:ext cx="29052" cy="23465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0 h 9"/>
                <a:gd name="T4" fmla="*/ 2147483647 w 11"/>
                <a:gd name="T5" fmla="*/ 0 h 9"/>
                <a:gd name="T6" fmla="*/ 2147483647 w 11"/>
                <a:gd name="T7" fmla="*/ 2147483647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9"/>
                <a:gd name="T14" fmla="*/ 11 w 1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9">
                  <a:moveTo>
                    <a:pt x="6" y="9"/>
                  </a:moveTo>
                  <a:cubicBezTo>
                    <a:pt x="11" y="8"/>
                    <a:pt x="11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1"/>
                    <a:pt x="1" y="8"/>
                    <a:pt x="6" y="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50">
              <a:extLst>
                <a:ext uri="{FF2B5EF4-FFF2-40B4-BE49-F238E27FC236}">
                  <a16:creationId xmlns:a16="http://schemas.microsoft.com/office/drawing/2014/main" id="{20BA6BDF-7A0A-D246-26EC-E7BC3395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4588" y="3461541"/>
              <a:ext cx="40226" cy="12291"/>
            </a:xfrm>
            <a:custGeom>
              <a:avLst/>
              <a:gdLst>
                <a:gd name="T0" fmla="*/ 2147483647 w 15"/>
                <a:gd name="T1" fmla="*/ 2147483647 h 5"/>
                <a:gd name="T2" fmla="*/ 2147483647 w 15"/>
                <a:gd name="T3" fmla="*/ 2147483647 h 5"/>
                <a:gd name="T4" fmla="*/ 2147483647 w 15"/>
                <a:gd name="T5" fmla="*/ 2147483647 h 5"/>
                <a:gd name="T6" fmla="*/ 2147483647 w 15"/>
                <a:gd name="T7" fmla="*/ 2147483647 h 5"/>
                <a:gd name="T8" fmla="*/ 2147483647 w 15"/>
                <a:gd name="T9" fmla="*/ 2147483647 h 5"/>
                <a:gd name="T10" fmla="*/ 2147483647 w 15"/>
                <a:gd name="T11" fmla="*/ 2147483647 h 5"/>
                <a:gd name="T12" fmla="*/ 2147483647 w 15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5"/>
                <a:gd name="T23" fmla="*/ 15 w 1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5">
                  <a:moveTo>
                    <a:pt x="1" y="5"/>
                  </a:moveTo>
                  <a:cubicBezTo>
                    <a:pt x="1" y="5"/>
                    <a:pt x="4" y="3"/>
                    <a:pt x="8" y="3"/>
                  </a:cubicBezTo>
                  <a:cubicBezTo>
                    <a:pt x="12" y="3"/>
                    <a:pt x="15" y="5"/>
                    <a:pt x="15" y="4"/>
                  </a:cubicBezTo>
                  <a:cubicBezTo>
                    <a:pt x="15" y="4"/>
                    <a:pt x="15" y="3"/>
                    <a:pt x="13" y="2"/>
                  </a:cubicBezTo>
                  <a:cubicBezTo>
                    <a:pt x="12" y="1"/>
                    <a:pt x="10" y="0"/>
                    <a:pt x="8" y="1"/>
                  </a:cubicBez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51">
              <a:extLst>
                <a:ext uri="{FF2B5EF4-FFF2-40B4-BE49-F238E27FC236}">
                  <a16:creationId xmlns:a16="http://schemas.microsoft.com/office/drawing/2014/main" id="{31A2D1CC-51D3-00E9-4BBC-EC0059115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0795" y="3471598"/>
              <a:ext cx="24582" cy="23465"/>
            </a:xfrm>
            <a:custGeom>
              <a:avLst/>
              <a:gdLst>
                <a:gd name="T0" fmla="*/ 2147483647 w 9"/>
                <a:gd name="T1" fmla="*/ 2147483647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2" y="1"/>
                  </a:move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9"/>
                    <a:pt x="7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52">
              <a:extLst>
                <a:ext uri="{FF2B5EF4-FFF2-40B4-BE49-F238E27FC236}">
                  <a16:creationId xmlns:a16="http://schemas.microsoft.com/office/drawing/2014/main" id="{2E4C5F4A-3AA6-8BFE-705F-FBE04E64F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8561" y="3461541"/>
              <a:ext cx="40226" cy="12291"/>
            </a:xfrm>
            <a:custGeom>
              <a:avLst/>
              <a:gdLst>
                <a:gd name="T0" fmla="*/ 2147483647 w 15"/>
                <a:gd name="T1" fmla="*/ 2147483647 h 5"/>
                <a:gd name="T2" fmla="*/ 2147483647 w 15"/>
                <a:gd name="T3" fmla="*/ 2147483647 h 5"/>
                <a:gd name="T4" fmla="*/ 2147483647 w 15"/>
                <a:gd name="T5" fmla="*/ 2147483647 h 5"/>
                <a:gd name="T6" fmla="*/ 2147483647 w 15"/>
                <a:gd name="T7" fmla="*/ 2147483647 h 5"/>
                <a:gd name="T8" fmla="*/ 2147483647 w 15"/>
                <a:gd name="T9" fmla="*/ 2147483647 h 5"/>
                <a:gd name="T10" fmla="*/ 2147483647 w 15"/>
                <a:gd name="T11" fmla="*/ 2147483647 h 5"/>
                <a:gd name="T12" fmla="*/ 2147483647 w 15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5"/>
                <a:gd name="T23" fmla="*/ 15 w 1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5">
                  <a:moveTo>
                    <a:pt x="1" y="5"/>
                  </a:moveTo>
                  <a:cubicBezTo>
                    <a:pt x="1" y="5"/>
                    <a:pt x="4" y="3"/>
                    <a:pt x="8" y="3"/>
                  </a:cubicBezTo>
                  <a:cubicBezTo>
                    <a:pt x="12" y="3"/>
                    <a:pt x="14" y="5"/>
                    <a:pt x="15" y="4"/>
                  </a:cubicBezTo>
                  <a:cubicBezTo>
                    <a:pt x="15" y="4"/>
                    <a:pt x="15" y="3"/>
                    <a:pt x="13" y="2"/>
                  </a:cubicBezTo>
                  <a:cubicBezTo>
                    <a:pt x="12" y="1"/>
                    <a:pt x="10" y="0"/>
                    <a:pt x="7" y="1"/>
                  </a:cubicBez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53">
              <a:extLst>
                <a:ext uri="{FF2B5EF4-FFF2-40B4-BE49-F238E27FC236}">
                  <a16:creationId xmlns:a16="http://schemas.microsoft.com/office/drawing/2014/main" id="{BC70730C-70E9-487A-3C17-08331158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870" y="3471598"/>
              <a:ext cx="32404" cy="92742"/>
            </a:xfrm>
            <a:custGeom>
              <a:avLst/>
              <a:gdLst>
                <a:gd name="T0" fmla="*/ 2147483647 w 12"/>
                <a:gd name="T1" fmla="*/ 2147483647 h 35"/>
                <a:gd name="T2" fmla="*/ 2147483647 w 12"/>
                <a:gd name="T3" fmla="*/ 2147483647 h 35"/>
                <a:gd name="T4" fmla="*/ 2147483647 w 12"/>
                <a:gd name="T5" fmla="*/ 2147483647 h 35"/>
                <a:gd name="T6" fmla="*/ 2147483647 w 12"/>
                <a:gd name="T7" fmla="*/ 2147483647 h 35"/>
                <a:gd name="T8" fmla="*/ 2147483647 w 12"/>
                <a:gd name="T9" fmla="*/ 2147483647 h 35"/>
                <a:gd name="T10" fmla="*/ 2147483647 w 12"/>
                <a:gd name="T11" fmla="*/ 0 h 35"/>
                <a:gd name="T12" fmla="*/ 2147483647 w 12"/>
                <a:gd name="T13" fmla="*/ 2147483647 h 35"/>
                <a:gd name="T14" fmla="*/ 2147483647 w 12"/>
                <a:gd name="T15" fmla="*/ 2147483647 h 35"/>
                <a:gd name="T16" fmla="*/ 0 w 12"/>
                <a:gd name="T17" fmla="*/ 2147483647 h 35"/>
                <a:gd name="T18" fmla="*/ 2147483647 w 12"/>
                <a:gd name="T19" fmla="*/ 2147483647 h 35"/>
                <a:gd name="T20" fmla="*/ 2147483647 w 12"/>
                <a:gd name="T21" fmla="*/ 2147483647 h 35"/>
                <a:gd name="T22" fmla="*/ 2147483647 w 12"/>
                <a:gd name="T23" fmla="*/ 2147483647 h 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5"/>
                <a:gd name="T38" fmla="*/ 12 w 12"/>
                <a:gd name="T39" fmla="*/ 35 h 3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5">
                  <a:moveTo>
                    <a:pt x="11" y="34"/>
                  </a:moveTo>
                  <a:cubicBezTo>
                    <a:pt x="11" y="34"/>
                    <a:pt x="8" y="34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31"/>
                    <a:pt x="3" y="29"/>
                  </a:cubicBezTo>
                  <a:cubicBezTo>
                    <a:pt x="4" y="27"/>
                    <a:pt x="4" y="24"/>
                    <a:pt x="5" y="21"/>
                  </a:cubicBezTo>
                  <a:cubicBezTo>
                    <a:pt x="9" y="10"/>
                    <a:pt x="12" y="0"/>
                    <a:pt x="11" y="0"/>
                  </a:cubicBezTo>
                  <a:cubicBezTo>
                    <a:pt x="10" y="0"/>
                    <a:pt x="7" y="9"/>
                    <a:pt x="3" y="21"/>
                  </a:cubicBezTo>
                  <a:cubicBezTo>
                    <a:pt x="2" y="23"/>
                    <a:pt x="2" y="26"/>
                    <a:pt x="1" y="29"/>
                  </a:cubicBezTo>
                  <a:cubicBezTo>
                    <a:pt x="0" y="30"/>
                    <a:pt x="0" y="31"/>
                    <a:pt x="0" y="33"/>
                  </a:cubicBezTo>
                  <a:cubicBezTo>
                    <a:pt x="1" y="34"/>
                    <a:pt x="2" y="35"/>
                    <a:pt x="2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8" y="35"/>
                    <a:pt x="11" y="35"/>
                    <a:pt x="11" y="3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54">
              <a:extLst>
                <a:ext uri="{FF2B5EF4-FFF2-40B4-BE49-F238E27FC236}">
                  <a16:creationId xmlns:a16="http://schemas.microsoft.com/office/drawing/2014/main" id="{E710DBC3-81C1-56A5-19BA-8D8B25101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922" y="3657082"/>
              <a:ext cx="96094" cy="55869"/>
            </a:xfrm>
            <a:custGeom>
              <a:avLst/>
              <a:gdLst>
                <a:gd name="T0" fmla="*/ 0 w 36"/>
                <a:gd name="T1" fmla="*/ 2147483647 h 21"/>
                <a:gd name="T2" fmla="*/ 2147483647 w 36"/>
                <a:gd name="T3" fmla="*/ 0 h 21"/>
                <a:gd name="T4" fmla="*/ 0 w 36"/>
                <a:gd name="T5" fmla="*/ 2147483647 h 21"/>
                <a:gd name="T6" fmla="*/ 0 w 36"/>
                <a:gd name="T7" fmla="*/ 2147483647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"/>
                <a:gd name="T13" fmla="*/ 0 h 21"/>
                <a:gd name="T14" fmla="*/ 36 w 36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" h="21">
                  <a:moveTo>
                    <a:pt x="0" y="12"/>
                  </a:moveTo>
                  <a:cubicBezTo>
                    <a:pt x="0" y="12"/>
                    <a:pt x="18" y="13"/>
                    <a:pt x="36" y="0"/>
                  </a:cubicBezTo>
                  <a:cubicBezTo>
                    <a:pt x="36" y="0"/>
                    <a:pt x="29" y="21"/>
                    <a:pt x="0" y="2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E8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55">
              <a:extLst>
                <a:ext uri="{FF2B5EF4-FFF2-40B4-BE49-F238E27FC236}">
                  <a16:creationId xmlns:a16="http://schemas.microsoft.com/office/drawing/2014/main" id="{92CB5447-6E42-F887-15C0-EB9C3F3D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9001" y="3312930"/>
              <a:ext cx="310631" cy="177663"/>
            </a:xfrm>
            <a:custGeom>
              <a:avLst/>
              <a:gdLst>
                <a:gd name="T0" fmla="*/ 2147483647 w 117"/>
                <a:gd name="T1" fmla="*/ 2147483647 h 67"/>
                <a:gd name="T2" fmla="*/ 2147483647 w 117"/>
                <a:gd name="T3" fmla="*/ 2147483647 h 67"/>
                <a:gd name="T4" fmla="*/ 2147483647 w 117"/>
                <a:gd name="T5" fmla="*/ 2147483647 h 67"/>
                <a:gd name="T6" fmla="*/ 2147483647 w 117"/>
                <a:gd name="T7" fmla="*/ 2147483647 h 67"/>
                <a:gd name="T8" fmla="*/ 2147483647 w 117"/>
                <a:gd name="T9" fmla="*/ 2147483647 h 67"/>
                <a:gd name="T10" fmla="*/ 2147483647 w 117"/>
                <a:gd name="T11" fmla="*/ 2147483647 h 67"/>
                <a:gd name="T12" fmla="*/ 2147483647 w 117"/>
                <a:gd name="T13" fmla="*/ 2147483647 h 67"/>
                <a:gd name="T14" fmla="*/ 2147483647 w 117"/>
                <a:gd name="T15" fmla="*/ 0 h 67"/>
                <a:gd name="T16" fmla="*/ 2147483647 w 117"/>
                <a:gd name="T17" fmla="*/ 2147483647 h 67"/>
                <a:gd name="T18" fmla="*/ 0 w 117"/>
                <a:gd name="T19" fmla="*/ 2147483647 h 67"/>
                <a:gd name="T20" fmla="*/ 2147483647 w 117"/>
                <a:gd name="T21" fmla="*/ 2147483647 h 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7"/>
                <a:gd name="T34" fmla="*/ 0 h 67"/>
                <a:gd name="T35" fmla="*/ 117 w 117"/>
                <a:gd name="T36" fmla="*/ 67 h 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7" h="67">
                  <a:moveTo>
                    <a:pt x="1" y="25"/>
                  </a:moveTo>
                  <a:cubicBezTo>
                    <a:pt x="1" y="25"/>
                    <a:pt x="18" y="33"/>
                    <a:pt x="41" y="22"/>
                  </a:cubicBezTo>
                  <a:cubicBezTo>
                    <a:pt x="56" y="15"/>
                    <a:pt x="73" y="12"/>
                    <a:pt x="77" y="15"/>
                  </a:cubicBezTo>
                  <a:cubicBezTo>
                    <a:pt x="80" y="18"/>
                    <a:pt x="81" y="34"/>
                    <a:pt x="95" y="38"/>
                  </a:cubicBezTo>
                  <a:cubicBezTo>
                    <a:pt x="95" y="38"/>
                    <a:pt x="94" y="67"/>
                    <a:pt x="106" y="67"/>
                  </a:cubicBezTo>
                  <a:cubicBezTo>
                    <a:pt x="117" y="66"/>
                    <a:pt x="111" y="20"/>
                    <a:pt x="111" y="20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5"/>
                    <a:pt x="1" y="25"/>
                    <a:pt x="1" y="25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56">
              <a:extLst>
                <a:ext uri="{FF2B5EF4-FFF2-40B4-BE49-F238E27FC236}">
                  <a16:creationId xmlns:a16="http://schemas.microsoft.com/office/drawing/2014/main" id="{9BD09F1C-A3F0-2A5C-C49E-D27BA91C5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9001" y="3312930"/>
              <a:ext cx="299457" cy="177663"/>
            </a:xfrm>
            <a:custGeom>
              <a:avLst/>
              <a:gdLst>
                <a:gd name="T0" fmla="*/ 2147483647 w 113"/>
                <a:gd name="T1" fmla="*/ 0 h 67"/>
                <a:gd name="T2" fmla="*/ 2147483647 w 113"/>
                <a:gd name="T3" fmla="*/ 2147483647 h 67"/>
                <a:gd name="T4" fmla="*/ 0 w 113"/>
                <a:gd name="T5" fmla="*/ 2147483647 h 67"/>
                <a:gd name="T6" fmla="*/ 2147483647 w 113"/>
                <a:gd name="T7" fmla="*/ 2147483647 h 67"/>
                <a:gd name="T8" fmla="*/ 2147483647 w 113"/>
                <a:gd name="T9" fmla="*/ 2147483647 h 67"/>
                <a:gd name="T10" fmla="*/ 2147483647 w 113"/>
                <a:gd name="T11" fmla="*/ 2147483647 h 67"/>
                <a:gd name="T12" fmla="*/ 2147483647 w 113"/>
                <a:gd name="T13" fmla="*/ 2147483647 h 67"/>
                <a:gd name="T14" fmla="*/ 2147483647 w 113"/>
                <a:gd name="T15" fmla="*/ 2147483647 h 67"/>
                <a:gd name="T16" fmla="*/ 2147483647 w 113"/>
                <a:gd name="T17" fmla="*/ 2147483647 h 67"/>
                <a:gd name="T18" fmla="*/ 2147483647 w 113"/>
                <a:gd name="T19" fmla="*/ 2147483647 h 67"/>
                <a:gd name="T20" fmla="*/ 2147483647 w 113"/>
                <a:gd name="T21" fmla="*/ 2147483647 h 67"/>
                <a:gd name="T22" fmla="*/ 2147483647 w 113"/>
                <a:gd name="T23" fmla="*/ 2147483647 h 67"/>
                <a:gd name="T24" fmla="*/ 2147483647 w 113"/>
                <a:gd name="T25" fmla="*/ 2147483647 h 67"/>
                <a:gd name="T26" fmla="*/ 2147483647 w 113"/>
                <a:gd name="T27" fmla="*/ 2147483647 h 67"/>
                <a:gd name="T28" fmla="*/ 2147483647 w 113"/>
                <a:gd name="T29" fmla="*/ 2147483647 h 67"/>
                <a:gd name="T30" fmla="*/ 2147483647 w 113"/>
                <a:gd name="T31" fmla="*/ 2147483647 h 67"/>
                <a:gd name="T32" fmla="*/ 2147483647 w 113"/>
                <a:gd name="T33" fmla="*/ 2147483647 h 67"/>
                <a:gd name="T34" fmla="*/ 2147483647 w 113"/>
                <a:gd name="T35" fmla="*/ 0 h 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67"/>
                <a:gd name="T56" fmla="*/ 113 w 113"/>
                <a:gd name="T57" fmla="*/ 67 h 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67">
                  <a:moveTo>
                    <a:pt x="52" y="0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7" y="28"/>
                    <a:pt x="17" y="28"/>
                  </a:cubicBezTo>
                  <a:cubicBezTo>
                    <a:pt x="24" y="28"/>
                    <a:pt x="32" y="27"/>
                    <a:pt x="41" y="22"/>
                  </a:cubicBezTo>
                  <a:cubicBezTo>
                    <a:pt x="52" y="17"/>
                    <a:pt x="64" y="14"/>
                    <a:pt x="71" y="14"/>
                  </a:cubicBezTo>
                  <a:cubicBezTo>
                    <a:pt x="74" y="14"/>
                    <a:pt x="76" y="14"/>
                    <a:pt x="77" y="15"/>
                  </a:cubicBezTo>
                  <a:cubicBezTo>
                    <a:pt x="80" y="18"/>
                    <a:pt x="81" y="34"/>
                    <a:pt x="95" y="38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5" y="38"/>
                    <a:pt x="95" y="40"/>
                    <a:pt x="95" y="42"/>
                  </a:cubicBezTo>
                  <a:cubicBezTo>
                    <a:pt x="95" y="49"/>
                    <a:pt x="96" y="67"/>
                    <a:pt x="105" y="67"/>
                  </a:cubicBezTo>
                  <a:cubicBezTo>
                    <a:pt x="105" y="67"/>
                    <a:pt x="105" y="67"/>
                    <a:pt x="106" y="67"/>
                  </a:cubicBezTo>
                  <a:cubicBezTo>
                    <a:pt x="111" y="66"/>
                    <a:pt x="113" y="56"/>
                    <a:pt x="113" y="45"/>
                  </a:cubicBezTo>
                  <a:cubicBezTo>
                    <a:pt x="113" y="33"/>
                    <a:pt x="111" y="20"/>
                    <a:pt x="111" y="20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52" y="0"/>
                    <a:pt x="52" y="0"/>
                    <a:pt x="52" y="0"/>
                  </a:cubicBezTo>
                </a:path>
              </a:pathLst>
            </a:custGeom>
            <a:solidFill>
              <a:srgbClr val="5D2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57">
              <a:extLst>
                <a:ext uri="{FF2B5EF4-FFF2-40B4-BE49-F238E27FC236}">
                  <a16:creationId xmlns:a16="http://schemas.microsoft.com/office/drawing/2014/main" id="{59B88543-1C78-5B5F-80A7-85F0216C4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2759" y="3444780"/>
              <a:ext cx="55869" cy="103916"/>
            </a:xfrm>
            <a:custGeom>
              <a:avLst/>
              <a:gdLst>
                <a:gd name="T0" fmla="*/ 0 w 21"/>
                <a:gd name="T1" fmla="*/ 2147483647 h 39"/>
                <a:gd name="T2" fmla="*/ 2147483647 w 21"/>
                <a:gd name="T3" fmla="*/ 2147483647 h 39"/>
                <a:gd name="T4" fmla="*/ 2147483647 w 21"/>
                <a:gd name="T5" fmla="*/ 2147483647 h 39"/>
                <a:gd name="T6" fmla="*/ 0 w 21"/>
                <a:gd name="T7" fmla="*/ 2147483647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39"/>
                <a:gd name="T14" fmla="*/ 21 w 21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39">
                  <a:moveTo>
                    <a:pt x="0" y="7"/>
                  </a:moveTo>
                  <a:cubicBezTo>
                    <a:pt x="1" y="7"/>
                    <a:pt x="20" y="0"/>
                    <a:pt x="20" y="20"/>
                  </a:cubicBezTo>
                  <a:cubicBezTo>
                    <a:pt x="21" y="39"/>
                    <a:pt x="1" y="36"/>
                    <a:pt x="1" y="35"/>
                  </a:cubicBezTo>
                  <a:cubicBezTo>
                    <a:pt x="1" y="35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58">
              <a:extLst>
                <a:ext uri="{FF2B5EF4-FFF2-40B4-BE49-F238E27FC236}">
                  <a16:creationId xmlns:a16="http://schemas.microsoft.com/office/drawing/2014/main" id="{4C4AF253-9CB1-7349-BAB4-C5A06464D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0637" y="3477184"/>
              <a:ext cx="21230" cy="44695"/>
            </a:xfrm>
            <a:custGeom>
              <a:avLst/>
              <a:gdLst>
                <a:gd name="T0" fmla="*/ 0 w 8"/>
                <a:gd name="T1" fmla="*/ 2147483647 h 17"/>
                <a:gd name="T2" fmla="*/ 2147483647 w 8"/>
                <a:gd name="T3" fmla="*/ 2147483647 h 17"/>
                <a:gd name="T4" fmla="*/ 2147483647 w 8"/>
                <a:gd name="T5" fmla="*/ 2147483647 h 17"/>
                <a:gd name="T6" fmla="*/ 2147483647 w 8"/>
                <a:gd name="T7" fmla="*/ 2147483647 h 17"/>
                <a:gd name="T8" fmla="*/ 2147483647 w 8"/>
                <a:gd name="T9" fmla="*/ 2147483647 h 17"/>
                <a:gd name="T10" fmla="*/ 2147483647 w 8"/>
                <a:gd name="T11" fmla="*/ 2147483647 h 17"/>
                <a:gd name="T12" fmla="*/ 2147483647 w 8"/>
                <a:gd name="T13" fmla="*/ 2147483647 h 17"/>
                <a:gd name="T14" fmla="*/ 2147483647 w 8"/>
                <a:gd name="T15" fmla="*/ 2147483647 h 17"/>
                <a:gd name="T16" fmla="*/ 2147483647 w 8"/>
                <a:gd name="T17" fmla="*/ 2147483647 h 17"/>
                <a:gd name="T18" fmla="*/ 2147483647 w 8"/>
                <a:gd name="T19" fmla="*/ 2147483647 h 17"/>
                <a:gd name="T20" fmla="*/ 2147483647 w 8"/>
                <a:gd name="T21" fmla="*/ 0 h 17"/>
                <a:gd name="T22" fmla="*/ 2147483647 w 8"/>
                <a:gd name="T23" fmla="*/ 2147483647 h 17"/>
                <a:gd name="T24" fmla="*/ 2147483647 w 8"/>
                <a:gd name="T25" fmla="*/ 2147483647 h 17"/>
                <a:gd name="T26" fmla="*/ 2147483647 w 8"/>
                <a:gd name="T27" fmla="*/ 2147483647 h 17"/>
                <a:gd name="T28" fmla="*/ 0 w 8"/>
                <a:gd name="T29" fmla="*/ 2147483647 h 17"/>
                <a:gd name="T30" fmla="*/ 0 w 8"/>
                <a:gd name="T31" fmla="*/ 2147483647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"/>
                <a:gd name="T49" fmla="*/ 0 h 17"/>
                <a:gd name="T50" fmla="*/ 8 w 8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" h="17">
                  <a:moveTo>
                    <a:pt x="0" y="16"/>
                  </a:moveTo>
                  <a:cubicBezTo>
                    <a:pt x="0" y="16"/>
                    <a:pt x="0" y="16"/>
                    <a:pt x="1" y="16"/>
                  </a:cubicBezTo>
                  <a:cubicBezTo>
                    <a:pt x="1" y="16"/>
                    <a:pt x="2" y="17"/>
                    <a:pt x="3" y="16"/>
                  </a:cubicBezTo>
                  <a:cubicBezTo>
                    <a:pt x="5" y="15"/>
                    <a:pt x="7" y="12"/>
                    <a:pt x="7" y="9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2" y="1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5" y="0"/>
                    <a:pt x="6" y="2"/>
                    <a:pt x="7" y="3"/>
                  </a:cubicBezTo>
                  <a:cubicBezTo>
                    <a:pt x="8" y="5"/>
                    <a:pt x="8" y="7"/>
                    <a:pt x="8" y="9"/>
                  </a:cubicBezTo>
                  <a:cubicBezTo>
                    <a:pt x="8" y="12"/>
                    <a:pt x="6" y="16"/>
                    <a:pt x="3" y="17"/>
                  </a:cubicBezTo>
                  <a:cubicBezTo>
                    <a:pt x="2" y="17"/>
                    <a:pt x="1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E8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59">
              <a:extLst>
                <a:ext uri="{FF2B5EF4-FFF2-40B4-BE49-F238E27FC236}">
                  <a16:creationId xmlns:a16="http://schemas.microsoft.com/office/drawing/2014/main" id="{F99D622A-41FD-9EF0-E4CF-28D3218C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172" y="3299522"/>
              <a:ext cx="31287" cy="15643"/>
            </a:xfrm>
            <a:custGeom>
              <a:avLst/>
              <a:gdLst>
                <a:gd name="T0" fmla="*/ 2147483647 w 12"/>
                <a:gd name="T1" fmla="*/ 2147483647 h 6"/>
                <a:gd name="T2" fmla="*/ 2147483647 w 12"/>
                <a:gd name="T3" fmla="*/ 2147483647 h 6"/>
                <a:gd name="T4" fmla="*/ 0 w 12"/>
                <a:gd name="T5" fmla="*/ 2147483647 h 6"/>
                <a:gd name="T6" fmla="*/ 2147483647 w 12"/>
                <a:gd name="T7" fmla="*/ 2147483647 h 6"/>
                <a:gd name="T8" fmla="*/ 2147483647 w 12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12" y="1"/>
                  </a:moveTo>
                  <a:cubicBezTo>
                    <a:pt x="12" y="1"/>
                    <a:pt x="9" y="0"/>
                    <a:pt x="6" y="1"/>
                  </a:cubicBezTo>
                  <a:cubicBezTo>
                    <a:pt x="2" y="3"/>
                    <a:pt x="0" y="6"/>
                    <a:pt x="0" y="6"/>
                  </a:cubicBezTo>
                  <a:cubicBezTo>
                    <a:pt x="1" y="6"/>
                    <a:pt x="3" y="4"/>
                    <a:pt x="6" y="2"/>
                  </a:cubicBezTo>
                  <a:cubicBezTo>
                    <a:pt x="9" y="1"/>
                    <a:pt x="12" y="1"/>
                    <a:pt x="12" y="1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60">
              <a:extLst>
                <a:ext uri="{FF2B5EF4-FFF2-40B4-BE49-F238E27FC236}">
                  <a16:creationId xmlns:a16="http://schemas.microsoft.com/office/drawing/2014/main" id="{365C84D8-9B63-5EDA-B6FD-EA29E1527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9350" y="3270470"/>
              <a:ext cx="13409" cy="46930"/>
            </a:xfrm>
            <a:custGeom>
              <a:avLst/>
              <a:gdLst>
                <a:gd name="T0" fmla="*/ 2147483647 w 5"/>
                <a:gd name="T1" fmla="*/ 0 h 18"/>
                <a:gd name="T2" fmla="*/ 2147483647 w 5"/>
                <a:gd name="T3" fmla="*/ 2147483647 h 18"/>
                <a:gd name="T4" fmla="*/ 0 w 5"/>
                <a:gd name="T5" fmla="*/ 2147483647 h 18"/>
                <a:gd name="T6" fmla="*/ 2147483647 w 5"/>
                <a:gd name="T7" fmla="*/ 2147483647 h 18"/>
                <a:gd name="T8" fmla="*/ 2147483647 w 5"/>
                <a:gd name="T9" fmla="*/ 2147483647 h 18"/>
                <a:gd name="T10" fmla="*/ 2147483647 w 5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8"/>
                <a:gd name="T20" fmla="*/ 5 w 5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8">
                  <a:moveTo>
                    <a:pt x="4" y="0"/>
                  </a:moveTo>
                  <a:cubicBezTo>
                    <a:pt x="3" y="0"/>
                    <a:pt x="4" y="5"/>
                    <a:pt x="3" y="9"/>
                  </a:cubicBezTo>
                  <a:cubicBezTo>
                    <a:pt x="2" y="14"/>
                    <a:pt x="0" y="18"/>
                    <a:pt x="0" y="18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3" y="14"/>
                    <a:pt x="4" y="12"/>
                    <a:pt x="4" y="10"/>
                  </a:cubicBezTo>
                  <a:cubicBezTo>
                    <a:pt x="5" y="4"/>
                    <a:pt x="4" y="0"/>
                    <a:pt x="4" y="0"/>
                  </a:cubicBezTo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61">
              <a:extLst>
                <a:ext uri="{FF2B5EF4-FFF2-40B4-BE49-F238E27FC236}">
                  <a16:creationId xmlns:a16="http://schemas.microsoft.com/office/drawing/2014/main" id="{8FCA2467-E4FD-4CE8-3C0E-B7D8A0C41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172" y="3301756"/>
              <a:ext cx="31287" cy="13409"/>
            </a:xfrm>
            <a:custGeom>
              <a:avLst/>
              <a:gdLst>
                <a:gd name="T0" fmla="*/ 2147483647 w 12"/>
                <a:gd name="T1" fmla="*/ 0 h 5"/>
                <a:gd name="T2" fmla="*/ 2147483647 w 12"/>
                <a:gd name="T3" fmla="*/ 0 h 5"/>
                <a:gd name="T4" fmla="*/ 2147483647 w 12"/>
                <a:gd name="T5" fmla="*/ 2147483647 h 5"/>
                <a:gd name="T6" fmla="*/ 0 w 12"/>
                <a:gd name="T7" fmla="*/ 2147483647 h 5"/>
                <a:gd name="T8" fmla="*/ 0 w 12"/>
                <a:gd name="T9" fmla="*/ 2147483647 h 5"/>
                <a:gd name="T10" fmla="*/ 0 w 12"/>
                <a:gd name="T11" fmla="*/ 2147483647 h 5"/>
                <a:gd name="T12" fmla="*/ 2147483647 w 12"/>
                <a:gd name="T13" fmla="*/ 2147483647 h 5"/>
                <a:gd name="T14" fmla="*/ 2147483647 w 12"/>
                <a:gd name="T15" fmla="*/ 0 h 5"/>
                <a:gd name="T16" fmla="*/ 2147483647 w 12"/>
                <a:gd name="T17" fmla="*/ 0 h 5"/>
                <a:gd name="T18" fmla="*/ 2147483647 w 12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"/>
                <a:gd name="T31" fmla="*/ 0 h 5"/>
                <a:gd name="T32" fmla="*/ 12 w 12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" h="5">
                  <a:moveTo>
                    <a:pt x="10" y="0"/>
                  </a:moveTo>
                  <a:cubicBezTo>
                    <a:pt x="9" y="0"/>
                    <a:pt x="7" y="0"/>
                    <a:pt x="6" y="0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3" y="2"/>
                    <a:pt x="6" y="1"/>
                  </a:cubicBezTo>
                  <a:cubicBezTo>
                    <a:pt x="9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solidFill>
              <a:srgbClr val="5D2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62">
              <a:extLst>
                <a:ext uri="{FF2B5EF4-FFF2-40B4-BE49-F238E27FC236}">
                  <a16:creationId xmlns:a16="http://schemas.microsoft.com/office/drawing/2014/main" id="{E1085352-DAAB-48AC-35C4-9721EDD47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9350" y="3270470"/>
              <a:ext cx="10056" cy="46930"/>
            </a:xfrm>
            <a:custGeom>
              <a:avLst/>
              <a:gdLst>
                <a:gd name="T0" fmla="*/ 2147483647 w 4"/>
                <a:gd name="T1" fmla="*/ 0 h 18"/>
                <a:gd name="T2" fmla="*/ 2147483647 w 4"/>
                <a:gd name="T3" fmla="*/ 0 h 18"/>
                <a:gd name="T4" fmla="*/ 2147483647 w 4"/>
                <a:gd name="T5" fmla="*/ 2147483647 h 18"/>
                <a:gd name="T6" fmla="*/ 2147483647 w 4"/>
                <a:gd name="T7" fmla="*/ 2147483647 h 18"/>
                <a:gd name="T8" fmla="*/ 2147483647 w 4"/>
                <a:gd name="T9" fmla="*/ 2147483647 h 18"/>
                <a:gd name="T10" fmla="*/ 2147483647 w 4"/>
                <a:gd name="T11" fmla="*/ 2147483647 h 18"/>
                <a:gd name="T12" fmla="*/ 0 w 4"/>
                <a:gd name="T13" fmla="*/ 2147483647 h 18"/>
                <a:gd name="T14" fmla="*/ 0 w 4"/>
                <a:gd name="T15" fmla="*/ 2147483647 h 18"/>
                <a:gd name="T16" fmla="*/ 0 w 4"/>
                <a:gd name="T17" fmla="*/ 2147483647 h 18"/>
                <a:gd name="T18" fmla="*/ 2147483647 w 4"/>
                <a:gd name="T19" fmla="*/ 2147483647 h 18"/>
                <a:gd name="T20" fmla="*/ 2147483647 w 4"/>
                <a:gd name="T21" fmla="*/ 2147483647 h 18"/>
                <a:gd name="T22" fmla="*/ 2147483647 w 4"/>
                <a:gd name="T23" fmla="*/ 2147483647 h 18"/>
                <a:gd name="T24" fmla="*/ 2147483647 w 4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"/>
                <a:gd name="T40" fmla="*/ 0 h 18"/>
                <a:gd name="T41" fmla="*/ 4 w 4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" h="1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1"/>
                    <a:pt x="2" y="13"/>
                    <a:pt x="2" y="15"/>
                  </a:cubicBezTo>
                  <a:cubicBezTo>
                    <a:pt x="1" y="16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7"/>
                    <a:pt x="2" y="16"/>
                  </a:cubicBezTo>
                  <a:cubicBezTo>
                    <a:pt x="3" y="14"/>
                    <a:pt x="4" y="12"/>
                    <a:pt x="4" y="10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4" y="3"/>
                    <a:pt x="4" y="0"/>
                    <a:pt x="4" y="0"/>
                  </a:cubicBezTo>
                </a:path>
              </a:pathLst>
            </a:custGeom>
            <a:solidFill>
              <a:srgbClr val="5D2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63">
              <a:extLst>
                <a:ext uri="{FF2B5EF4-FFF2-40B4-BE49-F238E27FC236}">
                  <a16:creationId xmlns:a16="http://schemas.microsoft.com/office/drawing/2014/main" id="{CF1148CF-56D1-DA54-6C99-64FC002B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2569" y="3724125"/>
              <a:ext cx="724060" cy="954240"/>
            </a:xfrm>
            <a:custGeom>
              <a:avLst/>
              <a:gdLst>
                <a:gd name="T0" fmla="*/ 2147483647 w 273"/>
                <a:gd name="T1" fmla="*/ 2147483647 h 360"/>
                <a:gd name="T2" fmla="*/ 2147483647 w 273"/>
                <a:gd name="T3" fmla="*/ 2147483647 h 360"/>
                <a:gd name="T4" fmla="*/ 2147483647 w 273"/>
                <a:gd name="T5" fmla="*/ 2147483647 h 360"/>
                <a:gd name="T6" fmla="*/ 2147483647 w 273"/>
                <a:gd name="T7" fmla="*/ 2147483647 h 360"/>
                <a:gd name="T8" fmla="*/ 2147483647 w 273"/>
                <a:gd name="T9" fmla="*/ 2147483647 h 360"/>
                <a:gd name="T10" fmla="*/ 2147483647 w 273"/>
                <a:gd name="T11" fmla="*/ 2147483647 h 360"/>
                <a:gd name="T12" fmla="*/ 2147483647 w 273"/>
                <a:gd name="T13" fmla="*/ 0 h 360"/>
                <a:gd name="T14" fmla="*/ 2147483647 w 273"/>
                <a:gd name="T15" fmla="*/ 2147483647 h 360"/>
                <a:gd name="T16" fmla="*/ 2147483647 w 273"/>
                <a:gd name="T17" fmla="*/ 2147483647 h 360"/>
                <a:gd name="T18" fmla="*/ 2147483647 w 273"/>
                <a:gd name="T19" fmla="*/ 2147483647 h 360"/>
                <a:gd name="T20" fmla="*/ 2147483647 w 273"/>
                <a:gd name="T21" fmla="*/ 2147483647 h 360"/>
                <a:gd name="T22" fmla="*/ 2147483647 w 273"/>
                <a:gd name="T23" fmla="*/ 2147483647 h 360"/>
                <a:gd name="T24" fmla="*/ 2147483647 w 273"/>
                <a:gd name="T25" fmla="*/ 2147483647 h 360"/>
                <a:gd name="T26" fmla="*/ 2147483647 w 273"/>
                <a:gd name="T27" fmla="*/ 2147483647 h 360"/>
                <a:gd name="T28" fmla="*/ 2147483647 w 273"/>
                <a:gd name="T29" fmla="*/ 2147483647 h 360"/>
                <a:gd name="T30" fmla="*/ 2147483647 w 273"/>
                <a:gd name="T31" fmla="*/ 2147483647 h 360"/>
                <a:gd name="T32" fmla="*/ 2147483647 w 273"/>
                <a:gd name="T33" fmla="*/ 2147483647 h 3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3"/>
                <a:gd name="T52" fmla="*/ 0 h 360"/>
                <a:gd name="T53" fmla="*/ 273 w 273"/>
                <a:gd name="T54" fmla="*/ 360 h 3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3" h="360">
                  <a:moveTo>
                    <a:pt x="203" y="206"/>
                  </a:moveTo>
                  <a:cubicBezTo>
                    <a:pt x="245" y="208"/>
                    <a:pt x="245" y="208"/>
                    <a:pt x="245" y="208"/>
                  </a:cubicBezTo>
                  <a:cubicBezTo>
                    <a:pt x="245" y="208"/>
                    <a:pt x="273" y="60"/>
                    <a:pt x="209" y="35"/>
                  </a:cubicBezTo>
                  <a:cubicBezTo>
                    <a:pt x="199" y="31"/>
                    <a:pt x="181" y="28"/>
                    <a:pt x="169" y="28"/>
                  </a:cubicBezTo>
                  <a:cubicBezTo>
                    <a:pt x="170" y="3"/>
                    <a:pt x="170" y="3"/>
                    <a:pt x="170" y="3"/>
                  </a:cubicBezTo>
                  <a:cubicBezTo>
                    <a:pt x="170" y="3"/>
                    <a:pt x="132" y="6"/>
                    <a:pt x="122" y="30"/>
                  </a:cubicBezTo>
                  <a:cubicBezTo>
                    <a:pt x="122" y="30"/>
                    <a:pt x="110" y="2"/>
                    <a:pt x="86" y="0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71" y="27"/>
                    <a:pt x="33" y="40"/>
                    <a:pt x="30" y="41"/>
                  </a:cubicBezTo>
                  <a:cubicBezTo>
                    <a:pt x="30" y="41"/>
                    <a:pt x="13" y="46"/>
                    <a:pt x="4" y="68"/>
                  </a:cubicBezTo>
                  <a:cubicBezTo>
                    <a:pt x="0" y="78"/>
                    <a:pt x="17" y="147"/>
                    <a:pt x="17" y="147"/>
                  </a:cubicBezTo>
                  <a:cubicBezTo>
                    <a:pt x="21" y="247"/>
                    <a:pt x="21" y="247"/>
                    <a:pt x="21" y="247"/>
                  </a:cubicBezTo>
                  <a:cubicBezTo>
                    <a:pt x="8" y="360"/>
                    <a:pt x="8" y="360"/>
                    <a:pt x="8" y="360"/>
                  </a:cubicBezTo>
                  <a:cubicBezTo>
                    <a:pt x="208" y="354"/>
                    <a:pt x="208" y="354"/>
                    <a:pt x="208" y="354"/>
                  </a:cubicBezTo>
                  <a:cubicBezTo>
                    <a:pt x="204" y="252"/>
                    <a:pt x="204" y="252"/>
                    <a:pt x="204" y="252"/>
                  </a:cubicBezTo>
                  <a:cubicBezTo>
                    <a:pt x="203" y="164"/>
                    <a:pt x="203" y="164"/>
                    <a:pt x="203" y="164"/>
                  </a:cubicBezTo>
                  <a:cubicBezTo>
                    <a:pt x="203" y="206"/>
                    <a:pt x="203" y="206"/>
                    <a:pt x="203" y="206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64">
              <a:extLst>
                <a:ext uri="{FF2B5EF4-FFF2-40B4-BE49-F238E27FC236}">
                  <a16:creationId xmlns:a16="http://schemas.microsoft.com/office/drawing/2014/main" id="{D2EE78F8-E7DF-DCB3-25E7-BA67F8337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5152" y="3936426"/>
              <a:ext cx="26817" cy="25700"/>
            </a:xfrm>
            <a:custGeom>
              <a:avLst/>
              <a:gdLst>
                <a:gd name="T0" fmla="*/ 2147483647 w 10"/>
                <a:gd name="T1" fmla="*/ 2147483647 h 10"/>
                <a:gd name="T2" fmla="*/ 2147483647 w 10"/>
                <a:gd name="T3" fmla="*/ 2147483647 h 10"/>
                <a:gd name="T4" fmla="*/ 0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0"/>
                <a:gd name="T41" fmla="*/ 10 w 10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0">
                  <a:moveTo>
                    <a:pt x="5" y="1"/>
                  </a:moveTo>
                  <a:cubicBezTo>
                    <a:pt x="5" y="1"/>
                    <a:pt x="4" y="0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8"/>
                    <a:pt x="2" y="9"/>
                    <a:pt x="4" y="10"/>
                  </a:cubicBezTo>
                  <a:cubicBezTo>
                    <a:pt x="6" y="10"/>
                    <a:pt x="8" y="10"/>
                    <a:pt x="9" y="8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1"/>
                    <a:pt x="6" y="1"/>
                    <a:pt x="6" y="2"/>
                  </a:cubicBezTo>
                  <a:cubicBezTo>
                    <a:pt x="6" y="2"/>
                    <a:pt x="7" y="2"/>
                    <a:pt x="8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7" y="8"/>
                    <a:pt x="6" y="8"/>
                    <a:pt x="4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2" y="5"/>
                    <a:pt x="2" y="4"/>
                    <a:pt x="3" y="3"/>
                  </a:cubicBezTo>
                  <a:cubicBezTo>
                    <a:pt x="4" y="2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65">
              <a:extLst>
                <a:ext uri="{FF2B5EF4-FFF2-40B4-BE49-F238E27FC236}">
                  <a16:creationId xmlns:a16="http://schemas.microsoft.com/office/drawing/2014/main" id="{9B65712B-674B-FAF8-2195-96243F9AB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922" y="4135319"/>
              <a:ext cx="26817" cy="25700"/>
            </a:xfrm>
            <a:custGeom>
              <a:avLst/>
              <a:gdLst>
                <a:gd name="T0" fmla="*/ 2147483647 w 10"/>
                <a:gd name="T1" fmla="*/ 2147483647 h 10"/>
                <a:gd name="T2" fmla="*/ 2147483647 w 10"/>
                <a:gd name="T3" fmla="*/ 2147483647 h 10"/>
                <a:gd name="T4" fmla="*/ 2147483647 w 10"/>
                <a:gd name="T5" fmla="*/ 2147483647 h 10"/>
                <a:gd name="T6" fmla="*/ 2147483647 w 10"/>
                <a:gd name="T7" fmla="*/ 2147483647 h 10"/>
                <a:gd name="T8" fmla="*/ 2147483647 w 10"/>
                <a:gd name="T9" fmla="*/ 2147483647 h 10"/>
                <a:gd name="T10" fmla="*/ 2147483647 w 10"/>
                <a:gd name="T11" fmla="*/ 2147483647 h 10"/>
                <a:gd name="T12" fmla="*/ 2147483647 w 10"/>
                <a:gd name="T13" fmla="*/ 2147483647 h 10"/>
                <a:gd name="T14" fmla="*/ 2147483647 w 10"/>
                <a:gd name="T15" fmla="*/ 2147483647 h 10"/>
                <a:gd name="T16" fmla="*/ 2147483647 w 10"/>
                <a:gd name="T17" fmla="*/ 2147483647 h 10"/>
                <a:gd name="T18" fmla="*/ 2147483647 w 10"/>
                <a:gd name="T19" fmla="*/ 2147483647 h 10"/>
                <a:gd name="T20" fmla="*/ 2147483647 w 10"/>
                <a:gd name="T21" fmla="*/ 2147483647 h 10"/>
                <a:gd name="T22" fmla="*/ 2147483647 w 10"/>
                <a:gd name="T23" fmla="*/ 2147483647 h 10"/>
                <a:gd name="T24" fmla="*/ 2147483647 w 10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10"/>
                <a:gd name="T41" fmla="*/ 10 w 10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10">
                  <a:moveTo>
                    <a:pt x="6" y="1"/>
                  </a:moveTo>
                  <a:cubicBezTo>
                    <a:pt x="6" y="1"/>
                    <a:pt x="4" y="0"/>
                    <a:pt x="2" y="1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1" y="7"/>
                    <a:pt x="2" y="9"/>
                    <a:pt x="4" y="9"/>
                  </a:cubicBezTo>
                  <a:cubicBezTo>
                    <a:pt x="6" y="10"/>
                    <a:pt x="8" y="9"/>
                    <a:pt x="9" y="7"/>
                  </a:cubicBezTo>
                  <a:cubicBezTo>
                    <a:pt x="10" y="6"/>
                    <a:pt x="10" y="4"/>
                    <a:pt x="9" y="3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6" y="1"/>
                    <a:pt x="8" y="2"/>
                    <a:pt x="8" y="4"/>
                  </a:cubicBezTo>
                  <a:cubicBezTo>
                    <a:pt x="8" y="4"/>
                    <a:pt x="8" y="6"/>
                    <a:pt x="8" y="6"/>
                  </a:cubicBezTo>
                  <a:cubicBezTo>
                    <a:pt x="7" y="7"/>
                    <a:pt x="6" y="7"/>
                    <a:pt x="5" y="7"/>
                  </a:cubicBezTo>
                  <a:cubicBezTo>
                    <a:pt x="3" y="7"/>
                    <a:pt x="3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66">
              <a:extLst>
                <a:ext uri="{FF2B5EF4-FFF2-40B4-BE49-F238E27FC236}">
                  <a16:creationId xmlns:a16="http://schemas.microsoft.com/office/drawing/2014/main" id="{1B1C34FA-64DF-DB0D-A98E-06DEE4C11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866" y="4326391"/>
              <a:ext cx="23465" cy="25700"/>
            </a:xfrm>
            <a:custGeom>
              <a:avLst/>
              <a:gdLst>
                <a:gd name="T0" fmla="*/ 2147483647 w 9"/>
                <a:gd name="T1" fmla="*/ 2147483647 h 10"/>
                <a:gd name="T2" fmla="*/ 2147483647 w 9"/>
                <a:gd name="T3" fmla="*/ 2147483647 h 10"/>
                <a:gd name="T4" fmla="*/ 0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2147483647 w 9"/>
                <a:gd name="T11" fmla="*/ 2147483647 h 10"/>
                <a:gd name="T12" fmla="*/ 2147483647 w 9"/>
                <a:gd name="T13" fmla="*/ 2147483647 h 10"/>
                <a:gd name="T14" fmla="*/ 2147483647 w 9"/>
                <a:gd name="T15" fmla="*/ 2147483647 h 10"/>
                <a:gd name="T16" fmla="*/ 2147483647 w 9"/>
                <a:gd name="T17" fmla="*/ 2147483647 h 10"/>
                <a:gd name="T18" fmla="*/ 2147483647 w 9"/>
                <a:gd name="T19" fmla="*/ 2147483647 h 10"/>
                <a:gd name="T20" fmla="*/ 2147483647 w 9"/>
                <a:gd name="T21" fmla="*/ 2147483647 h 10"/>
                <a:gd name="T22" fmla="*/ 2147483647 w 9"/>
                <a:gd name="T23" fmla="*/ 2147483647 h 10"/>
                <a:gd name="T24" fmla="*/ 2147483647 w 9"/>
                <a:gd name="T25" fmla="*/ 2147483647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10"/>
                <a:gd name="T41" fmla="*/ 9 w 9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10">
                  <a:moveTo>
                    <a:pt x="5" y="1"/>
                  </a:moveTo>
                  <a:cubicBezTo>
                    <a:pt x="5" y="1"/>
                    <a:pt x="3" y="0"/>
                    <a:pt x="1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8"/>
                    <a:pt x="2" y="9"/>
                    <a:pt x="3" y="10"/>
                  </a:cubicBezTo>
                  <a:cubicBezTo>
                    <a:pt x="5" y="10"/>
                    <a:pt x="7" y="10"/>
                    <a:pt x="8" y="8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8" y="1"/>
                    <a:pt x="6" y="1"/>
                    <a:pt x="6" y="2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1" y="5"/>
                    <a:pt x="2" y="4"/>
                    <a:pt x="2" y="3"/>
                  </a:cubicBezTo>
                  <a:cubicBezTo>
                    <a:pt x="4" y="2"/>
                    <a:pt x="5" y="2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67">
              <a:extLst>
                <a:ext uri="{FF2B5EF4-FFF2-40B4-BE49-F238E27FC236}">
                  <a16:creationId xmlns:a16="http://schemas.microsoft.com/office/drawing/2014/main" id="{390BDEB7-C96C-73FA-82CC-283BA8B51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0457" y="4538692"/>
              <a:ext cx="26817" cy="23465"/>
            </a:xfrm>
            <a:custGeom>
              <a:avLst/>
              <a:gdLst>
                <a:gd name="T0" fmla="*/ 2147483647 w 10"/>
                <a:gd name="T1" fmla="*/ 0 h 9"/>
                <a:gd name="T2" fmla="*/ 2147483647 w 10"/>
                <a:gd name="T3" fmla="*/ 2147483647 h 9"/>
                <a:gd name="T4" fmla="*/ 0 w 10"/>
                <a:gd name="T5" fmla="*/ 2147483647 h 9"/>
                <a:gd name="T6" fmla="*/ 2147483647 w 10"/>
                <a:gd name="T7" fmla="*/ 2147483647 h 9"/>
                <a:gd name="T8" fmla="*/ 2147483647 w 10"/>
                <a:gd name="T9" fmla="*/ 2147483647 h 9"/>
                <a:gd name="T10" fmla="*/ 2147483647 w 10"/>
                <a:gd name="T11" fmla="*/ 2147483647 h 9"/>
                <a:gd name="T12" fmla="*/ 2147483647 w 10"/>
                <a:gd name="T13" fmla="*/ 2147483647 h 9"/>
                <a:gd name="T14" fmla="*/ 2147483647 w 10"/>
                <a:gd name="T15" fmla="*/ 2147483647 h 9"/>
                <a:gd name="T16" fmla="*/ 2147483647 w 10"/>
                <a:gd name="T17" fmla="*/ 2147483647 h 9"/>
                <a:gd name="T18" fmla="*/ 2147483647 w 10"/>
                <a:gd name="T19" fmla="*/ 2147483647 h 9"/>
                <a:gd name="T20" fmla="*/ 2147483647 w 10"/>
                <a:gd name="T21" fmla="*/ 2147483647 h 9"/>
                <a:gd name="T22" fmla="*/ 2147483647 w 10"/>
                <a:gd name="T23" fmla="*/ 2147483647 h 9"/>
                <a:gd name="T24" fmla="*/ 2147483647 w 10"/>
                <a:gd name="T25" fmla="*/ 0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"/>
                <a:gd name="T40" fmla="*/ 0 h 9"/>
                <a:gd name="T41" fmla="*/ 10 w 1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" h="9">
                  <a:moveTo>
                    <a:pt x="5" y="0"/>
                  </a:moveTo>
                  <a:cubicBezTo>
                    <a:pt x="5" y="0"/>
                    <a:pt x="4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6" y="9"/>
                    <a:pt x="8" y="9"/>
                    <a:pt x="9" y="7"/>
                  </a:cubicBezTo>
                  <a:cubicBezTo>
                    <a:pt x="10" y="6"/>
                    <a:pt x="9" y="4"/>
                    <a:pt x="9" y="3"/>
                  </a:cubicBezTo>
                  <a:cubicBezTo>
                    <a:pt x="8" y="1"/>
                    <a:pt x="6" y="0"/>
                    <a:pt x="6" y="1"/>
                  </a:cubicBezTo>
                  <a:cubicBezTo>
                    <a:pt x="6" y="1"/>
                    <a:pt x="7" y="2"/>
                    <a:pt x="8" y="3"/>
                  </a:cubicBezTo>
                  <a:cubicBezTo>
                    <a:pt x="8" y="4"/>
                    <a:pt x="8" y="5"/>
                    <a:pt x="7" y="6"/>
                  </a:cubicBezTo>
                  <a:cubicBezTo>
                    <a:pt x="7" y="7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2" y="3"/>
                    <a:pt x="3" y="2"/>
                  </a:cubicBezTo>
                  <a:cubicBezTo>
                    <a:pt x="4" y="1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68">
              <a:extLst>
                <a:ext uri="{FF2B5EF4-FFF2-40B4-BE49-F238E27FC236}">
                  <a16:creationId xmlns:a16="http://schemas.microsoft.com/office/drawing/2014/main" id="{778A17F4-9B7C-C926-FCA3-40B2D2BF6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5152" y="3803458"/>
              <a:ext cx="61456" cy="841384"/>
            </a:xfrm>
            <a:custGeom>
              <a:avLst/>
              <a:gdLst>
                <a:gd name="T0" fmla="*/ 0 w 23"/>
                <a:gd name="T1" fmla="*/ 2147483647 h 317"/>
                <a:gd name="T2" fmla="*/ 2147483647 w 23"/>
                <a:gd name="T3" fmla="*/ 2147483647 h 317"/>
                <a:gd name="T4" fmla="*/ 2147483647 w 23"/>
                <a:gd name="T5" fmla="*/ 2147483647 h 317"/>
                <a:gd name="T6" fmla="*/ 2147483647 w 23"/>
                <a:gd name="T7" fmla="*/ 2147483647 h 317"/>
                <a:gd name="T8" fmla="*/ 2147483647 w 23"/>
                <a:gd name="T9" fmla="*/ 2147483647 h 317"/>
                <a:gd name="T10" fmla="*/ 2147483647 w 23"/>
                <a:gd name="T11" fmla="*/ 2147483647 h 317"/>
                <a:gd name="T12" fmla="*/ 2147483647 w 23"/>
                <a:gd name="T13" fmla="*/ 2147483647 h 317"/>
                <a:gd name="T14" fmla="*/ 2147483647 w 23"/>
                <a:gd name="T15" fmla="*/ 2147483647 h 317"/>
                <a:gd name="T16" fmla="*/ 2147483647 w 23"/>
                <a:gd name="T17" fmla="*/ 0 h 317"/>
                <a:gd name="T18" fmla="*/ 2147483647 w 23"/>
                <a:gd name="T19" fmla="*/ 2147483647 h 317"/>
                <a:gd name="T20" fmla="*/ 2147483647 w 23"/>
                <a:gd name="T21" fmla="*/ 2147483647 h 317"/>
                <a:gd name="T22" fmla="*/ 2147483647 w 23"/>
                <a:gd name="T23" fmla="*/ 2147483647 h 317"/>
                <a:gd name="T24" fmla="*/ 2147483647 w 23"/>
                <a:gd name="T25" fmla="*/ 2147483647 h 317"/>
                <a:gd name="T26" fmla="*/ 2147483647 w 23"/>
                <a:gd name="T27" fmla="*/ 2147483647 h 317"/>
                <a:gd name="T28" fmla="*/ 0 w 23"/>
                <a:gd name="T29" fmla="*/ 2147483647 h 317"/>
                <a:gd name="T30" fmla="*/ 0 w 23"/>
                <a:gd name="T31" fmla="*/ 2147483647 h 317"/>
                <a:gd name="T32" fmla="*/ 0 w 23"/>
                <a:gd name="T33" fmla="*/ 2147483647 h 3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317"/>
                <a:gd name="T53" fmla="*/ 23 w 23"/>
                <a:gd name="T54" fmla="*/ 317 h 3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317">
                  <a:moveTo>
                    <a:pt x="0" y="317"/>
                  </a:moveTo>
                  <a:cubicBezTo>
                    <a:pt x="0" y="317"/>
                    <a:pt x="1" y="316"/>
                    <a:pt x="1" y="314"/>
                  </a:cubicBezTo>
                  <a:cubicBezTo>
                    <a:pt x="1" y="311"/>
                    <a:pt x="1" y="308"/>
                    <a:pt x="1" y="304"/>
                  </a:cubicBezTo>
                  <a:cubicBezTo>
                    <a:pt x="2" y="296"/>
                    <a:pt x="2" y="285"/>
                    <a:pt x="3" y="271"/>
                  </a:cubicBezTo>
                  <a:cubicBezTo>
                    <a:pt x="4" y="242"/>
                    <a:pt x="7" y="202"/>
                    <a:pt x="10" y="159"/>
                  </a:cubicBezTo>
                  <a:cubicBezTo>
                    <a:pt x="13" y="115"/>
                    <a:pt x="17" y="75"/>
                    <a:pt x="20" y="47"/>
                  </a:cubicBezTo>
                  <a:cubicBezTo>
                    <a:pt x="21" y="33"/>
                    <a:pt x="22" y="21"/>
                    <a:pt x="22" y="13"/>
                  </a:cubicBezTo>
                  <a:cubicBezTo>
                    <a:pt x="23" y="9"/>
                    <a:pt x="23" y="6"/>
                    <a:pt x="23" y="4"/>
                  </a:cubicBezTo>
                  <a:cubicBezTo>
                    <a:pt x="23" y="2"/>
                    <a:pt x="23" y="0"/>
                    <a:pt x="23" y="0"/>
                  </a:cubicBezTo>
                  <a:cubicBezTo>
                    <a:pt x="23" y="0"/>
                    <a:pt x="23" y="2"/>
                    <a:pt x="23" y="4"/>
                  </a:cubicBezTo>
                  <a:cubicBezTo>
                    <a:pt x="22" y="6"/>
                    <a:pt x="22" y="9"/>
                    <a:pt x="22" y="13"/>
                  </a:cubicBezTo>
                  <a:cubicBezTo>
                    <a:pt x="21" y="21"/>
                    <a:pt x="20" y="33"/>
                    <a:pt x="18" y="47"/>
                  </a:cubicBezTo>
                  <a:cubicBezTo>
                    <a:pt x="15" y="75"/>
                    <a:pt x="11" y="115"/>
                    <a:pt x="8" y="158"/>
                  </a:cubicBezTo>
                  <a:cubicBezTo>
                    <a:pt x="5" y="202"/>
                    <a:pt x="3" y="242"/>
                    <a:pt x="1" y="270"/>
                  </a:cubicBezTo>
                  <a:cubicBezTo>
                    <a:pt x="1" y="285"/>
                    <a:pt x="1" y="296"/>
                    <a:pt x="0" y="304"/>
                  </a:cubicBezTo>
                  <a:cubicBezTo>
                    <a:pt x="0" y="308"/>
                    <a:pt x="0" y="311"/>
                    <a:pt x="0" y="314"/>
                  </a:cubicBezTo>
                  <a:cubicBezTo>
                    <a:pt x="0" y="316"/>
                    <a:pt x="0" y="317"/>
                    <a:pt x="0" y="31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69">
              <a:extLst>
                <a:ext uri="{FF2B5EF4-FFF2-40B4-BE49-F238E27FC236}">
                  <a16:creationId xmlns:a16="http://schemas.microsoft.com/office/drawing/2014/main" id="{3053FED5-BD3C-F63D-537B-BAEBD2CE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8561" y="3405672"/>
              <a:ext cx="58104" cy="17878"/>
            </a:xfrm>
            <a:custGeom>
              <a:avLst/>
              <a:gdLst>
                <a:gd name="T0" fmla="*/ 2147483647 w 22"/>
                <a:gd name="T1" fmla="*/ 2147483647 h 7"/>
                <a:gd name="T2" fmla="*/ 2147483647 w 22"/>
                <a:gd name="T3" fmla="*/ 2147483647 h 7"/>
                <a:gd name="T4" fmla="*/ 2147483647 w 22"/>
                <a:gd name="T5" fmla="*/ 2147483647 h 7"/>
                <a:gd name="T6" fmla="*/ 2147483647 w 22"/>
                <a:gd name="T7" fmla="*/ 2147483647 h 7"/>
                <a:gd name="T8" fmla="*/ 2147483647 w 22"/>
                <a:gd name="T9" fmla="*/ 0 h 7"/>
                <a:gd name="T10" fmla="*/ 2147483647 w 22"/>
                <a:gd name="T11" fmla="*/ 2147483647 h 7"/>
                <a:gd name="T12" fmla="*/ 2147483647 w 22"/>
                <a:gd name="T13" fmla="*/ 2147483647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7"/>
                <a:gd name="T23" fmla="*/ 22 w 22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7">
                  <a:moveTo>
                    <a:pt x="22" y="6"/>
                  </a:moveTo>
                  <a:cubicBezTo>
                    <a:pt x="21" y="7"/>
                    <a:pt x="16" y="6"/>
                    <a:pt x="11" y="6"/>
                  </a:cubicBezTo>
                  <a:cubicBezTo>
                    <a:pt x="6" y="6"/>
                    <a:pt x="2" y="7"/>
                    <a:pt x="1" y="6"/>
                  </a:cubicBezTo>
                  <a:cubicBezTo>
                    <a:pt x="0" y="5"/>
                    <a:pt x="1" y="4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5" y="0"/>
                    <a:pt x="18" y="1"/>
                    <a:pt x="19" y="2"/>
                  </a:cubicBezTo>
                  <a:cubicBezTo>
                    <a:pt x="21" y="3"/>
                    <a:pt x="22" y="5"/>
                    <a:pt x="22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70">
              <a:extLst>
                <a:ext uri="{FF2B5EF4-FFF2-40B4-BE49-F238E27FC236}">
                  <a16:creationId xmlns:a16="http://schemas.microsoft.com/office/drawing/2014/main" id="{C49B09D4-279C-8413-5C65-A18F1CF14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4588" y="3405672"/>
              <a:ext cx="52517" cy="17878"/>
            </a:xfrm>
            <a:custGeom>
              <a:avLst/>
              <a:gdLst>
                <a:gd name="T0" fmla="*/ 2147483647 w 20"/>
                <a:gd name="T1" fmla="*/ 2147483647 h 7"/>
                <a:gd name="T2" fmla="*/ 2147483647 w 20"/>
                <a:gd name="T3" fmla="*/ 2147483647 h 7"/>
                <a:gd name="T4" fmla="*/ 2147483647 w 20"/>
                <a:gd name="T5" fmla="*/ 2147483647 h 7"/>
                <a:gd name="T6" fmla="*/ 2147483647 w 20"/>
                <a:gd name="T7" fmla="*/ 2147483647 h 7"/>
                <a:gd name="T8" fmla="*/ 2147483647 w 20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7"/>
                <a:gd name="T17" fmla="*/ 20 w 2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7">
                  <a:moveTo>
                    <a:pt x="19" y="5"/>
                  </a:moveTo>
                  <a:cubicBezTo>
                    <a:pt x="18" y="7"/>
                    <a:pt x="14" y="7"/>
                    <a:pt x="10" y="7"/>
                  </a:cubicBezTo>
                  <a:cubicBezTo>
                    <a:pt x="6" y="7"/>
                    <a:pt x="2" y="7"/>
                    <a:pt x="1" y="6"/>
                  </a:cubicBezTo>
                  <a:cubicBezTo>
                    <a:pt x="0" y="4"/>
                    <a:pt x="4" y="1"/>
                    <a:pt x="10" y="1"/>
                  </a:cubicBezTo>
                  <a:cubicBezTo>
                    <a:pt x="16" y="0"/>
                    <a:pt x="20" y="4"/>
                    <a:pt x="19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71">
              <a:extLst>
                <a:ext uri="{FF2B5EF4-FFF2-40B4-BE49-F238E27FC236}">
                  <a16:creationId xmlns:a16="http://schemas.microsoft.com/office/drawing/2014/main" id="{5F51C63B-9EA9-9367-D91B-9AFA19253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4147" y="3558753"/>
              <a:ext cx="29052" cy="8939"/>
            </a:xfrm>
            <a:custGeom>
              <a:avLst/>
              <a:gdLst>
                <a:gd name="T0" fmla="*/ 2147483647 w 11"/>
                <a:gd name="T1" fmla="*/ 2147483647 h 3"/>
                <a:gd name="T2" fmla="*/ 2147483647 w 11"/>
                <a:gd name="T3" fmla="*/ 2147483647 h 3"/>
                <a:gd name="T4" fmla="*/ 0 w 11"/>
                <a:gd name="T5" fmla="*/ 2147483647 h 3"/>
                <a:gd name="T6" fmla="*/ 2147483647 w 11"/>
                <a:gd name="T7" fmla="*/ 0 h 3"/>
                <a:gd name="T8" fmla="*/ 2147483647 w 11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"/>
                <a:gd name="T17" fmla="*/ 11 w 1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">
                  <a:moveTo>
                    <a:pt x="10" y="3"/>
                  </a:moveTo>
                  <a:cubicBezTo>
                    <a:pt x="10" y="3"/>
                    <a:pt x="8" y="2"/>
                    <a:pt x="5" y="2"/>
                  </a:cubicBezTo>
                  <a:cubicBezTo>
                    <a:pt x="3" y="2"/>
                    <a:pt x="1" y="3"/>
                    <a:pt x="0" y="3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" y="0"/>
                    <a:pt x="11" y="3"/>
                    <a:pt x="10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72">
              <a:extLst>
                <a:ext uri="{FF2B5EF4-FFF2-40B4-BE49-F238E27FC236}">
                  <a16:creationId xmlns:a16="http://schemas.microsoft.com/office/drawing/2014/main" id="{9E57CDD3-3677-05B4-20D7-B2E0AE074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7330" y="3562105"/>
              <a:ext cx="42460" cy="31287"/>
            </a:xfrm>
            <a:custGeom>
              <a:avLst/>
              <a:gdLst>
                <a:gd name="T0" fmla="*/ 2147483647 w 16"/>
                <a:gd name="T1" fmla="*/ 0 h 12"/>
                <a:gd name="T2" fmla="*/ 2147483647 w 16"/>
                <a:gd name="T3" fmla="*/ 2147483647 h 12"/>
                <a:gd name="T4" fmla="*/ 2147483647 w 16"/>
                <a:gd name="T5" fmla="*/ 2147483647 h 12"/>
                <a:gd name="T6" fmla="*/ 2147483647 w 16"/>
                <a:gd name="T7" fmla="*/ 2147483647 h 12"/>
                <a:gd name="T8" fmla="*/ 0 w 16"/>
                <a:gd name="T9" fmla="*/ 2147483647 h 12"/>
                <a:gd name="T10" fmla="*/ 2147483647 w 16"/>
                <a:gd name="T11" fmla="*/ 2147483647 h 12"/>
                <a:gd name="T12" fmla="*/ 2147483647 w 16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2"/>
                <a:gd name="T23" fmla="*/ 16 w 1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2">
                  <a:moveTo>
                    <a:pt x="16" y="0"/>
                  </a:moveTo>
                  <a:cubicBezTo>
                    <a:pt x="16" y="0"/>
                    <a:pt x="16" y="1"/>
                    <a:pt x="15" y="3"/>
                  </a:cubicBezTo>
                  <a:cubicBezTo>
                    <a:pt x="14" y="5"/>
                    <a:pt x="13" y="7"/>
                    <a:pt x="10" y="9"/>
                  </a:cubicBezTo>
                  <a:cubicBezTo>
                    <a:pt x="8" y="11"/>
                    <a:pt x="5" y="12"/>
                    <a:pt x="3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0"/>
                    <a:pt x="5" y="11"/>
                    <a:pt x="9" y="7"/>
                  </a:cubicBezTo>
                  <a:cubicBezTo>
                    <a:pt x="14" y="4"/>
                    <a:pt x="15" y="0"/>
                    <a:pt x="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73">
              <a:extLst>
                <a:ext uri="{FF2B5EF4-FFF2-40B4-BE49-F238E27FC236}">
                  <a16:creationId xmlns:a16="http://schemas.microsoft.com/office/drawing/2014/main" id="{04F10D40-9B66-1C81-5647-B725AC635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7648" y="3840332"/>
              <a:ext cx="212302" cy="434659"/>
            </a:xfrm>
            <a:custGeom>
              <a:avLst/>
              <a:gdLst>
                <a:gd name="T0" fmla="*/ 2147483647 w 80"/>
                <a:gd name="T1" fmla="*/ 0 h 164"/>
                <a:gd name="T2" fmla="*/ 2147483647 w 80"/>
                <a:gd name="T3" fmla="*/ 2147483647 h 164"/>
                <a:gd name="T4" fmla="*/ 0 w 80"/>
                <a:gd name="T5" fmla="*/ 2147483647 h 164"/>
                <a:gd name="T6" fmla="*/ 2147483647 w 80"/>
                <a:gd name="T7" fmla="*/ 2147483647 h 164"/>
                <a:gd name="T8" fmla="*/ 2147483647 w 80"/>
                <a:gd name="T9" fmla="*/ 2147483647 h 164"/>
                <a:gd name="T10" fmla="*/ 2147483647 w 80"/>
                <a:gd name="T11" fmla="*/ 0 h 1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0"/>
                <a:gd name="T19" fmla="*/ 0 h 164"/>
                <a:gd name="T20" fmla="*/ 80 w 80"/>
                <a:gd name="T21" fmla="*/ 164 h 1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0" h="164">
                  <a:moveTo>
                    <a:pt x="57" y="0"/>
                  </a:moveTo>
                  <a:cubicBezTo>
                    <a:pt x="57" y="0"/>
                    <a:pt x="37" y="6"/>
                    <a:pt x="22" y="53"/>
                  </a:cubicBezTo>
                  <a:cubicBezTo>
                    <a:pt x="7" y="99"/>
                    <a:pt x="0" y="144"/>
                    <a:pt x="0" y="144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80" y="30"/>
                    <a:pt x="80" y="30"/>
                    <a:pt x="80" y="3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74">
              <a:extLst>
                <a:ext uri="{FF2B5EF4-FFF2-40B4-BE49-F238E27FC236}">
                  <a16:creationId xmlns:a16="http://schemas.microsoft.com/office/drawing/2014/main" id="{77598672-3991-7133-A5CB-89C785E38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5188" y="4002351"/>
              <a:ext cx="777694" cy="843619"/>
            </a:xfrm>
            <a:custGeom>
              <a:avLst/>
              <a:gdLst>
                <a:gd name="T0" fmla="*/ 2147483647 w 293"/>
                <a:gd name="T1" fmla="*/ 2147483647 h 318"/>
                <a:gd name="T2" fmla="*/ 2147483647 w 293"/>
                <a:gd name="T3" fmla="*/ 2147483647 h 318"/>
                <a:gd name="T4" fmla="*/ 2147483647 w 293"/>
                <a:gd name="T5" fmla="*/ 2147483647 h 318"/>
                <a:gd name="T6" fmla="*/ 2147483647 w 293"/>
                <a:gd name="T7" fmla="*/ 2147483647 h 318"/>
                <a:gd name="T8" fmla="*/ 2147483647 w 293"/>
                <a:gd name="T9" fmla="*/ 2147483647 h 318"/>
                <a:gd name="T10" fmla="*/ 2147483647 w 293"/>
                <a:gd name="T11" fmla="*/ 2147483647 h 318"/>
                <a:gd name="T12" fmla="*/ 2147483647 w 293"/>
                <a:gd name="T13" fmla="*/ 0 h 318"/>
                <a:gd name="T14" fmla="*/ 2147483647 w 293"/>
                <a:gd name="T15" fmla="*/ 2147483647 h 318"/>
                <a:gd name="T16" fmla="*/ 2147483647 w 293"/>
                <a:gd name="T17" fmla="*/ 2147483647 h 318"/>
                <a:gd name="T18" fmla="*/ 2147483647 w 293"/>
                <a:gd name="T19" fmla="*/ 2147483647 h 318"/>
                <a:gd name="T20" fmla="*/ 2147483647 w 293"/>
                <a:gd name="T21" fmla="*/ 2147483647 h 318"/>
                <a:gd name="T22" fmla="*/ 2147483647 w 293"/>
                <a:gd name="T23" fmla="*/ 2147483647 h 318"/>
                <a:gd name="T24" fmla="*/ 2147483647 w 293"/>
                <a:gd name="T25" fmla="*/ 2147483647 h 318"/>
                <a:gd name="T26" fmla="*/ 2147483647 w 293"/>
                <a:gd name="T27" fmla="*/ 2147483647 h 318"/>
                <a:gd name="T28" fmla="*/ 2147483647 w 293"/>
                <a:gd name="T29" fmla="*/ 2147483647 h 318"/>
                <a:gd name="T30" fmla="*/ 2147483647 w 293"/>
                <a:gd name="T31" fmla="*/ 2147483647 h 318"/>
                <a:gd name="T32" fmla="*/ 2147483647 w 293"/>
                <a:gd name="T33" fmla="*/ 2147483647 h 318"/>
                <a:gd name="T34" fmla="*/ 2147483647 w 293"/>
                <a:gd name="T35" fmla="*/ 2147483647 h 318"/>
                <a:gd name="T36" fmla="*/ 2147483647 w 293"/>
                <a:gd name="T37" fmla="*/ 2147483647 h 318"/>
                <a:gd name="T38" fmla="*/ 2147483647 w 293"/>
                <a:gd name="T39" fmla="*/ 2147483647 h 318"/>
                <a:gd name="T40" fmla="*/ 2147483647 w 293"/>
                <a:gd name="T41" fmla="*/ 2147483647 h 318"/>
                <a:gd name="T42" fmla="*/ 2147483647 w 293"/>
                <a:gd name="T43" fmla="*/ 2147483647 h 318"/>
                <a:gd name="T44" fmla="*/ 2147483647 w 293"/>
                <a:gd name="T45" fmla="*/ 2147483647 h 318"/>
                <a:gd name="T46" fmla="*/ 2147483647 w 293"/>
                <a:gd name="T47" fmla="*/ 2147483647 h 318"/>
                <a:gd name="T48" fmla="*/ 2147483647 w 293"/>
                <a:gd name="T49" fmla="*/ 2147483647 h 31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3"/>
                <a:gd name="T76" fmla="*/ 0 h 318"/>
                <a:gd name="T77" fmla="*/ 293 w 293"/>
                <a:gd name="T78" fmla="*/ 318 h 31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3" h="318">
                  <a:moveTo>
                    <a:pt x="28" y="230"/>
                  </a:moveTo>
                  <a:cubicBezTo>
                    <a:pt x="31" y="232"/>
                    <a:pt x="36" y="234"/>
                    <a:pt x="40" y="235"/>
                  </a:cubicBezTo>
                  <a:cubicBezTo>
                    <a:pt x="43" y="237"/>
                    <a:pt x="46" y="237"/>
                    <a:pt x="50" y="237"/>
                  </a:cubicBezTo>
                  <a:cubicBezTo>
                    <a:pt x="51" y="237"/>
                    <a:pt x="53" y="237"/>
                    <a:pt x="54" y="237"/>
                  </a:cubicBezTo>
                  <a:cubicBezTo>
                    <a:pt x="61" y="237"/>
                    <a:pt x="67" y="236"/>
                    <a:pt x="73" y="232"/>
                  </a:cubicBezTo>
                  <a:cubicBezTo>
                    <a:pt x="97" y="217"/>
                    <a:pt x="171" y="171"/>
                    <a:pt x="184" y="159"/>
                  </a:cubicBezTo>
                  <a:cubicBezTo>
                    <a:pt x="199" y="145"/>
                    <a:pt x="230" y="0"/>
                    <a:pt x="230" y="0"/>
                  </a:cubicBezTo>
                  <a:cubicBezTo>
                    <a:pt x="293" y="6"/>
                    <a:pt x="293" y="6"/>
                    <a:pt x="293" y="6"/>
                  </a:cubicBezTo>
                  <a:cubicBezTo>
                    <a:pt x="293" y="6"/>
                    <a:pt x="268" y="135"/>
                    <a:pt x="241" y="192"/>
                  </a:cubicBezTo>
                  <a:cubicBezTo>
                    <a:pt x="224" y="228"/>
                    <a:pt x="79" y="285"/>
                    <a:pt x="79" y="285"/>
                  </a:cubicBezTo>
                  <a:cubicBezTo>
                    <a:pt x="67" y="294"/>
                    <a:pt x="54" y="304"/>
                    <a:pt x="47" y="308"/>
                  </a:cubicBezTo>
                  <a:cubicBezTo>
                    <a:pt x="31" y="318"/>
                    <a:pt x="30" y="316"/>
                    <a:pt x="29" y="314"/>
                  </a:cubicBezTo>
                  <a:cubicBezTo>
                    <a:pt x="27" y="309"/>
                    <a:pt x="57" y="296"/>
                    <a:pt x="49" y="295"/>
                  </a:cubicBezTo>
                  <a:cubicBezTo>
                    <a:pt x="41" y="294"/>
                    <a:pt x="14" y="315"/>
                    <a:pt x="12" y="309"/>
                  </a:cubicBezTo>
                  <a:cubicBezTo>
                    <a:pt x="10" y="301"/>
                    <a:pt x="41" y="289"/>
                    <a:pt x="43" y="288"/>
                  </a:cubicBezTo>
                  <a:cubicBezTo>
                    <a:pt x="46" y="286"/>
                    <a:pt x="44" y="283"/>
                    <a:pt x="42" y="284"/>
                  </a:cubicBezTo>
                  <a:cubicBezTo>
                    <a:pt x="39" y="286"/>
                    <a:pt x="4" y="304"/>
                    <a:pt x="2" y="296"/>
                  </a:cubicBezTo>
                  <a:cubicBezTo>
                    <a:pt x="0" y="292"/>
                    <a:pt x="8" y="290"/>
                    <a:pt x="8" y="290"/>
                  </a:cubicBezTo>
                  <a:cubicBezTo>
                    <a:pt x="8" y="290"/>
                    <a:pt x="41" y="276"/>
                    <a:pt x="40" y="272"/>
                  </a:cubicBezTo>
                  <a:cubicBezTo>
                    <a:pt x="39" y="269"/>
                    <a:pt x="19" y="276"/>
                    <a:pt x="12" y="280"/>
                  </a:cubicBezTo>
                  <a:cubicBezTo>
                    <a:pt x="6" y="283"/>
                    <a:pt x="2" y="281"/>
                    <a:pt x="3" y="277"/>
                  </a:cubicBezTo>
                  <a:cubicBezTo>
                    <a:pt x="3" y="274"/>
                    <a:pt x="23" y="264"/>
                    <a:pt x="30" y="261"/>
                  </a:cubicBezTo>
                  <a:cubicBezTo>
                    <a:pt x="36" y="258"/>
                    <a:pt x="54" y="250"/>
                    <a:pt x="42" y="247"/>
                  </a:cubicBezTo>
                  <a:cubicBezTo>
                    <a:pt x="30" y="243"/>
                    <a:pt x="22" y="236"/>
                    <a:pt x="22" y="233"/>
                  </a:cubicBezTo>
                  <a:cubicBezTo>
                    <a:pt x="21" y="229"/>
                    <a:pt x="25" y="227"/>
                    <a:pt x="28" y="230"/>
                  </a:cubicBezTo>
                  <a:close/>
                </a:path>
              </a:pathLst>
            </a:custGeom>
            <a:solidFill>
              <a:srgbClr val="FF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75">
              <a:extLst>
                <a:ext uri="{FF2B5EF4-FFF2-40B4-BE49-F238E27FC236}">
                  <a16:creationId xmlns:a16="http://schemas.microsoft.com/office/drawing/2014/main" id="{EF946326-CC69-29CA-10E1-21595580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8120" y="3816867"/>
              <a:ext cx="336330" cy="458124"/>
            </a:xfrm>
            <a:custGeom>
              <a:avLst/>
              <a:gdLst>
                <a:gd name="T0" fmla="*/ 2147483647 w 127"/>
                <a:gd name="T1" fmla="*/ 0 h 173"/>
                <a:gd name="T2" fmla="*/ 2147483647 w 127"/>
                <a:gd name="T3" fmla="*/ 2147483647 h 173"/>
                <a:gd name="T4" fmla="*/ 0 w 127"/>
                <a:gd name="T5" fmla="*/ 2147483647 h 173"/>
                <a:gd name="T6" fmla="*/ 2147483647 w 127"/>
                <a:gd name="T7" fmla="*/ 2147483647 h 173"/>
                <a:gd name="T8" fmla="*/ 2147483647 w 127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173"/>
                <a:gd name="T17" fmla="*/ 127 w 127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173">
                  <a:moveTo>
                    <a:pt x="60" y="0"/>
                  </a:moveTo>
                  <a:cubicBezTo>
                    <a:pt x="60" y="0"/>
                    <a:pt x="31" y="11"/>
                    <a:pt x="24" y="50"/>
                  </a:cubicBezTo>
                  <a:cubicBezTo>
                    <a:pt x="17" y="90"/>
                    <a:pt x="0" y="160"/>
                    <a:pt x="0" y="160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127" y="7"/>
                    <a:pt x="60" y="0"/>
                  </a:cubicBezTo>
                  <a:close/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76">
              <a:extLst>
                <a:ext uri="{FF2B5EF4-FFF2-40B4-BE49-F238E27FC236}">
                  <a16:creationId xmlns:a16="http://schemas.microsoft.com/office/drawing/2014/main" id="{99506140-49D0-19EC-920F-5370415F3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8176" y="3948717"/>
              <a:ext cx="244705" cy="326274"/>
            </a:xfrm>
            <a:custGeom>
              <a:avLst/>
              <a:gdLst>
                <a:gd name="T0" fmla="*/ 2147483647 w 92"/>
                <a:gd name="T1" fmla="*/ 2147483647 h 123"/>
                <a:gd name="T2" fmla="*/ 2147483647 w 92"/>
                <a:gd name="T3" fmla="*/ 2147483647 h 123"/>
                <a:gd name="T4" fmla="*/ 2147483647 w 92"/>
                <a:gd name="T5" fmla="*/ 2147483647 h 123"/>
                <a:gd name="T6" fmla="*/ 2147483647 w 92"/>
                <a:gd name="T7" fmla="*/ 2147483647 h 123"/>
                <a:gd name="T8" fmla="*/ 2147483647 w 92"/>
                <a:gd name="T9" fmla="*/ 2147483647 h 123"/>
                <a:gd name="T10" fmla="*/ 0 w 92"/>
                <a:gd name="T11" fmla="*/ 2147483647 h 123"/>
                <a:gd name="T12" fmla="*/ 2147483647 w 92"/>
                <a:gd name="T13" fmla="*/ 2147483647 h 123"/>
                <a:gd name="T14" fmla="*/ 2147483647 w 92"/>
                <a:gd name="T15" fmla="*/ 2147483647 h 123"/>
                <a:gd name="T16" fmla="*/ 2147483647 w 92"/>
                <a:gd name="T17" fmla="*/ 2147483647 h 123"/>
                <a:gd name="T18" fmla="*/ 2147483647 w 92"/>
                <a:gd name="T19" fmla="*/ 2147483647 h 123"/>
                <a:gd name="T20" fmla="*/ 2147483647 w 92"/>
                <a:gd name="T21" fmla="*/ 2147483647 h 123"/>
                <a:gd name="T22" fmla="*/ 2147483647 w 92"/>
                <a:gd name="T23" fmla="*/ 0 h 123"/>
                <a:gd name="T24" fmla="*/ 2147483647 w 92"/>
                <a:gd name="T25" fmla="*/ 2147483647 h 123"/>
                <a:gd name="T26" fmla="*/ 2147483647 w 92"/>
                <a:gd name="T27" fmla="*/ 2147483647 h 123"/>
                <a:gd name="T28" fmla="*/ 2147483647 w 92"/>
                <a:gd name="T29" fmla="*/ 2147483647 h 123"/>
                <a:gd name="T30" fmla="*/ 2147483647 w 92"/>
                <a:gd name="T31" fmla="*/ 2147483647 h 123"/>
                <a:gd name="T32" fmla="*/ 2147483647 w 92"/>
                <a:gd name="T33" fmla="*/ 2147483647 h 123"/>
                <a:gd name="T34" fmla="*/ 2147483647 w 92"/>
                <a:gd name="T35" fmla="*/ 2147483647 h 123"/>
                <a:gd name="T36" fmla="*/ 2147483647 w 92"/>
                <a:gd name="T37" fmla="*/ 2147483647 h 123"/>
                <a:gd name="T38" fmla="*/ 2147483647 w 92"/>
                <a:gd name="T39" fmla="*/ 2147483647 h 123"/>
                <a:gd name="T40" fmla="*/ 2147483647 w 92"/>
                <a:gd name="T41" fmla="*/ 2147483647 h 123"/>
                <a:gd name="T42" fmla="*/ 2147483647 w 92"/>
                <a:gd name="T43" fmla="*/ 2147483647 h 1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2"/>
                <a:gd name="T67" fmla="*/ 0 h 123"/>
                <a:gd name="T68" fmla="*/ 92 w 92"/>
                <a:gd name="T69" fmla="*/ 123 h 1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2" h="123">
                  <a:moveTo>
                    <a:pt x="92" y="123"/>
                  </a:moveTo>
                  <a:cubicBezTo>
                    <a:pt x="92" y="123"/>
                    <a:pt x="92" y="123"/>
                    <a:pt x="90" y="123"/>
                  </a:cubicBezTo>
                  <a:cubicBezTo>
                    <a:pt x="89" y="123"/>
                    <a:pt x="87" y="122"/>
                    <a:pt x="85" y="122"/>
                  </a:cubicBezTo>
                  <a:cubicBezTo>
                    <a:pt x="80" y="122"/>
                    <a:pt x="74" y="121"/>
                    <a:pt x="66" y="120"/>
                  </a:cubicBezTo>
                  <a:cubicBezTo>
                    <a:pt x="49" y="118"/>
                    <a:pt x="27" y="115"/>
                    <a:pt x="1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1" y="108"/>
                    <a:pt x="2" y="104"/>
                    <a:pt x="2" y="101"/>
                  </a:cubicBezTo>
                  <a:cubicBezTo>
                    <a:pt x="7" y="73"/>
                    <a:pt x="11" y="48"/>
                    <a:pt x="14" y="30"/>
                  </a:cubicBezTo>
                  <a:cubicBezTo>
                    <a:pt x="16" y="21"/>
                    <a:pt x="17" y="14"/>
                    <a:pt x="18" y="8"/>
                  </a:cubicBezTo>
                  <a:cubicBezTo>
                    <a:pt x="19" y="6"/>
                    <a:pt x="19" y="4"/>
                    <a:pt x="19" y="2"/>
                  </a:cubicBezTo>
                  <a:cubicBezTo>
                    <a:pt x="20" y="1"/>
                    <a:pt x="20" y="0"/>
                    <a:pt x="20" y="0"/>
                  </a:cubicBezTo>
                  <a:cubicBezTo>
                    <a:pt x="20" y="1"/>
                    <a:pt x="20" y="1"/>
                    <a:pt x="20" y="3"/>
                  </a:cubicBezTo>
                  <a:cubicBezTo>
                    <a:pt x="20" y="4"/>
                    <a:pt x="19" y="6"/>
                    <a:pt x="19" y="8"/>
                  </a:cubicBezTo>
                  <a:cubicBezTo>
                    <a:pt x="18" y="14"/>
                    <a:pt x="17" y="21"/>
                    <a:pt x="16" y="30"/>
                  </a:cubicBezTo>
                  <a:cubicBezTo>
                    <a:pt x="13" y="48"/>
                    <a:pt x="9" y="73"/>
                    <a:pt x="4" y="101"/>
                  </a:cubicBezTo>
                  <a:cubicBezTo>
                    <a:pt x="4" y="104"/>
                    <a:pt x="3" y="108"/>
                    <a:pt x="3" y="111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7" y="113"/>
                    <a:pt x="50" y="116"/>
                    <a:pt x="66" y="119"/>
                  </a:cubicBezTo>
                  <a:cubicBezTo>
                    <a:pt x="74" y="120"/>
                    <a:pt x="80" y="121"/>
                    <a:pt x="85" y="121"/>
                  </a:cubicBezTo>
                  <a:cubicBezTo>
                    <a:pt x="87" y="122"/>
                    <a:pt x="89" y="122"/>
                    <a:pt x="90" y="122"/>
                  </a:cubicBezTo>
                  <a:cubicBezTo>
                    <a:pt x="92" y="123"/>
                    <a:pt x="92" y="123"/>
                    <a:pt x="92" y="12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Oval 177">
              <a:extLst>
                <a:ext uri="{FF2B5EF4-FFF2-40B4-BE49-F238E27FC236}">
                  <a16:creationId xmlns:a16="http://schemas.microsoft.com/office/drawing/2014/main" id="{6D2E765C-962B-2F7A-237D-A8FCFF280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6203" y="3988943"/>
              <a:ext cx="7822" cy="408960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172" name="Freeform 178">
              <a:extLst>
                <a:ext uri="{FF2B5EF4-FFF2-40B4-BE49-F238E27FC236}">
                  <a16:creationId xmlns:a16="http://schemas.microsoft.com/office/drawing/2014/main" id="{1241167B-B79E-B674-63B8-434C41B1E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092" y="4174427"/>
              <a:ext cx="42460" cy="58104"/>
            </a:xfrm>
            <a:custGeom>
              <a:avLst/>
              <a:gdLst>
                <a:gd name="T0" fmla="*/ 0 w 16"/>
                <a:gd name="T1" fmla="*/ 2147483647 h 22"/>
                <a:gd name="T2" fmla="*/ 2147483647 w 16"/>
                <a:gd name="T3" fmla="*/ 2147483647 h 22"/>
                <a:gd name="T4" fmla="*/ 2147483647 w 16"/>
                <a:gd name="T5" fmla="*/ 2147483647 h 22"/>
                <a:gd name="T6" fmla="*/ 2147483647 w 16"/>
                <a:gd name="T7" fmla="*/ 2147483647 h 22"/>
                <a:gd name="T8" fmla="*/ 2147483647 w 16"/>
                <a:gd name="T9" fmla="*/ 2147483647 h 22"/>
                <a:gd name="T10" fmla="*/ 2147483647 w 16"/>
                <a:gd name="T11" fmla="*/ 2147483647 h 22"/>
                <a:gd name="T12" fmla="*/ 2147483647 w 16"/>
                <a:gd name="T13" fmla="*/ 0 h 22"/>
                <a:gd name="T14" fmla="*/ 2147483647 w 16"/>
                <a:gd name="T15" fmla="*/ 2147483647 h 22"/>
                <a:gd name="T16" fmla="*/ 2147483647 w 16"/>
                <a:gd name="T17" fmla="*/ 2147483647 h 22"/>
                <a:gd name="T18" fmla="*/ 2147483647 w 16"/>
                <a:gd name="T19" fmla="*/ 2147483647 h 22"/>
                <a:gd name="T20" fmla="*/ 2147483647 w 16"/>
                <a:gd name="T21" fmla="*/ 2147483647 h 22"/>
                <a:gd name="T22" fmla="*/ 2147483647 w 16"/>
                <a:gd name="T23" fmla="*/ 2147483647 h 22"/>
                <a:gd name="T24" fmla="*/ 2147483647 w 16"/>
                <a:gd name="T25" fmla="*/ 2147483647 h 22"/>
                <a:gd name="T26" fmla="*/ 0 w 16"/>
                <a:gd name="T27" fmla="*/ 2147483647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0" y="22"/>
                  </a:moveTo>
                  <a:cubicBezTo>
                    <a:pt x="0" y="22"/>
                    <a:pt x="0" y="20"/>
                    <a:pt x="2" y="18"/>
                  </a:cubicBezTo>
                  <a:cubicBezTo>
                    <a:pt x="4" y="15"/>
                    <a:pt x="8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8" y="12"/>
                    <a:pt x="6" y="8"/>
                    <a:pt x="5" y="5"/>
                  </a:cubicBezTo>
                  <a:cubicBezTo>
                    <a:pt x="4" y="2"/>
                    <a:pt x="5" y="0"/>
                    <a:pt x="5" y="0"/>
                  </a:cubicBezTo>
                  <a:cubicBezTo>
                    <a:pt x="5" y="0"/>
                    <a:pt x="5" y="2"/>
                    <a:pt x="7" y="4"/>
                  </a:cubicBezTo>
                  <a:cubicBezTo>
                    <a:pt x="8" y="7"/>
                    <a:pt x="10" y="1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15"/>
                    <a:pt x="5" y="17"/>
                    <a:pt x="3" y="19"/>
                  </a:cubicBezTo>
                  <a:cubicBezTo>
                    <a:pt x="1" y="21"/>
                    <a:pt x="0" y="22"/>
                    <a:pt x="0" y="22"/>
                  </a:cubicBezTo>
                  <a:close/>
                </a:path>
              </a:pathLst>
            </a:custGeom>
            <a:solidFill>
              <a:srgbClr val="E8A7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9">
              <a:extLst>
                <a:ext uri="{FF2B5EF4-FFF2-40B4-BE49-F238E27FC236}">
                  <a16:creationId xmlns:a16="http://schemas.microsoft.com/office/drawing/2014/main" id="{3696C683-12EC-C68F-8CFA-CAE8C84C3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338" y="3946483"/>
              <a:ext cx="687187" cy="71512"/>
            </a:xfrm>
            <a:custGeom>
              <a:avLst/>
              <a:gdLst>
                <a:gd name="T0" fmla="*/ 2147483647 w 259"/>
                <a:gd name="T1" fmla="*/ 2147483647 h 27"/>
                <a:gd name="T2" fmla="*/ 2147483647 w 259"/>
                <a:gd name="T3" fmla="*/ 2147483647 h 27"/>
                <a:gd name="T4" fmla="*/ 2147483647 w 259"/>
                <a:gd name="T5" fmla="*/ 2147483647 h 27"/>
                <a:gd name="T6" fmla="*/ 2147483647 w 259"/>
                <a:gd name="T7" fmla="*/ 2147483647 h 27"/>
                <a:gd name="T8" fmla="*/ 2147483647 w 259"/>
                <a:gd name="T9" fmla="*/ 2147483647 h 27"/>
                <a:gd name="T10" fmla="*/ 2147483647 w 259"/>
                <a:gd name="T11" fmla="*/ 2147483647 h 27"/>
                <a:gd name="T12" fmla="*/ 2147483647 w 259"/>
                <a:gd name="T13" fmla="*/ 2147483647 h 27"/>
                <a:gd name="T14" fmla="*/ 2147483647 w 259"/>
                <a:gd name="T15" fmla="*/ 2147483647 h 27"/>
                <a:gd name="T16" fmla="*/ 2147483647 w 259"/>
                <a:gd name="T17" fmla="*/ 2147483647 h 27"/>
                <a:gd name="T18" fmla="*/ 2147483647 w 259"/>
                <a:gd name="T19" fmla="*/ 2147483647 h 27"/>
                <a:gd name="T20" fmla="*/ 2147483647 w 259"/>
                <a:gd name="T21" fmla="*/ 2147483647 h 27"/>
                <a:gd name="T22" fmla="*/ 2147483647 w 259"/>
                <a:gd name="T23" fmla="*/ 2147483647 h 27"/>
                <a:gd name="T24" fmla="*/ 0 w 259"/>
                <a:gd name="T25" fmla="*/ 2147483647 h 27"/>
                <a:gd name="T26" fmla="*/ 2147483647 w 259"/>
                <a:gd name="T27" fmla="*/ 2147483647 h 27"/>
                <a:gd name="T28" fmla="*/ 2147483647 w 259"/>
                <a:gd name="T29" fmla="*/ 2147483647 h 27"/>
                <a:gd name="T30" fmla="*/ 2147483647 w 259"/>
                <a:gd name="T31" fmla="*/ 2147483647 h 27"/>
                <a:gd name="T32" fmla="*/ 2147483647 w 259"/>
                <a:gd name="T33" fmla="*/ 2147483647 h 27"/>
                <a:gd name="T34" fmla="*/ 2147483647 w 259"/>
                <a:gd name="T35" fmla="*/ 2147483647 h 27"/>
                <a:gd name="T36" fmla="*/ 2147483647 w 259"/>
                <a:gd name="T37" fmla="*/ 2147483647 h 27"/>
                <a:gd name="T38" fmla="*/ 2147483647 w 259"/>
                <a:gd name="T39" fmla="*/ 2147483647 h 27"/>
                <a:gd name="T40" fmla="*/ 2147483647 w 259"/>
                <a:gd name="T41" fmla="*/ 2147483647 h 27"/>
                <a:gd name="T42" fmla="*/ 2147483647 w 259"/>
                <a:gd name="T43" fmla="*/ 2147483647 h 27"/>
                <a:gd name="T44" fmla="*/ 2147483647 w 259"/>
                <a:gd name="T45" fmla="*/ 2147483647 h 27"/>
                <a:gd name="T46" fmla="*/ 2147483647 w 259"/>
                <a:gd name="T47" fmla="*/ 2147483647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9"/>
                <a:gd name="T73" fmla="*/ 0 h 27"/>
                <a:gd name="T74" fmla="*/ 259 w 259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9" h="27">
                  <a:moveTo>
                    <a:pt x="259" y="19"/>
                  </a:moveTo>
                  <a:cubicBezTo>
                    <a:pt x="259" y="19"/>
                    <a:pt x="259" y="19"/>
                    <a:pt x="258" y="19"/>
                  </a:cubicBezTo>
                  <a:cubicBezTo>
                    <a:pt x="258" y="19"/>
                    <a:pt x="257" y="20"/>
                    <a:pt x="256" y="20"/>
                  </a:cubicBezTo>
                  <a:cubicBezTo>
                    <a:pt x="254" y="20"/>
                    <a:pt x="252" y="21"/>
                    <a:pt x="248" y="21"/>
                  </a:cubicBezTo>
                  <a:cubicBezTo>
                    <a:pt x="241" y="20"/>
                    <a:pt x="232" y="16"/>
                    <a:pt x="221" y="11"/>
                  </a:cubicBezTo>
                  <a:cubicBezTo>
                    <a:pt x="215" y="9"/>
                    <a:pt x="209" y="6"/>
                    <a:pt x="202" y="5"/>
                  </a:cubicBezTo>
                  <a:cubicBezTo>
                    <a:pt x="195" y="4"/>
                    <a:pt x="187" y="4"/>
                    <a:pt x="180" y="6"/>
                  </a:cubicBezTo>
                  <a:cubicBezTo>
                    <a:pt x="164" y="9"/>
                    <a:pt x="148" y="17"/>
                    <a:pt x="130" y="22"/>
                  </a:cubicBezTo>
                  <a:cubicBezTo>
                    <a:pt x="121" y="25"/>
                    <a:pt x="112" y="27"/>
                    <a:pt x="103" y="27"/>
                  </a:cubicBezTo>
                  <a:cubicBezTo>
                    <a:pt x="94" y="27"/>
                    <a:pt x="85" y="24"/>
                    <a:pt x="78" y="21"/>
                  </a:cubicBezTo>
                  <a:cubicBezTo>
                    <a:pt x="62" y="15"/>
                    <a:pt x="50" y="8"/>
                    <a:pt x="38" y="5"/>
                  </a:cubicBezTo>
                  <a:cubicBezTo>
                    <a:pt x="26" y="2"/>
                    <a:pt x="16" y="2"/>
                    <a:pt x="10" y="3"/>
                  </a:cubicBezTo>
                  <a:cubicBezTo>
                    <a:pt x="3" y="5"/>
                    <a:pt x="0" y="7"/>
                    <a:pt x="0" y="7"/>
                  </a:cubicBezTo>
                  <a:cubicBezTo>
                    <a:pt x="0" y="7"/>
                    <a:pt x="1" y="7"/>
                    <a:pt x="2" y="6"/>
                  </a:cubicBezTo>
                  <a:cubicBezTo>
                    <a:pt x="4" y="5"/>
                    <a:pt x="6" y="4"/>
                    <a:pt x="9" y="3"/>
                  </a:cubicBezTo>
                  <a:cubicBezTo>
                    <a:pt x="16" y="1"/>
                    <a:pt x="26" y="0"/>
                    <a:pt x="38" y="4"/>
                  </a:cubicBezTo>
                  <a:cubicBezTo>
                    <a:pt x="50" y="7"/>
                    <a:pt x="63" y="14"/>
                    <a:pt x="78" y="20"/>
                  </a:cubicBezTo>
                  <a:cubicBezTo>
                    <a:pt x="86" y="22"/>
                    <a:pt x="94" y="25"/>
                    <a:pt x="103" y="25"/>
                  </a:cubicBezTo>
                  <a:cubicBezTo>
                    <a:pt x="111" y="25"/>
                    <a:pt x="120" y="23"/>
                    <a:pt x="129" y="20"/>
                  </a:cubicBezTo>
                  <a:cubicBezTo>
                    <a:pt x="147" y="15"/>
                    <a:pt x="163" y="7"/>
                    <a:pt x="179" y="4"/>
                  </a:cubicBezTo>
                  <a:cubicBezTo>
                    <a:pt x="187" y="2"/>
                    <a:pt x="195" y="2"/>
                    <a:pt x="202" y="3"/>
                  </a:cubicBezTo>
                  <a:cubicBezTo>
                    <a:pt x="210" y="5"/>
                    <a:pt x="216" y="7"/>
                    <a:pt x="221" y="10"/>
                  </a:cubicBezTo>
                  <a:cubicBezTo>
                    <a:pt x="232" y="15"/>
                    <a:pt x="242" y="19"/>
                    <a:pt x="248" y="20"/>
                  </a:cubicBezTo>
                  <a:cubicBezTo>
                    <a:pt x="255" y="20"/>
                    <a:pt x="259" y="19"/>
                    <a:pt x="259" y="1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80">
              <a:extLst>
                <a:ext uri="{FF2B5EF4-FFF2-40B4-BE49-F238E27FC236}">
                  <a16:creationId xmlns:a16="http://schemas.microsoft.com/office/drawing/2014/main" id="{6928D172-DB8D-07B3-0B68-6564EE342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7648" y="4182249"/>
              <a:ext cx="140789" cy="37991"/>
            </a:xfrm>
            <a:custGeom>
              <a:avLst/>
              <a:gdLst>
                <a:gd name="T0" fmla="*/ 2147483647 w 53"/>
                <a:gd name="T1" fmla="*/ 2147483647 h 14"/>
                <a:gd name="T2" fmla="*/ 2147483647 w 53"/>
                <a:gd name="T3" fmla="*/ 2147483647 h 14"/>
                <a:gd name="T4" fmla="*/ 2147483647 w 53"/>
                <a:gd name="T5" fmla="*/ 2147483647 h 14"/>
                <a:gd name="T6" fmla="*/ 2147483647 w 53"/>
                <a:gd name="T7" fmla="*/ 2147483647 h 14"/>
                <a:gd name="T8" fmla="*/ 0 w 53"/>
                <a:gd name="T9" fmla="*/ 2147483647 h 14"/>
                <a:gd name="T10" fmla="*/ 2147483647 w 53"/>
                <a:gd name="T11" fmla="*/ 2147483647 h 14"/>
                <a:gd name="T12" fmla="*/ 2147483647 w 53"/>
                <a:gd name="T13" fmla="*/ 2147483647 h 14"/>
                <a:gd name="T14" fmla="*/ 2147483647 w 53"/>
                <a:gd name="T15" fmla="*/ 2147483647 h 14"/>
                <a:gd name="T16" fmla="*/ 2147483647 w 53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"/>
                <a:gd name="T28" fmla="*/ 0 h 14"/>
                <a:gd name="T29" fmla="*/ 53 w 5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" h="14">
                  <a:moveTo>
                    <a:pt x="53" y="7"/>
                  </a:moveTo>
                  <a:cubicBezTo>
                    <a:pt x="52" y="7"/>
                    <a:pt x="50" y="6"/>
                    <a:pt x="45" y="5"/>
                  </a:cubicBezTo>
                  <a:cubicBezTo>
                    <a:pt x="40" y="3"/>
                    <a:pt x="33" y="2"/>
                    <a:pt x="26" y="3"/>
                  </a:cubicBezTo>
                  <a:cubicBezTo>
                    <a:pt x="18" y="4"/>
                    <a:pt x="12" y="7"/>
                    <a:pt x="7" y="9"/>
                  </a:cubicBezTo>
                  <a:cubicBezTo>
                    <a:pt x="3" y="11"/>
                    <a:pt x="0" y="14"/>
                    <a:pt x="0" y="13"/>
                  </a:cubicBezTo>
                  <a:cubicBezTo>
                    <a:pt x="0" y="13"/>
                    <a:pt x="2" y="11"/>
                    <a:pt x="6" y="8"/>
                  </a:cubicBezTo>
                  <a:cubicBezTo>
                    <a:pt x="11" y="5"/>
                    <a:pt x="18" y="2"/>
                    <a:pt x="25" y="1"/>
                  </a:cubicBezTo>
                  <a:cubicBezTo>
                    <a:pt x="33" y="0"/>
                    <a:pt x="40" y="2"/>
                    <a:pt x="45" y="3"/>
                  </a:cubicBezTo>
                  <a:cubicBezTo>
                    <a:pt x="50" y="5"/>
                    <a:pt x="53" y="7"/>
                    <a:pt x="53" y="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81">
              <a:extLst>
                <a:ext uri="{FF2B5EF4-FFF2-40B4-BE49-F238E27FC236}">
                  <a16:creationId xmlns:a16="http://schemas.microsoft.com/office/drawing/2014/main" id="{1EB2C29F-E235-F22A-6DC8-14B9F318B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672" y="4253761"/>
              <a:ext cx="347504" cy="48047"/>
            </a:xfrm>
            <a:custGeom>
              <a:avLst/>
              <a:gdLst>
                <a:gd name="T0" fmla="*/ 2147483647 w 131"/>
                <a:gd name="T1" fmla="*/ 2147483647 h 18"/>
                <a:gd name="T2" fmla="*/ 2147483647 w 131"/>
                <a:gd name="T3" fmla="*/ 2147483647 h 18"/>
                <a:gd name="T4" fmla="*/ 2147483647 w 131"/>
                <a:gd name="T5" fmla="*/ 2147483647 h 18"/>
                <a:gd name="T6" fmla="*/ 2147483647 w 131"/>
                <a:gd name="T7" fmla="*/ 2147483647 h 18"/>
                <a:gd name="T8" fmla="*/ 2147483647 w 131"/>
                <a:gd name="T9" fmla="*/ 2147483647 h 18"/>
                <a:gd name="T10" fmla="*/ 2147483647 w 131"/>
                <a:gd name="T11" fmla="*/ 2147483647 h 18"/>
                <a:gd name="T12" fmla="*/ 2147483647 w 131"/>
                <a:gd name="T13" fmla="*/ 2147483647 h 18"/>
                <a:gd name="T14" fmla="*/ 2147483647 w 131"/>
                <a:gd name="T15" fmla="*/ 2147483647 h 18"/>
                <a:gd name="T16" fmla="*/ 0 w 131"/>
                <a:gd name="T17" fmla="*/ 0 h 18"/>
                <a:gd name="T18" fmla="*/ 2147483647 w 131"/>
                <a:gd name="T19" fmla="*/ 2147483647 h 18"/>
                <a:gd name="T20" fmla="*/ 2147483647 w 131"/>
                <a:gd name="T21" fmla="*/ 2147483647 h 18"/>
                <a:gd name="T22" fmla="*/ 2147483647 w 131"/>
                <a:gd name="T23" fmla="*/ 2147483647 h 18"/>
                <a:gd name="T24" fmla="*/ 2147483647 w 131"/>
                <a:gd name="T25" fmla="*/ 2147483647 h 18"/>
                <a:gd name="T26" fmla="*/ 2147483647 w 131"/>
                <a:gd name="T27" fmla="*/ 2147483647 h 18"/>
                <a:gd name="T28" fmla="*/ 2147483647 w 131"/>
                <a:gd name="T29" fmla="*/ 2147483647 h 18"/>
                <a:gd name="T30" fmla="*/ 2147483647 w 131"/>
                <a:gd name="T31" fmla="*/ 2147483647 h 18"/>
                <a:gd name="T32" fmla="*/ 2147483647 w 131"/>
                <a:gd name="T33" fmla="*/ 2147483647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1"/>
                <a:gd name="T52" fmla="*/ 0 h 18"/>
                <a:gd name="T53" fmla="*/ 131 w 131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1" h="18">
                  <a:moveTo>
                    <a:pt x="131" y="13"/>
                  </a:moveTo>
                  <a:cubicBezTo>
                    <a:pt x="131" y="13"/>
                    <a:pt x="129" y="11"/>
                    <a:pt x="126" y="10"/>
                  </a:cubicBezTo>
                  <a:cubicBezTo>
                    <a:pt x="123" y="8"/>
                    <a:pt x="119" y="6"/>
                    <a:pt x="113" y="5"/>
                  </a:cubicBezTo>
                  <a:cubicBezTo>
                    <a:pt x="106" y="5"/>
                    <a:pt x="99" y="6"/>
                    <a:pt x="91" y="8"/>
                  </a:cubicBezTo>
                  <a:cubicBezTo>
                    <a:pt x="83" y="10"/>
                    <a:pt x="75" y="13"/>
                    <a:pt x="66" y="15"/>
                  </a:cubicBezTo>
                  <a:cubicBezTo>
                    <a:pt x="56" y="17"/>
                    <a:pt x="47" y="18"/>
                    <a:pt x="39" y="17"/>
                  </a:cubicBezTo>
                  <a:cubicBezTo>
                    <a:pt x="30" y="16"/>
                    <a:pt x="23" y="13"/>
                    <a:pt x="18" y="11"/>
                  </a:cubicBezTo>
                  <a:cubicBezTo>
                    <a:pt x="12" y="8"/>
                    <a:pt x="7" y="6"/>
                    <a:pt x="5" y="4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7" y="5"/>
                    <a:pt x="18" y="9"/>
                  </a:cubicBezTo>
                  <a:cubicBezTo>
                    <a:pt x="24" y="12"/>
                    <a:pt x="31" y="14"/>
                    <a:pt x="39" y="15"/>
                  </a:cubicBezTo>
                  <a:cubicBezTo>
                    <a:pt x="47" y="16"/>
                    <a:pt x="56" y="15"/>
                    <a:pt x="65" y="13"/>
                  </a:cubicBezTo>
                  <a:cubicBezTo>
                    <a:pt x="74" y="11"/>
                    <a:pt x="83" y="8"/>
                    <a:pt x="91" y="6"/>
                  </a:cubicBezTo>
                  <a:cubicBezTo>
                    <a:pt x="99" y="4"/>
                    <a:pt x="106" y="3"/>
                    <a:pt x="113" y="4"/>
                  </a:cubicBezTo>
                  <a:cubicBezTo>
                    <a:pt x="119" y="5"/>
                    <a:pt x="124" y="7"/>
                    <a:pt x="127" y="9"/>
                  </a:cubicBezTo>
                  <a:cubicBezTo>
                    <a:pt x="128" y="10"/>
                    <a:pt x="129" y="11"/>
                    <a:pt x="130" y="11"/>
                  </a:cubicBezTo>
                  <a:cubicBezTo>
                    <a:pt x="130" y="12"/>
                    <a:pt x="131" y="12"/>
                    <a:pt x="131" y="1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82">
              <a:extLst>
                <a:ext uri="{FF2B5EF4-FFF2-40B4-BE49-F238E27FC236}">
                  <a16:creationId xmlns:a16="http://schemas.microsoft.com/office/drawing/2014/main" id="{B11B3526-D29E-173E-2DDA-07A4608B7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442" y="4471649"/>
              <a:ext cx="250292" cy="90507"/>
            </a:xfrm>
            <a:custGeom>
              <a:avLst/>
              <a:gdLst>
                <a:gd name="T0" fmla="*/ 2147483647 w 94"/>
                <a:gd name="T1" fmla="*/ 0 h 34"/>
                <a:gd name="T2" fmla="*/ 2147483647 w 94"/>
                <a:gd name="T3" fmla="*/ 2147483647 h 34"/>
                <a:gd name="T4" fmla="*/ 2147483647 w 94"/>
                <a:gd name="T5" fmla="*/ 2147483647 h 34"/>
                <a:gd name="T6" fmla="*/ 2147483647 w 94"/>
                <a:gd name="T7" fmla="*/ 2147483647 h 34"/>
                <a:gd name="T8" fmla="*/ 0 w 94"/>
                <a:gd name="T9" fmla="*/ 2147483647 h 34"/>
                <a:gd name="T10" fmla="*/ 2147483647 w 94"/>
                <a:gd name="T11" fmla="*/ 2147483647 h 34"/>
                <a:gd name="T12" fmla="*/ 2147483647 w 94"/>
                <a:gd name="T13" fmla="*/ 2147483647 h 34"/>
                <a:gd name="T14" fmla="*/ 2147483647 w 94"/>
                <a:gd name="T15" fmla="*/ 2147483647 h 34"/>
                <a:gd name="T16" fmla="*/ 2147483647 w 94"/>
                <a:gd name="T17" fmla="*/ 0 h 34"/>
                <a:gd name="T18" fmla="*/ 2147483647 w 94"/>
                <a:gd name="T19" fmla="*/ 0 h 34"/>
                <a:gd name="T20" fmla="*/ 2147483647 w 94"/>
                <a:gd name="T21" fmla="*/ 0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34"/>
                <a:gd name="T35" fmla="*/ 94 w 94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34">
                  <a:moveTo>
                    <a:pt x="94" y="0"/>
                  </a:moveTo>
                  <a:cubicBezTo>
                    <a:pt x="94" y="1"/>
                    <a:pt x="88" y="0"/>
                    <a:pt x="79" y="1"/>
                  </a:cubicBezTo>
                  <a:cubicBezTo>
                    <a:pt x="70" y="2"/>
                    <a:pt x="57" y="4"/>
                    <a:pt x="44" y="9"/>
                  </a:cubicBezTo>
                  <a:cubicBezTo>
                    <a:pt x="31" y="13"/>
                    <a:pt x="20" y="20"/>
                    <a:pt x="12" y="25"/>
                  </a:cubicBezTo>
                  <a:cubicBezTo>
                    <a:pt x="5" y="30"/>
                    <a:pt x="0" y="34"/>
                    <a:pt x="0" y="33"/>
                  </a:cubicBezTo>
                  <a:cubicBezTo>
                    <a:pt x="0" y="33"/>
                    <a:pt x="1" y="32"/>
                    <a:pt x="3" y="31"/>
                  </a:cubicBezTo>
                  <a:cubicBezTo>
                    <a:pt x="5" y="29"/>
                    <a:pt x="8" y="26"/>
                    <a:pt x="11" y="24"/>
                  </a:cubicBezTo>
                  <a:cubicBezTo>
                    <a:pt x="19" y="18"/>
                    <a:pt x="30" y="11"/>
                    <a:pt x="43" y="7"/>
                  </a:cubicBezTo>
                  <a:cubicBezTo>
                    <a:pt x="57" y="2"/>
                    <a:pt x="70" y="0"/>
                    <a:pt x="79" y="0"/>
                  </a:cubicBezTo>
                  <a:cubicBezTo>
                    <a:pt x="84" y="0"/>
                    <a:pt x="87" y="0"/>
                    <a:pt x="90" y="0"/>
                  </a:cubicBezTo>
                  <a:cubicBezTo>
                    <a:pt x="92" y="0"/>
                    <a:pt x="94" y="0"/>
                    <a:pt x="9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83">
              <a:extLst>
                <a:ext uri="{FF2B5EF4-FFF2-40B4-BE49-F238E27FC236}">
                  <a16:creationId xmlns:a16="http://schemas.microsoft.com/office/drawing/2014/main" id="{51501889-CD72-5D79-9A73-FE805A0A3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0637" y="4572213"/>
              <a:ext cx="100564" cy="37991"/>
            </a:xfrm>
            <a:custGeom>
              <a:avLst/>
              <a:gdLst>
                <a:gd name="T0" fmla="*/ 2147483647 w 38"/>
                <a:gd name="T1" fmla="*/ 2147483647 h 14"/>
                <a:gd name="T2" fmla="*/ 2147483647 w 38"/>
                <a:gd name="T3" fmla="*/ 2147483647 h 14"/>
                <a:gd name="T4" fmla="*/ 2147483647 w 38"/>
                <a:gd name="T5" fmla="*/ 2147483647 h 14"/>
                <a:gd name="T6" fmla="*/ 2147483647 w 38"/>
                <a:gd name="T7" fmla="*/ 2147483647 h 14"/>
                <a:gd name="T8" fmla="*/ 2147483647 w 38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14"/>
                <a:gd name="T17" fmla="*/ 38 w 3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14">
                  <a:moveTo>
                    <a:pt x="38" y="11"/>
                  </a:moveTo>
                  <a:cubicBezTo>
                    <a:pt x="38" y="11"/>
                    <a:pt x="29" y="14"/>
                    <a:pt x="18" y="11"/>
                  </a:cubicBezTo>
                  <a:cubicBezTo>
                    <a:pt x="7" y="8"/>
                    <a:pt x="0" y="1"/>
                    <a:pt x="1" y="1"/>
                  </a:cubicBezTo>
                  <a:cubicBezTo>
                    <a:pt x="1" y="0"/>
                    <a:pt x="8" y="6"/>
                    <a:pt x="19" y="9"/>
                  </a:cubicBezTo>
                  <a:cubicBezTo>
                    <a:pt x="29" y="12"/>
                    <a:pt x="38" y="10"/>
                    <a:pt x="38" y="1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84">
              <a:extLst>
                <a:ext uri="{FF2B5EF4-FFF2-40B4-BE49-F238E27FC236}">
                  <a16:creationId xmlns:a16="http://schemas.microsoft.com/office/drawing/2014/main" id="{6CE63825-243B-DB0A-FADC-C77818C52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4937" y="4172193"/>
              <a:ext cx="238001" cy="44695"/>
            </a:xfrm>
            <a:custGeom>
              <a:avLst/>
              <a:gdLst>
                <a:gd name="T0" fmla="*/ 2147483647 w 90"/>
                <a:gd name="T1" fmla="*/ 2147483647 h 17"/>
                <a:gd name="T2" fmla="*/ 2147483647 w 90"/>
                <a:gd name="T3" fmla="*/ 2147483647 h 17"/>
                <a:gd name="T4" fmla="*/ 2147483647 w 90"/>
                <a:gd name="T5" fmla="*/ 2147483647 h 17"/>
                <a:gd name="T6" fmla="*/ 2147483647 w 90"/>
                <a:gd name="T7" fmla="*/ 2147483647 h 17"/>
                <a:gd name="T8" fmla="*/ 2147483647 w 90"/>
                <a:gd name="T9" fmla="*/ 2147483647 h 17"/>
                <a:gd name="T10" fmla="*/ 2147483647 w 90"/>
                <a:gd name="T11" fmla="*/ 2147483647 h 17"/>
                <a:gd name="T12" fmla="*/ 0 w 90"/>
                <a:gd name="T13" fmla="*/ 2147483647 h 17"/>
                <a:gd name="T14" fmla="*/ 2147483647 w 90"/>
                <a:gd name="T15" fmla="*/ 2147483647 h 17"/>
                <a:gd name="T16" fmla="*/ 2147483647 w 90"/>
                <a:gd name="T17" fmla="*/ 2147483647 h 17"/>
                <a:gd name="T18" fmla="*/ 2147483647 w 90"/>
                <a:gd name="T19" fmla="*/ 2147483647 h 17"/>
                <a:gd name="T20" fmla="*/ 2147483647 w 90"/>
                <a:gd name="T21" fmla="*/ 0 h 17"/>
                <a:gd name="T22" fmla="*/ 2147483647 w 90"/>
                <a:gd name="T23" fmla="*/ 2147483647 h 17"/>
                <a:gd name="T24" fmla="*/ 2147483647 w 90"/>
                <a:gd name="T25" fmla="*/ 2147483647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17"/>
                <a:gd name="T41" fmla="*/ 90 w 90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17">
                  <a:moveTo>
                    <a:pt x="90" y="3"/>
                  </a:moveTo>
                  <a:cubicBezTo>
                    <a:pt x="90" y="3"/>
                    <a:pt x="85" y="0"/>
                    <a:pt x="77" y="2"/>
                  </a:cubicBezTo>
                  <a:cubicBezTo>
                    <a:pt x="73" y="3"/>
                    <a:pt x="68" y="4"/>
                    <a:pt x="63" y="7"/>
                  </a:cubicBezTo>
                  <a:cubicBezTo>
                    <a:pt x="58" y="9"/>
                    <a:pt x="52" y="12"/>
                    <a:pt x="46" y="14"/>
                  </a:cubicBezTo>
                  <a:cubicBezTo>
                    <a:pt x="33" y="17"/>
                    <a:pt x="20" y="15"/>
                    <a:pt x="12" y="12"/>
                  </a:cubicBezTo>
                  <a:cubicBezTo>
                    <a:pt x="8" y="11"/>
                    <a:pt x="5" y="9"/>
                    <a:pt x="3" y="8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5" y="8"/>
                    <a:pt x="13" y="11"/>
                  </a:cubicBezTo>
                  <a:cubicBezTo>
                    <a:pt x="21" y="13"/>
                    <a:pt x="33" y="15"/>
                    <a:pt x="45" y="12"/>
                  </a:cubicBezTo>
                  <a:cubicBezTo>
                    <a:pt x="52" y="10"/>
                    <a:pt x="57" y="7"/>
                    <a:pt x="62" y="5"/>
                  </a:cubicBezTo>
                  <a:cubicBezTo>
                    <a:pt x="67" y="3"/>
                    <a:pt x="72" y="1"/>
                    <a:pt x="77" y="0"/>
                  </a:cubicBezTo>
                  <a:cubicBezTo>
                    <a:pt x="81" y="0"/>
                    <a:pt x="85" y="0"/>
                    <a:pt x="87" y="1"/>
                  </a:cubicBezTo>
                  <a:cubicBezTo>
                    <a:pt x="89" y="2"/>
                    <a:pt x="90" y="3"/>
                    <a:pt x="90" y="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85">
              <a:extLst>
                <a:ext uri="{FF2B5EF4-FFF2-40B4-BE49-F238E27FC236}">
                  <a16:creationId xmlns:a16="http://schemas.microsoft.com/office/drawing/2014/main" id="{27D29308-F947-2D15-17F6-2B9DCD427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1462" y="3803458"/>
              <a:ext cx="310631" cy="42460"/>
            </a:xfrm>
            <a:custGeom>
              <a:avLst/>
              <a:gdLst>
                <a:gd name="T0" fmla="*/ 2147483647 w 117"/>
                <a:gd name="T1" fmla="*/ 2147483647 h 16"/>
                <a:gd name="T2" fmla="*/ 2147483647 w 117"/>
                <a:gd name="T3" fmla="*/ 2147483647 h 16"/>
                <a:gd name="T4" fmla="*/ 2147483647 w 117"/>
                <a:gd name="T5" fmla="*/ 2147483647 h 16"/>
                <a:gd name="T6" fmla="*/ 2147483647 w 117"/>
                <a:gd name="T7" fmla="*/ 2147483647 h 16"/>
                <a:gd name="T8" fmla="*/ 2147483647 w 117"/>
                <a:gd name="T9" fmla="*/ 2147483647 h 16"/>
                <a:gd name="T10" fmla="*/ 2147483647 w 117"/>
                <a:gd name="T11" fmla="*/ 2147483647 h 16"/>
                <a:gd name="T12" fmla="*/ 2147483647 w 117"/>
                <a:gd name="T13" fmla="*/ 2147483647 h 16"/>
                <a:gd name="T14" fmla="*/ 2147483647 w 117"/>
                <a:gd name="T15" fmla="*/ 2147483647 h 16"/>
                <a:gd name="T16" fmla="*/ 2147483647 w 117"/>
                <a:gd name="T17" fmla="*/ 2147483647 h 16"/>
                <a:gd name="T18" fmla="*/ 2147483647 w 117"/>
                <a:gd name="T19" fmla="*/ 2147483647 h 16"/>
                <a:gd name="T20" fmla="*/ 0 w 117"/>
                <a:gd name="T21" fmla="*/ 0 h 16"/>
                <a:gd name="T22" fmla="*/ 2147483647 w 117"/>
                <a:gd name="T23" fmla="*/ 2147483647 h 16"/>
                <a:gd name="T24" fmla="*/ 2147483647 w 117"/>
                <a:gd name="T25" fmla="*/ 2147483647 h 16"/>
                <a:gd name="T26" fmla="*/ 2147483647 w 117"/>
                <a:gd name="T27" fmla="*/ 2147483647 h 16"/>
                <a:gd name="T28" fmla="*/ 2147483647 w 117"/>
                <a:gd name="T29" fmla="*/ 2147483647 h 16"/>
                <a:gd name="T30" fmla="*/ 2147483647 w 117"/>
                <a:gd name="T31" fmla="*/ 2147483647 h 16"/>
                <a:gd name="T32" fmla="*/ 2147483647 w 117"/>
                <a:gd name="T33" fmla="*/ 2147483647 h 16"/>
                <a:gd name="T34" fmla="*/ 2147483647 w 117"/>
                <a:gd name="T35" fmla="*/ 2147483647 h 16"/>
                <a:gd name="T36" fmla="*/ 2147483647 w 117"/>
                <a:gd name="T37" fmla="*/ 2147483647 h 16"/>
                <a:gd name="T38" fmla="*/ 2147483647 w 117"/>
                <a:gd name="T39" fmla="*/ 2147483647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7"/>
                <a:gd name="T61" fmla="*/ 0 h 16"/>
                <a:gd name="T62" fmla="*/ 117 w 117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7" h="16">
                  <a:moveTo>
                    <a:pt x="117" y="1"/>
                  </a:moveTo>
                  <a:cubicBezTo>
                    <a:pt x="117" y="2"/>
                    <a:pt x="115" y="2"/>
                    <a:pt x="112" y="4"/>
                  </a:cubicBezTo>
                  <a:cubicBezTo>
                    <a:pt x="109" y="5"/>
                    <a:pt x="105" y="7"/>
                    <a:pt x="100" y="9"/>
                  </a:cubicBezTo>
                  <a:cubicBezTo>
                    <a:pt x="95" y="11"/>
                    <a:pt x="89" y="14"/>
                    <a:pt x="82" y="15"/>
                  </a:cubicBezTo>
                  <a:cubicBezTo>
                    <a:pt x="78" y="16"/>
                    <a:pt x="74" y="16"/>
                    <a:pt x="70" y="15"/>
                  </a:cubicBezTo>
                  <a:cubicBezTo>
                    <a:pt x="66" y="14"/>
                    <a:pt x="62" y="13"/>
                    <a:pt x="58" y="12"/>
                  </a:cubicBezTo>
                  <a:cubicBezTo>
                    <a:pt x="50" y="9"/>
                    <a:pt x="42" y="10"/>
                    <a:pt x="34" y="11"/>
                  </a:cubicBezTo>
                  <a:cubicBezTo>
                    <a:pt x="27" y="11"/>
                    <a:pt x="20" y="11"/>
                    <a:pt x="15" y="10"/>
                  </a:cubicBezTo>
                  <a:cubicBezTo>
                    <a:pt x="9" y="8"/>
                    <a:pt x="5" y="6"/>
                    <a:pt x="3" y="4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3" y="3"/>
                  </a:cubicBezTo>
                  <a:cubicBezTo>
                    <a:pt x="6" y="5"/>
                    <a:pt x="10" y="7"/>
                    <a:pt x="15" y="8"/>
                  </a:cubicBezTo>
                  <a:cubicBezTo>
                    <a:pt x="20" y="10"/>
                    <a:pt x="27" y="9"/>
                    <a:pt x="34" y="9"/>
                  </a:cubicBezTo>
                  <a:cubicBezTo>
                    <a:pt x="41" y="8"/>
                    <a:pt x="50" y="7"/>
                    <a:pt x="58" y="10"/>
                  </a:cubicBezTo>
                  <a:cubicBezTo>
                    <a:pt x="62" y="11"/>
                    <a:pt x="66" y="12"/>
                    <a:pt x="70" y="13"/>
                  </a:cubicBezTo>
                  <a:cubicBezTo>
                    <a:pt x="74" y="14"/>
                    <a:pt x="78" y="14"/>
                    <a:pt x="81" y="13"/>
                  </a:cubicBezTo>
                  <a:cubicBezTo>
                    <a:pt x="88" y="12"/>
                    <a:pt x="94" y="9"/>
                    <a:pt x="100" y="8"/>
                  </a:cubicBezTo>
                  <a:cubicBezTo>
                    <a:pt x="105" y="6"/>
                    <a:pt x="109" y="4"/>
                    <a:pt x="112" y="3"/>
                  </a:cubicBezTo>
                  <a:cubicBezTo>
                    <a:pt x="115" y="2"/>
                    <a:pt x="117" y="1"/>
                    <a:pt x="117" y="1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86">
              <a:extLst>
                <a:ext uri="{FF2B5EF4-FFF2-40B4-BE49-F238E27FC236}">
                  <a16:creationId xmlns:a16="http://schemas.microsoft.com/office/drawing/2014/main" id="{87660F8F-6720-93A9-F791-2FA9A4131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4486" y="3774407"/>
              <a:ext cx="109503" cy="50282"/>
            </a:xfrm>
            <a:custGeom>
              <a:avLst/>
              <a:gdLst>
                <a:gd name="T0" fmla="*/ 0 w 41"/>
                <a:gd name="T1" fmla="*/ 2147483647 h 19"/>
                <a:gd name="T2" fmla="*/ 2147483647 w 41"/>
                <a:gd name="T3" fmla="*/ 2147483647 h 19"/>
                <a:gd name="T4" fmla="*/ 2147483647 w 41"/>
                <a:gd name="T5" fmla="*/ 2147483647 h 19"/>
                <a:gd name="T6" fmla="*/ 2147483647 w 41"/>
                <a:gd name="T7" fmla="*/ 2147483647 h 19"/>
                <a:gd name="T8" fmla="*/ 2147483647 w 41"/>
                <a:gd name="T9" fmla="*/ 2147483647 h 19"/>
                <a:gd name="T10" fmla="*/ 2147483647 w 41"/>
                <a:gd name="T11" fmla="*/ 2147483647 h 19"/>
                <a:gd name="T12" fmla="*/ 2147483647 w 41"/>
                <a:gd name="T13" fmla="*/ 2147483647 h 19"/>
                <a:gd name="T14" fmla="*/ 2147483647 w 41"/>
                <a:gd name="T15" fmla="*/ 2147483647 h 19"/>
                <a:gd name="T16" fmla="*/ 2147483647 w 41"/>
                <a:gd name="T17" fmla="*/ 2147483647 h 19"/>
                <a:gd name="T18" fmla="*/ 2147483647 w 41"/>
                <a:gd name="T19" fmla="*/ 2147483647 h 19"/>
                <a:gd name="T20" fmla="*/ 2147483647 w 41"/>
                <a:gd name="T21" fmla="*/ 2147483647 h 19"/>
                <a:gd name="T22" fmla="*/ 2147483647 w 41"/>
                <a:gd name="T23" fmla="*/ 2147483647 h 19"/>
                <a:gd name="T24" fmla="*/ 2147483647 w 41"/>
                <a:gd name="T25" fmla="*/ 2147483647 h 19"/>
                <a:gd name="T26" fmla="*/ 2147483647 w 41"/>
                <a:gd name="T27" fmla="*/ 2147483647 h 19"/>
                <a:gd name="T28" fmla="*/ 2147483647 w 41"/>
                <a:gd name="T29" fmla="*/ 2147483647 h 19"/>
                <a:gd name="T30" fmla="*/ 2147483647 w 41"/>
                <a:gd name="T31" fmla="*/ 2147483647 h 19"/>
                <a:gd name="T32" fmla="*/ 2147483647 w 41"/>
                <a:gd name="T33" fmla="*/ 2147483647 h 19"/>
                <a:gd name="T34" fmla="*/ 2147483647 w 41"/>
                <a:gd name="T35" fmla="*/ 2147483647 h 19"/>
                <a:gd name="T36" fmla="*/ 2147483647 w 41"/>
                <a:gd name="T37" fmla="*/ 2147483647 h 19"/>
                <a:gd name="T38" fmla="*/ 2147483647 w 41"/>
                <a:gd name="T39" fmla="*/ 2147483647 h 19"/>
                <a:gd name="T40" fmla="*/ 2147483647 w 41"/>
                <a:gd name="T41" fmla="*/ 2147483647 h 19"/>
                <a:gd name="T42" fmla="*/ 2147483647 w 41"/>
                <a:gd name="T43" fmla="*/ 2147483647 h 19"/>
                <a:gd name="T44" fmla="*/ 0 w 41"/>
                <a:gd name="T45" fmla="*/ 2147483647 h 1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1"/>
                <a:gd name="T70" fmla="*/ 0 h 19"/>
                <a:gd name="T71" fmla="*/ 41 w 41"/>
                <a:gd name="T72" fmla="*/ 19 h 1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1" h="19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3" y="2"/>
                    <a:pt x="5" y="1"/>
                    <a:pt x="7" y="3"/>
                  </a:cubicBezTo>
                  <a:cubicBezTo>
                    <a:pt x="9" y="4"/>
                    <a:pt x="11" y="6"/>
                    <a:pt x="12" y="9"/>
                  </a:cubicBezTo>
                  <a:cubicBezTo>
                    <a:pt x="13" y="10"/>
                    <a:pt x="14" y="12"/>
                    <a:pt x="14" y="13"/>
                  </a:cubicBezTo>
                  <a:cubicBezTo>
                    <a:pt x="14" y="14"/>
                    <a:pt x="14" y="15"/>
                    <a:pt x="15" y="16"/>
                  </a:cubicBezTo>
                  <a:cubicBezTo>
                    <a:pt x="15" y="16"/>
                    <a:pt x="15" y="18"/>
                    <a:pt x="16" y="19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4" y="17"/>
                    <a:pt x="25" y="16"/>
                    <a:pt x="26" y="16"/>
                  </a:cubicBezTo>
                  <a:cubicBezTo>
                    <a:pt x="29" y="14"/>
                    <a:pt x="32" y="13"/>
                    <a:pt x="34" y="12"/>
                  </a:cubicBezTo>
                  <a:cubicBezTo>
                    <a:pt x="38" y="10"/>
                    <a:pt x="41" y="8"/>
                    <a:pt x="40" y="8"/>
                  </a:cubicBezTo>
                  <a:cubicBezTo>
                    <a:pt x="40" y="8"/>
                    <a:pt x="38" y="9"/>
                    <a:pt x="33" y="11"/>
                  </a:cubicBezTo>
                  <a:cubicBezTo>
                    <a:pt x="31" y="12"/>
                    <a:pt x="28" y="13"/>
                    <a:pt x="26" y="14"/>
                  </a:cubicBezTo>
                  <a:cubicBezTo>
                    <a:pt x="24" y="15"/>
                    <a:pt x="23" y="15"/>
                    <a:pt x="21" y="16"/>
                  </a:cubicBezTo>
                  <a:cubicBezTo>
                    <a:pt x="20" y="16"/>
                    <a:pt x="20" y="17"/>
                    <a:pt x="19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6"/>
                    <a:pt x="17" y="14"/>
                    <a:pt x="16" y="13"/>
                  </a:cubicBezTo>
                  <a:cubicBezTo>
                    <a:pt x="15" y="11"/>
                    <a:pt x="15" y="9"/>
                    <a:pt x="14" y="8"/>
                  </a:cubicBezTo>
                  <a:cubicBezTo>
                    <a:pt x="13" y="5"/>
                    <a:pt x="10" y="3"/>
                    <a:pt x="8" y="2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87">
              <a:extLst>
                <a:ext uri="{FF2B5EF4-FFF2-40B4-BE49-F238E27FC236}">
                  <a16:creationId xmlns:a16="http://schemas.microsoft.com/office/drawing/2014/main" id="{B37D3D46-DADF-102C-2F92-60477DF1D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279" y="3771054"/>
              <a:ext cx="79334" cy="59221"/>
            </a:xfrm>
            <a:custGeom>
              <a:avLst/>
              <a:gdLst>
                <a:gd name="T0" fmla="*/ 0 w 30"/>
                <a:gd name="T1" fmla="*/ 2147483647 h 22"/>
                <a:gd name="T2" fmla="*/ 2147483647 w 30"/>
                <a:gd name="T3" fmla="*/ 2147483647 h 22"/>
                <a:gd name="T4" fmla="*/ 2147483647 w 30"/>
                <a:gd name="T5" fmla="*/ 2147483647 h 22"/>
                <a:gd name="T6" fmla="*/ 2147483647 w 30"/>
                <a:gd name="T7" fmla="*/ 2147483647 h 22"/>
                <a:gd name="T8" fmla="*/ 2147483647 w 30"/>
                <a:gd name="T9" fmla="*/ 2147483647 h 22"/>
                <a:gd name="T10" fmla="*/ 2147483647 w 30"/>
                <a:gd name="T11" fmla="*/ 2147483647 h 22"/>
                <a:gd name="T12" fmla="*/ 2147483647 w 30"/>
                <a:gd name="T13" fmla="*/ 0 h 22"/>
                <a:gd name="T14" fmla="*/ 2147483647 w 30"/>
                <a:gd name="T15" fmla="*/ 2147483647 h 22"/>
                <a:gd name="T16" fmla="*/ 2147483647 w 30"/>
                <a:gd name="T17" fmla="*/ 2147483647 h 22"/>
                <a:gd name="T18" fmla="*/ 2147483647 w 30"/>
                <a:gd name="T19" fmla="*/ 2147483647 h 22"/>
                <a:gd name="T20" fmla="*/ 2147483647 w 30"/>
                <a:gd name="T21" fmla="*/ 2147483647 h 22"/>
                <a:gd name="T22" fmla="*/ 2147483647 w 30"/>
                <a:gd name="T23" fmla="*/ 2147483647 h 22"/>
                <a:gd name="T24" fmla="*/ 0 w 30"/>
                <a:gd name="T25" fmla="*/ 2147483647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22"/>
                <a:gd name="T41" fmla="*/ 30 w 30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22">
                  <a:moveTo>
                    <a:pt x="0" y="7"/>
                  </a:moveTo>
                  <a:cubicBezTo>
                    <a:pt x="0" y="8"/>
                    <a:pt x="7" y="13"/>
                    <a:pt x="17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19"/>
                    <a:pt x="18" y="19"/>
                    <a:pt x="19" y="18"/>
                  </a:cubicBezTo>
                  <a:cubicBezTo>
                    <a:pt x="20" y="12"/>
                    <a:pt x="22" y="6"/>
                    <a:pt x="25" y="3"/>
                  </a:cubicBezTo>
                  <a:cubicBezTo>
                    <a:pt x="28" y="1"/>
                    <a:pt x="30" y="0"/>
                    <a:pt x="30" y="0"/>
                  </a:cubicBezTo>
                  <a:cubicBezTo>
                    <a:pt x="30" y="0"/>
                    <a:pt x="27" y="0"/>
                    <a:pt x="24" y="2"/>
                  </a:cubicBezTo>
                  <a:cubicBezTo>
                    <a:pt x="22" y="4"/>
                    <a:pt x="20" y="6"/>
                    <a:pt x="19" y="9"/>
                  </a:cubicBezTo>
                  <a:cubicBezTo>
                    <a:pt x="18" y="11"/>
                    <a:pt x="17" y="14"/>
                    <a:pt x="17" y="18"/>
                  </a:cubicBezTo>
                  <a:cubicBezTo>
                    <a:pt x="16" y="18"/>
                    <a:pt x="16" y="19"/>
                    <a:pt x="16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8" y="12"/>
                    <a:pt x="1" y="7"/>
                    <a:pt x="0" y="7"/>
                  </a:cubicBezTo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88">
              <a:extLst>
                <a:ext uri="{FF2B5EF4-FFF2-40B4-BE49-F238E27FC236}">
                  <a16:creationId xmlns:a16="http://schemas.microsoft.com/office/drawing/2014/main" id="{66DADC9B-9FBB-05AB-047D-F3E35E752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4429" y="3778876"/>
              <a:ext cx="116207" cy="61456"/>
            </a:xfrm>
            <a:custGeom>
              <a:avLst/>
              <a:gdLst>
                <a:gd name="T0" fmla="*/ 2147483647 w 44"/>
                <a:gd name="T1" fmla="*/ 0 h 23"/>
                <a:gd name="T2" fmla="*/ 2147483647 w 44"/>
                <a:gd name="T3" fmla="*/ 0 h 23"/>
                <a:gd name="T4" fmla="*/ 2147483647 w 44"/>
                <a:gd name="T5" fmla="*/ 0 h 23"/>
                <a:gd name="T6" fmla="*/ 0 w 44"/>
                <a:gd name="T7" fmla="*/ 2147483647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2147483647 w 44"/>
                <a:gd name="T15" fmla="*/ 2147483647 h 23"/>
                <a:gd name="T16" fmla="*/ 2147483647 w 44"/>
                <a:gd name="T17" fmla="*/ 2147483647 h 23"/>
                <a:gd name="T18" fmla="*/ 2147483647 w 44"/>
                <a:gd name="T19" fmla="*/ 2147483647 h 23"/>
                <a:gd name="T20" fmla="*/ 2147483647 w 44"/>
                <a:gd name="T21" fmla="*/ 2147483647 h 23"/>
                <a:gd name="T22" fmla="*/ 2147483647 w 44"/>
                <a:gd name="T23" fmla="*/ 2147483647 h 23"/>
                <a:gd name="T24" fmla="*/ 2147483647 w 44"/>
                <a:gd name="T25" fmla="*/ 2147483647 h 23"/>
                <a:gd name="T26" fmla="*/ 2147483647 w 44"/>
                <a:gd name="T27" fmla="*/ 2147483647 h 23"/>
                <a:gd name="T28" fmla="*/ 2147483647 w 44"/>
                <a:gd name="T29" fmla="*/ 2147483647 h 23"/>
                <a:gd name="T30" fmla="*/ 2147483647 w 44"/>
                <a:gd name="T31" fmla="*/ 2147483647 h 23"/>
                <a:gd name="T32" fmla="*/ 2147483647 w 44"/>
                <a:gd name="T33" fmla="*/ 2147483647 h 23"/>
                <a:gd name="T34" fmla="*/ 2147483647 w 44"/>
                <a:gd name="T35" fmla="*/ 2147483647 h 23"/>
                <a:gd name="T36" fmla="*/ 2147483647 w 44"/>
                <a:gd name="T37" fmla="*/ 2147483647 h 23"/>
                <a:gd name="T38" fmla="*/ 2147483647 w 44"/>
                <a:gd name="T39" fmla="*/ 2147483647 h 23"/>
                <a:gd name="T40" fmla="*/ 2147483647 w 44"/>
                <a:gd name="T41" fmla="*/ 2147483647 h 23"/>
                <a:gd name="T42" fmla="*/ 2147483647 w 44"/>
                <a:gd name="T43" fmla="*/ 0 h 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23"/>
                <a:gd name="T68" fmla="*/ 44 w 44"/>
                <a:gd name="T69" fmla="*/ 23 h 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23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8" y="4"/>
                    <a:pt x="10" y="13"/>
                    <a:pt x="12" y="20"/>
                  </a:cubicBezTo>
                  <a:cubicBezTo>
                    <a:pt x="15" y="21"/>
                    <a:pt x="18" y="21"/>
                    <a:pt x="20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4" y="17"/>
                    <a:pt x="42" y="8"/>
                    <a:pt x="44" y="6"/>
                  </a:cubicBezTo>
                  <a:cubicBezTo>
                    <a:pt x="43" y="7"/>
                    <a:pt x="41" y="8"/>
                    <a:pt x="38" y="10"/>
                  </a:cubicBezTo>
                  <a:cubicBezTo>
                    <a:pt x="36" y="11"/>
                    <a:pt x="33" y="12"/>
                    <a:pt x="30" y="14"/>
                  </a:cubicBezTo>
                  <a:cubicBezTo>
                    <a:pt x="29" y="14"/>
                    <a:pt x="28" y="15"/>
                    <a:pt x="26" y="16"/>
                  </a:cubicBezTo>
                  <a:cubicBezTo>
                    <a:pt x="25" y="16"/>
                    <a:pt x="25" y="17"/>
                    <a:pt x="24" y="17"/>
                  </a:cubicBezTo>
                  <a:cubicBezTo>
                    <a:pt x="23" y="17"/>
                    <a:pt x="23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0" y="17"/>
                    <a:pt x="20" y="17"/>
                  </a:cubicBezTo>
                  <a:cubicBezTo>
                    <a:pt x="19" y="16"/>
                    <a:pt x="19" y="14"/>
                    <a:pt x="19" y="14"/>
                  </a:cubicBezTo>
                  <a:cubicBezTo>
                    <a:pt x="18" y="13"/>
                    <a:pt x="18" y="12"/>
                    <a:pt x="18" y="11"/>
                  </a:cubicBezTo>
                  <a:cubicBezTo>
                    <a:pt x="18" y="10"/>
                    <a:pt x="17" y="8"/>
                    <a:pt x="16" y="7"/>
                  </a:cubicBezTo>
                  <a:cubicBezTo>
                    <a:pt x="15" y="4"/>
                    <a:pt x="13" y="2"/>
                    <a:pt x="11" y="1"/>
                  </a:cubicBezTo>
                  <a:cubicBezTo>
                    <a:pt x="10" y="0"/>
                    <a:pt x="8" y="0"/>
                    <a:pt x="7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89">
              <a:extLst>
                <a:ext uri="{FF2B5EF4-FFF2-40B4-BE49-F238E27FC236}">
                  <a16:creationId xmlns:a16="http://schemas.microsoft.com/office/drawing/2014/main" id="{EB12D491-4A5D-32F5-DE10-7526CBD12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068" y="3838097"/>
              <a:ext cx="29052" cy="17878"/>
            </a:xfrm>
            <a:custGeom>
              <a:avLst/>
              <a:gdLst>
                <a:gd name="T0" fmla="*/ 0 w 11"/>
                <a:gd name="T1" fmla="*/ 0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0 w 11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7"/>
                <a:gd name="T20" fmla="*/ 11 w 11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7">
                  <a:moveTo>
                    <a:pt x="0" y="0"/>
                  </a:moveTo>
                  <a:cubicBezTo>
                    <a:pt x="1" y="3"/>
                    <a:pt x="2" y="5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5" y="7"/>
                    <a:pt x="8" y="5"/>
                    <a:pt x="11" y="2"/>
                  </a:cubicBezTo>
                  <a:cubicBezTo>
                    <a:pt x="10" y="2"/>
                    <a:pt x="8" y="2"/>
                    <a:pt x="7" y="2"/>
                  </a:cubicBezTo>
                  <a:cubicBezTo>
                    <a:pt x="5" y="1"/>
                    <a:pt x="2" y="1"/>
                    <a:pt x="0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90">
              <a:extLst>
                <a:ext uri="{FF2B5EF4-FFF2-40B4-BE49-F238E27FC236}">
                  <a16:creationId xmlns:a16="http://schemas.microsoft.com/office/drawing/2014/main" id="{563FD5EE-DAF1-A490-CDA1-A1E9400DB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5716" y="3832510"/>
              <a:ext cx="40226" cy="10056"/>
            </a:xfrm>
            <a:custGeom>
              <a:avLst/>
              <a:gdLst>
                <a:gd name="T0" fmla="*/ 0 w 15"/>
                <a:gd name="T1" fmla="*/ 0 h 4"/>
                <a:gd name="T2" fmla="*/ 2147483647 w 15"/>
                <a:gd name="T3" fmla="*/ 2147483647 h 4"/>
                <a:gd name="T4" fmla="*/ 2147483647 w 15"/>
                <a:gd name="T5" fmla="*/ 2147483647 h 4"/>
                <a:gd name="T6" fmla="*/ 2147483647 w 15"/>
                <a:gd name="T7" fmla="*/ 2147483647 h 4"/>
                <a:gd name="T8" fmla="*/ 2147483647 w 15"/>
                <a:gd name="T9" fmla="*/ 2147483647 h 4"/>
                <a:gd name="T10" fmla="*/ 2147483647 w 15"/>
                <a:gd name="T11" fmla="*/ 2147483647 h 4"/>
                <a:gd name="T12" fmla="*/ 2147483647 w 15"/>
                <a:gd name="T13" fmla="*/ 2147483647 h 4"/>
                <a:gd name="T14" fmla="*/ 0 w 15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4"/>
                <a:gd name="T26" fmla="*/ 15 w 15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4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3" y="3"/>
                    <a:pt x="6" y="3"/>
                    <a:pt x="8" y="4"/>
                  </a:cubicBezTo>
                  <a:cubicBezTo>
                    <a:pt x="9" y="4"/>
                    <a:pt x="11" y="4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0" y="2"/>
                    <a:pt x="8" y="2"/>
                  </a:cubicBezTo>
                  <a:cubicBezTo>
                    <a:pt x="6" y="1"/>
                    <a:pt x="3" y="1"/>
                    <a:pt x="0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91">
              <a:extLst>
                <a:ext uri="{FF2B5EF4-FFF2-40B4-BE49-F238E27FC236}">
                  <a16:creationId xmlns:a16="http://schemas.microsoft.com/office/drawing/2014/main" id="{86EF2703-C206-BEA2-0F88-880D78BC8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0073" y="3778876"/>
              <a:ext cx="100564" cy="45812"/>
            </a:xfrm>
            <a:custGeom>
              <a:avLst/>
              <a:gdLst>
                <a:gd name="T0" fmla="*/ 2147483647 w 38"/>
                <a:gd name="T1" fmla="*/ 0 h 17"/>
                <a:gd name="T2" fmla="*/ 0 w 38"/>
                <a:gd name="T3" fmla="*/ 0 h 17"/>
                <a:gd name="T4" fmla="*/ 2147483647 w 38"/>
                <a:gd name="T5" fmla="*/ 0 h 17"/>
                <a:gd name="T6" fmla="*/ 2147483647 w 38"/>
                <a:gd name="T7" fmla="*/ 2147483647 h 17"/>
                <a:gd name="T8" fmla="*/ 2147483647 w 38"/>
                <a:gd name="T9" fmla="*/ 2147483647 h 17"/>
                <a:gd name="T10" fmla="*/ 2147483647 w 38"/>
                <a:gd name="T11" fmla="*/ 2147483647 h 17"/>
                <a:gd name="T12" fmla="*/ 2147483647 w 38"/>
                <a:gd name="T13" fmla="*/ 2147483647 h 17"/>
                <a:gd name="T14" fmla="*/ 2147483647 w 38"/>
                <a:gd name="T15" fmla="*/ 2147483647 h 17"/>
                <a:gd name="T16" fmla="*/ 2147483647 w 38"/>
                <a:gd name="T17" fmla="*/ 2147483647 h 17"/>
                <a:gd name="T18" fmla="*/ 2147483647 w 38"/>
                <a:gd name="T19" fmla="*/ 2147483647 h 17"/>
                <a:gd name="T20" fmla="*/ 2147483647 w 38"/>
                <a:gd name="T21" fmla="*/ 2147483647 h 17"/>
                <a:gd name="T22" fmla="*/ 2147483647 w 38"/>
                <a:gd name="T23" fmla="*/ 2147483647 h 17"/>
                <a:gd name="T24" fmla="*/ 2147483647 w 38"/>
                <a:gd name="T25" fmla="*/ 2147483647 h 17"/>
                <a:gd name="T26" fmla="*/ 2147483647 w 38"/>
                <a:gd name="T27" fmla="*/ 2147483647 h 17"/>
                <a:gd name="T28" fmla="*/ 2147483647 w 38"/>
                <a:gd name="T29" fmla="*/ 2147483647 h 17"/>
                <a:gd name="T30" fmla="*/ 2147483647 w 38"/>
                <a:gd name="T31" fmla="*/ 2147483647 h 17"/>
                <a:gd name="T32" fmla="*/ 2147483647 w 38"/>
                <a:gd name="T33" fmla="*/ 2147483647 h 17"/>
                <a:gd name="T34" fmla="*/ 2147483647 w 38"/>
                <a:gd name="T35" fmla="*/ 2147483647 h 17"/>
                <a:gd name="T36" fmla="*/ 2147483647 w 38"/>
                <a:gd name="T37" fmla="*/ 2147483647 h 17"/>
                <a:gd name="T38" fmla="*/ 2147483647 w 38"/>
                <a:gd name="T39" fmla="*/ 2147483647 h 17"/>
                <a:gd name="T40" fmla="*/ 2147483647 w 38"/>
                <a:gd name="T41" fmla="*/ 0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8"/>
                <a:gd name="T64" fmla="*/ 0 h 17"/>
                <a:gd name="T65" fmla="*/ 38 w 38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8" h="17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7" y="2"/>
                    <a:pt x="9" y="4"/>
                    <a:pt x="10" y="7"/>
                  </a:cubicBezTo>
                  <a:cubicBezTo>
                    <a:pt x="11" y="8"/>
                    <a:pt x="12" y="10"/>
                    <a:pt x="12" y="11"/>
                  </a:cubicBezTo>
                  <a:cubicBezTo>
                    <a:pt x="12" y="12"/>
                    <a:pt x="12" y="13"/>
                    <a:pt x="13" y="14"/>
                  </a:cubicBezTo>
                  <a:cubicBezTo>
                    <a:pt x="13" y="14"/>
                    <a:pt x="13" y="16"/>
                    <a:pt x="14" y="17"/>
                  </a:cubicBezTo>
                  <a:cubicBezTo>
                    <a:pt x="14" y="17"/>
                    <a:pt x="15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7" y="17"/>
                    <a:pt x="17" y="17"/>
                    <a:pt x="18" y="17"/>
                  </a:cubicBezTo>
                  <a:cubicBezTo>
                    <a:pt x="19" y="17"/>
                    <a:pt x="19" y="16"/>
                    <a:pt x="20" y="16"/>
                  </a:cubicBezTo>
                  <a:cubicBezTo>
                    <a:pt x="22" y="15"/>
                    <a:pt x="23" y="14"/>
                    <a:pt x="24" y="14"/>
                  </a:cubicBezTo>
                  <a:cubicBezTo>
                    <a:pt x="27" y="12"/>
                    <a:pt x="30" y="11"/>
                    <a:pt x="32" y="10"/>
                  </a:cubicBezTo>
                  <a:cubicBezTo>
                    <a:pt x="35" y="8"/>
                    <a:pt x="37" y="7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21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4" y="16"/>
                    <a:pt x="14" y="13"/>
                    <a:pt x="14" y="13"/>
                  </a:cubicBezTo>
                  <a:cubicBezTo>
                    <a:pt x="11" y="1"/>
                    <a:pt x="7" y="0"/>
                    <a:pt x="3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92">
              <a:extLst>
                <a:ext uri="{FF2B5EF4-FFF2-40B4-BE49-F238E27FC236}">
                  <a16:creationId xmlns:a16="http://schemas.microsoft.com/office/drawing/2014/main" id="{9270552A-DCC1-C03F-502E-90A51155D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7612" y="3771054"/>
              <a:ext cx="7822" cy="13409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0 w 3"/>
                <a:gd name="T5" fmla="*/ 0 h 5"/>
                <a:gd name="T6" fmla="*/ 2147483647 w 3"/>
                <a:gd name="T7" fmla="*/ 2147483647 h 5"/>
                <a:gd name="T8" fmla="*/ 0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4"/>
                    <a:pt x="3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2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93">
              <a:extLst>
                <a:ext uri="{FF2B5EF4-FFF2-40B4-BE49-F238E27FC236}">
                  <a16:creationId xmlns:a16="http://schemas.microsoft.com/office/drawing/2014/main" id="{5312D99B-2FC7-66C2-3A91-0A424D615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6100" y="3771054"/>
              <a:ext cx="79334" cy="84921"/>
            </a:xfrm>
            <a:custGeom>
              <a:avLst/>
              <a:gdLst>
                <a:gd name="T0" fmla="*/ 2147483647 w 30"/>
                <a:gd name="T1" fmla="*/ 2147483647 h 32"/>
                <a:gd name="T2" fmla="*/ 2147483647 w 30"/>
                <a:gd name="T3" fmla="*/ 2147483647 h 32"/>
                <a:gd name="T4" fmla="*/ 2147483647 w 30"/>
                <a:gd name="T5" fmla="*/ 2147483647 h 32"/>
                <a:gd name="T6" fmla="*/ 2147483647 w 30"/>
                <a:gd name="T7" fmla="*/ 2147483647 h 32"/>
                <a:gd name="T8" fmla="*/ 2147483647 w 30"/>
                <a:gd name="T9" fmla="*/ 2147483647 h 32"/>
                <a:gd name="T10" fmla="*/ 0 w 30"/>
                <a:gd name="T11" fmla="*/ 2147483647 h 32"/>
                <a:gd name="T12" fmla="*/ 2147483647 w 30"/>
                <a:gd name="T13" fmla="*/ 2147483647 h 32"/>
                <a:gd name="T14" fmla="*/ 2147483647 w 30"/>
                <a:gd name="T15" fmla="*/ 2147483647 h 32"/>
                <a:gd name="T16" fmla="*/ 2147483647 w 30"/>
                <a:gd name="T17" fmla="*/ 2147483647 h 32"/>
                <a:gd name="T18" fmla="*/ 2147483647 w 30"/>
                <a:gd name="T19" fmla="*/ 2147483647 h 32"/>
                <a:gd name="T20" fmla="*/ 0 w 30"/>
                <a:gd name="T21" fmla="*/ 2147483647 h 32"/>
                <a:gd name="T22" fmla="*/ 2147483647 w 30"/>
                <a:gd name="T23" fmla="*/ 0 h 32"/>
                <a:gd name="T24" fmla="*/ 2147483647 w 30"/>
                <a:gd name="T25" fmla="*/ 2147483647 h 32"/>
                <a:gd name="T26" fmla="*/ 2147483647 w 30"/>
                <a:gd name="T27" fmla="*/ 2147483647 h 32"/>
                <a:gd name="T28" fmla="*/ 2147483647 w 30"/>
                <a:gd name="T29" fmla="*/ 2147483647 h 32"/>
                <a:gd name="T30" fmla="*/ 2147483647 w 30"/>
                <a:gd name="T31" fmla="*/ 2147483647 h 32"/>
                <a:gd name="T32" fmla="*/ 2147483647 w 30"/>
                <a:gd name="T33" fmla="*/ 2147483647 h 32"/>
                <a:gd name="T34" fmla="*/ 2147483647 w 30"/>
                <a:gd name="T35" fmla="*/ 2147483647 h 32"/>
                <a:gd name="T36" fmla="*/ 2147483647 w 30"/>
                <a:gd name="T37" fmla="*/ 2147483647 h 32"/>
                <a:gd name="T38" fmla="*/ 2147483647 w 30"/>
                <a:gd name="T39" fmla="*/ 2147483647 h 32"/>
                <a:gd name="T40" fmla="*/ 2147483647 w 30"/>
                <a:gd name="T41" fmla="*/ 2147483647 h 32"/>
                <a:gd name="T42" fmla="*/ 2147483647 w 30"/>
                <a:gd name="T43" fmla="*/ 2147483647 h 32"/>
                <a:gd name="T44" fmla="*/ 2147483647 w 30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32"/>
                <a:gd name="T71" fmla="*/ 30 w 30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32">
                  <a:moveTo>
                    <a:pt x="22" y="23"/>
                  </a:moveTo>
                  <a:cubicBezTo>
                    <a:pt x="22" y="23"/>
                    <a:pt x="22" y="23"/>
                    <a:pt x="21" y="23"/>
                  </a:cubicBezTo>
                  <a:cubicBezTo>
                    <a:pt x="19" y="23"/>
                    <a:pt x="16" y="23"/>
                    <a:pt x="13" y="23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27"/>
                    <a:pt x="22" y="23"/>
                  </a:cubicBezTo>
                  <a:moveTo>
                    <a:pt x="0" y="9"/>
                  </a:move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7" y="16"/>
                    <a:pt x="2" y="12"/>
                    <a:pt x="0" y="9"/>
                  </a:cubicBezTo>
                  <a:moveTo>
                    <a:pt x="27" y="0"/>
                  </a:moveTo>
                  <a:cubicBezTo>
                    <a:pt x="26" y="1"/>
                    <a:pt x="24" y="1"/>
                    <a:pt x="22" y="3"/>
                  </a:cubicBezTo>
                  <a:cubicBezTo>
                    <a:pt x="19" y="6"/>
                    <a:pt x="17" y="12"/>
                    <a:pt x="16" y="18"/>
                  </a:cubicBezTo>
                  <a:cubicBezTo>
                    <a:pt x="15" y="19"/>
                    <a:pt x="15" y="19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7" y="21"/>
                    <a:pt x="19" y="21"/>
                    <a:pt x="21" y="21"/>
                  </a:cubicBezTo>
                  <a:cubicBezTo>
                    <a:pt x="22" y="21"/>
                    <a:pt x="22" y="21"/>
                    <a:pt x="23" y="21"/>
                  </a:cubicBezTo>
                  <a:cubicBezTo>
                    <a:pt x="23" y="17"/>
                    <a:pt x="23" y="13"/>
                    <a:pt x="24" y="11"/>
                  </a:cubicBezTo>
                  <a:cubicBezTo>
                    <a:pt x="25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28" y="2"/>
                    <a:pt x="27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94">
              <a:extLst>
                <a:ext uri="{FF2B5EF4-FFF2-40B4-BE49-F238E27FC236}">
                  <a16:creationId xmlns:a16="http://schemas.microsoft.com/office/drawing/2014/main" id="{53FF0708-5109-5836-0847-9E1AB7B0B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504" y="3826923"/>
              <a:ext cx="29052" cy="5587"/>
            </a:xfrm>
            <a:custGeom>
              <a:avLst/>
              <a:gdLst>
                <a:gd name="T0" fmla="*/ 2147483647 w 11"/>
                <a:gd name="T1" fmla="*/ 0 h 2"/>
                <a:gd name="T2" fmla="*/ 2147483647 w 11"/>
                <a:gd name="T3" fmla="*/ 0 h 2"/>
                <a:gd name="T4" fmla="*/ 2147483647 w 11"/>
                <a:gd name="T5" fmla="*/ 0 h 2"/>
                <a:gd name="T6" fmla="*/ 2147483647 w 11"/>
                <a:gd name="T7" fmla="*/ 2147483647 h 2"/>
                <a:gd name="T8" fmla="*/ 2147483647 w 11"/>
                <a:gd name="T9" fmla="*/ 0 h 2"/>
                <a:gd name="T10" fmla="*/ 0 w 11"/>
                <a:gd name="T11" fmla="*/ 0 h 2"/>
                <a:gd name="T12" fmla="*/ 0 w 11"/>
                <a:gd name="T13" fmla="*/ 0 h 2"/>
                <a:gd name="T14" fmla="*/ 2147483647 w 11"/>
                <a:gd name="T15" fmla="*/ 2147483647 h 2"/>
                <a:gd name="T16" fmla="*/ 2147483647 w 11"/>
                <a:gd name="T17" fmla="*/ 2147483647 h 2"/>
                <a:gd name="T18" fmla="*/ 2147483647 w 11"/>
                <a:gd name="T19" fmla="*/ 2147483647 h 2"/>
                <a:gd name="T20" fmla="*/ 2147483647 w 11"/>
                <a:gd name="T21" fmla="*/ 0 h 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2"/>
                <a:gd name="T35" fmla="*/ 11 w 11"/>
                <a:gd name="T36" fmla="*/ 2 h 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2"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1" y="0"/>
                    <a:pt x="11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95">
              <a:extLst>
                <a:ext uri="{FF2B5EF4-FFF2-40B4-BE49-F238E27FC236}">
                  <a16:creationId xmlns:a16="http://schemas.microsoft.com/office/drawing/2014/main" id="{B5CC0226-B908-E7A2-C516-06EE0833D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6100" y="3771054"/>
              <a:ext cx="71512" cy="59221"/>
            </a:xfrm>
            <a:custGeom>
              <a:avLst/>
              <a:gdLst>
                <a:gd name="T0" fmla="*/ 2147483647 w 27"/>
                <a:gd name="T1" fmla="*/ 0 h 22"/>
                <a:gd name="T2" fmla="*/ 2147483647 w 27"/>
                <a:gd name="T3" fmla="*/ 2147483647 h 22"/>
                <a:gd name="T4" fmla="*/ 0 w 27"/>
                <a:gd name="T5" fmla="*/ 2147483647 h 22"/>
                <a:gd name="T6" fmla="*/ 0 w 27"/>
                <a:gd name="T7" fmla="*/ 2147483647 h 22"/>
                <a:gd name="T8" fmla="*/ 2147483647 w 27"/>
                <a:gd name="T9" fmla="*/ 2147483647 h 22"/>
                <a:gd name="T10" fmla="*/ 2147483647 w 27"/>
                <a:gd name="T11" fmla="*/ 2147483647 h 22"/>
                <a:gd name="T12" fmla="*/ 2147483647 w 27"/>
                <a:gd name="T13" fmla="*/ 2147483647 h 22"/>
                <a:gd name="T14" fmla="*/ 2147483647 w 27"/>
                <a:gd name="T15" fmla="*/ 2147483647 h 22"/>
                <a:gd name="T16" fmla="*/ 2147483647 w 27"/>
                <a:gd name="T17" fmla="*/ 2147483647 h 22"/>
                <a:gd name="T18" fmla="*/ 2147483647 w 27"/>
                <a:gd name="T19" fmla="*/ 2147483647 h 22"/>
                <a:gd name="T20" fmla="*/ 2147483647 w 27"/>
                <a:gd name="T21" fmla="*/ 2147483647 h 22"/>
                <a:gd name="T22" fmla="*/ 2147483647 w 27"/>
                <a:gd name="T23" fmla="*/ 0 h 22"/>
                <a:gd name="T24" fmla="*/ 2147483647 w 27"/>
                <a:gd name="T25" fmla="*/ 0 h 22"/>
                <a:gd name="T26" fmla="*/ 2147483647 w 27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22"/>
                <a:gd name="T44" fmla="*/ 27 w 27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22">
                  <a:moveTo>
                    <a:pt x="27" y="0"/>
                  </a:moveTo>
                  <a:cubicBezTo>
                    <a:pt x="16" y="2"/>
                    <a:pt x="14" y="20"/>
                    <a:pt x="1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2"/>
                    <a:pt x="7" y="16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5" y="19"/>
                    <a:pt x="16" y="18"/>
                  </a:cubicBezTo>
                  <a:cubicBezTo>
                    <a:pt x="17" y="12"/>
                    <a:pt x="19" y="6"/>
                    <a:pt x="22" y="3"/>
                  </a:cubicBezTo>
                  <a:cubicBezTo>
                    <a:pt x="24" y="1"/>
                    <a:pt x="26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1B23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96">
              <a:extLst>
                <a:ext uri="{FF2B5EF4-FFF2-40B4-BE49-F238E27FC236}">
                  <a16:creationId xmlns:a16="http://schemas.microsoft.com/office/drawing/2014/main" id="{C1AA69D9-C56C-31AB-B426-CB320E6D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9994" y="3296169"/>
              <a:ext cx="301692" cy="501702"/>
            </a:xfrm>
            <a:custGeom>
              <a:avLst/>
              <a:gdLst>
                <a:gd name="T0" fmla="*/ 2147483647 w 114"/>
                <a:gd name="T1" fmla="*/ 2147483647 h 189"/>
                <a:gd name="T2" fmla="*/ 2147483647 w 114"/>
                <a:gd name="T3" fmla="*/ 2147483647 h 189"/>
                <a:gd name="T4" fmla="*/ 2147483647 w 114"/>
                <a:gd name="T5" fmla="*/ 2147483647 h 189"/>
                <a:gd name="T6" fmla="*/ 2147483647 w 114"/>
                <a:gd name="T7" fmla="*/ 2147483647 h 189"/>
                <a:gd name="T8" fmla="*/ 2147483647 w 114"/>
                <a:gd name="T9" fmla="*/ 2147483647 h 189"/>
                <a:gd name="T10" fmla="*/ 2147483647 w 114"/>
                <a:gd name="T11" fmla="*/ 2147483647 h 189"/>
                <a:gd name="T12" fmla="*/ 0 w 114"/>
                <a:gd name="T13" fmla="*/ 2147483647 h 189"/>
                <a:gd name="T14" fmla="*/ 2147483647 w 114"/>
                <a:gd name="T15" fmla="*/ 2147483647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4"/>
                <a:gd name="T25" fmla="*/ 0 h 189"/>
                <a:gd name="T26" fmla="*/ 114 w 114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4" h="189">
                  <a:moveTo>
                    <a:pt x="20" y="189"/>
                  </a:moveTo>
                  <a:cubicBezTo>
                    <a:pt x="88" y="179"/>
                    <a:pt x="88" y="179"/>
                    <a:pt x="88" y="179"/>
                  </a:cubicBezTo>
                  <a:cubicBezTo>
                    <a:pt x="88" y="171"/>
                    <a:pt x="86" y="140"/>
                    <a:pt x="86" y="140"/>
                  </a:cubicBezTo>
                  <a:cubicBezTo>
                    <a:pt x="86" y="140"/>
                    <a:pt x="114" y="134"/>
                    <a:pt x="113" y="106"/>
                  </a:cubicBezTo>
                  <a:cubicBezTo>
                    <a:pt x="111" y="77"/>
                    <a:pt x="103" y="12"/>
                    <a:pt x="103" y="12"/>
                  </a:cubicBezTo>
                  <a:cubicBezTo>
                    <a:pt x="69" y="0"/>
                    <a:pt x="31" y="7"/>
                    <a:pt x="4" y="30"/>
                  </a:cubicBezTo>
                  <a:cubicBezTo>
                    <a:pt x="0" y="34"/>
                    <a:pt x="0" y="34"/>
                    <a:pt x="0" y="34"/>
                  </a:cubicBezTo>
                  <a:lnTo>
                    <a:pt x="20" y="189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97">
              <a:extLst>
                <a:ext uri="{FF2B5EF4-FFF2-40B4-BE49-F238E27FC236}">
                  <a16:creationId xmlns:a16="http://schemas.microsoft.com/office/drawing/2014/main" id="{7F7E38A8-58E2-BDF8-C0F4-AE8D98A5C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6991" y="3440311"/>
              <a:ext cx="23465" cy="23465"/>
            </a:xfrm>
            <a:custGeom>
              <a:avLst/>
              <a:gdLst>
                <a:gd name="T0" fmla="*/ 2147483647 w 9"/>
                <a:gd name="T1" fmla="*/ 2147483647 h 9"/>
                <a:gd name="T2" fmla="*/ 2147483647 w 9"/>
                <a:gd name="T3" fmla="*/ 2147483647 h 9"/>
                <a:gd name="T4" fmla="*/ 2147483647 w 9"/>
                <a:gd name="T5" fmla="*/ 2147483647 h 9"/>
                <a:gd name="T6" fmla="*/ 2147483647 w 9"/>
                <a:gd name="T7" fmla="*/ 2147483647 h 9"/>
                <a:gd name="T8" fmla="*/ 2147483647 w 9"/>
                <a:gd name="T9" fmla="*/ 214748364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2" y="7"/>
                  </a:move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9" y="5"/>
                    <a:pt x="8" y="7"/>
                  </a:cubicBezTo>
                  <a:cubicBezTo>
                    <a:pt x="6" y="9"/>
                    <a:pt x="4" y="9"/>
                    <a:pt x="2" y="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98">
              <a:extLst>
                <a:ext uri="{FF2B5EF4-FFF2-40B4-BE49-F238E27FC236}">
                  <a16:creationId xmlns:a16="http://schemas.microsoft.com/office/drawing/2014/main" id="{35CFE51F-590B-49F9-7CEE-53AD77076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1347" y="3431372"/>
              <a:ext cx="39108" cy="13409"/>
            </a:xfrm>
            <a:custGeom>
              <a:avLst/>
              <a:gdLst>
                <a:gd name="T0" fmla="*/ 2147483647 w 15"/>
                <a:gd name="T1" fmla="*/ 2147483647 h 5"/>
                <a:gd name="T2" fmla="*/ 2147483647 w 15"/>
                <a:gd name="T3" fmla="*/ 2147483647 h 5"/>
                <a:gd name="T4" fmla="*/ 0 w 15"/>
                <a:gd name="T5" fmla="*/ 2147483647 h 5"/>
                <a:gd name="T6" fmla="*/ 2147483647 w 15"/>
                <a:gd name="T7" fmla="*/ 2147483647 h 5"/>
                <a:gd name="T8" fmla="*/ 2147483647 w 15"/>
                <a:gd name="T9" fmla="*/ 0 h 5"/>
                <a:gd name="T10" fmla="*/ 2147483647 w 15"/>
                <a:gd name="T11" fmla="*/ 2147483647 h 5"/>
                <a:gd name="T12" fmla="*/ 2147483647 w 15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5"/>
                <a:gd name="T23" fmla="*/ 15 w 1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5">
                  <a:moveTo>
                    <a:pt x="14" y="4"/>
                  </a:moveTo>
                  <a:cubicBezTo>
                    <a:pt x="14" y="4"/>
                    <a:pt x="11" y="2"/>
                    <a:pt x="7" y="2"/>
                  </a:cubicBezTo>
                  <a:cubicBezTo>
                    <a:pt x="3" y="2"/>
                    <a:pt x="0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9" y="0"/>
                    <a:pt x="12" y="1"/>
                    <a:pt x="13" y="1"/>
                  </a:cubicBezTo>
                  <a:cubicBezTo>
                    <a:pt x="14" y="2"/>
                    <a:pt x="15" y="3"/>
                    <a:pt x="14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99">
              <a:extLst>
                <a:ext uri="{FF2B5EF4-FFF2-40B4-BE49-F238E27FC236}">
                  <a16:creationId xmlns:a16="http://schemas.microsoft.com/office/drawing/2014/main" id="{59C2BF66-272E-8E42-F5ED-F69EA882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018" y="3452602"/>
              <a:ext cx="23465" cy="26817"/>
            </a:xfrm>
            <a:custGeom>
              <a:avLst/>
              <a:gdLst>
                <a:gd name="T0" fmla="*/ 2147483647 w 9"/>
                <a:gd name="T1" fmla="*/ 2147483647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2147483647 w 9"/>
                <a:gd name="T7" fmla="*/ 2147483647 h 10"/>
                <a:gd name="T8" fmla="*/ 2147483647 w 9"/>
                <a:gd name="T9" fmla="*/ 214748364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6" y="2"/>
                  </a:moveTo>
                  <a:cubicBezTo>
                    <a:pt x="8" y="3"/>
                    <a:pt x="9" y="5"/>
                    <a:pt x="8" y="7"/>
                  </a:cubicBezTo>
                  <a:cubicBezTo>
                    <a:pt x="7" y="9"/>
                    <a:pt x="4" y="10"/>
                    <a:pt x="2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0"/>
                    <a:pt x="6" y="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200">
              <a:extLst>
                <a:ext uri="{FF2B5EF4-FFF2-40B4-BE49-F238E27FC236}">
                  <a16:creationId xmlns:a16="http://schemas.microsoft.com/office/drawing/2014/main" id="{DDBD7C88-45CA-E2C2-4B43-6F97AB4D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375" y="3448133"/>
              <a:ext cx="39108" cy="13409"/>
            </a:xfrm>
            <a:custGeom>
              <a:avLst/>
              <a:gdLst>
                <a:gd name="T0" fmla="*/ 2147483647 w 15"/>
                <a:gd name="T1" fmla="*/ 2147483647 h 5"/>
                <a:gd name="T2" fmla="*/ 2147483647 w 15"/>
                <a:gd name="T3" fmla="*/ 2147483647 h 5"/>
                <a:gd name="T4" fmla="*/ 0 w 15"/>
                <a:gd name="T5" fmla="*/ 2147483647 h 5"/>
                <a:gd name="T6" fmla="*/ 2147483647 w 15"/>
                <a:gd name="T7" fmla="*/ 2147483647 h 5"/>
                <a:gd name="T8" fmla="*/ 2147483647 w 15"/>
                <a:gd name="T9" fmla="*/ 0 h 5"/>
                <a:gd name="T10" fmla="*/ 2147483647 w 15"/>
                <a:gd name="T11" fmla="*/ 2147483647 h 5"/>
                <a:gd name="T12" fmla="*/ 2147483647 w 15"/>
                <a:gd name="T13" fmla="*/ 2147483647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5"/>
                <a:gd name="T23" fmla="*/ 15 w 15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5">
                  <a:moveTo>
                    <a:pt x="15" y="3"/>
                  </a:moveTo>
                  <a:cubicBezTo>
                    <a:pt x="14" y="4"/>
                    <a:pt x="12" y="2"/>
                    <a:pt x="8" y="2"/>
                  </a:cubicBezTo>
                  <a:cubicBezTo>
                    <a:pt x="4" y="2"/>
                    <a:pt x="1" y="5"/>
                    <a:pt x="0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0" y="0"/>
                    <a:pt x="12" y="0"/>
                    <a:pt x="13" y="1"/>
                  </a:cubicBezTo>
                  <a:cubicBezTo>
                    <a:pt x="15" y="2"/>
                    <a:pt x="15" y="3"/>
                    <a:pt x="15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201">
              <a:extLst>
                <a:ext uri="{FF2B5EF4-FFF2-40B4-BE49-F238E27FC236}">
                  <a16:creationId xmlns:a16="http://schemas.microsoft.com/office/drawing/2014/main" id="{622A092C-A4F7-8EA2-357E-DCA2C4465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122" y="3450367"/>
              <a:ext cx="40226" cy="90507"/>
            </a:xfrm>
            <a:custGeom>
              <a:avLst/>
              <a:gdLst>
                <a:gd name="T0" fmla="*/ 2147483647 w 15"/>
                <a:gd name="T1" fmla="*/ 2147483647 h 34"/>
                <a:gd name="T2" fmla="*/ 2147483647 w 15"/>
                <a:gd name="T3" fmla="*/ 2147483647 h 34"/>
                <a:gd name="T4" fmla="*/ 2147483647 w 15"/>
                <a:gd name="T5" fmla="*/ 2147483647 h 34"/>
                <a:gd name="T6" fmla="*/ 2147483647 w 15"/>
                <a:gd name="T7" fmla="*/ 2147483647 h 34"/>
                <a:gd name="T8" fmla="*/ 2147483647 w 15"/>
                <a:gd name="T9" fmla="*/ 2147483647 h 34"/>
                <a:gd name="T10" fmla="*/ 0 w 15"/>
                <a:gd name="T11" fmla="*/ 0 h 34"/>
                <a:gd name="T12" fmla="*/ 2147483647 w 15"/>
                <a:gd name="T13" fmla="*/ 2147483647 h 34"/>
                <a:gd name="T14" fmla="*/ 2147483647 w 15"/>
                <a:gd name="T15" fmla="*/ 2147483647 h 34"/>
                <a:gd name="T16" fmla="*/ 2147483647 w 15"/>
                <a:gd name="T17" fmla="*/ 2147483647 h 34"/>
                <a:gd name="T18" fmla="*/ 2147483647 w 15"/>
                <a:gd name="T19" fmla="*/ 2147483647 h 34"/>
                <a:gd name="T20" fmla="*/ 2147483647 w 15"/>
                <a:gd name="T21" fmla="*/ 2147483647 h 34"/>
                <a:gd name="T22" fmla="*/ 2147483647 w 15"/>
                <a:gd name="T23" fmla="*/ 2147483647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34"/>
                <a:gd name="T38" fmla="*/ 15 w 1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34">
                  <a:moveTo>
                    <a:pt x="4" y="34"/>
                  </a:moveTo>
                  <a:cubicBezTo>
                    <a:pt x="4" y="34"/>
                    <a:pt x="7" y="33"/>
                    <a:pt x="11" y="32"/>
                  </a:cubicBezTo>
                  <a:cubicBezTo>
                    <a:pt x="12" y="32"/>
                    <a:pt x="13" y="32"/>
                    <a:pt x="13" y="31"/>
                  </a:cubicBezTo>
                  <a:cubicBezTo>
                    <a:pt x="13" y="31"/>
                    <a:pt x="12" y="30"/>
                    <a:pt x="12" y="28"/>
                  </a:cubicBezTo>
                  <a:cubicBezTo>
                    <a:pt x="11" y="26"/>
                    <a:pt x="9" y="23"/>
                    <a:pt x="8" y="21"/>
                  </a:cubicBezTo>
                  <a:cubicBezTo>
                    <a:pt x="3" y="9"/>
                    <a:pt x="0" y="0"/>
                    <a:pt x="0" y="0"/>
                  </a:cubicBezTo>
                  <a:cubicBezTo>
                    <a:pt x="1" y="0"/>
                    <a:pt x="5" y="8"/>
                    <a:pt x="10" y="20"/>
                  </a:cubicBezTo>
                  <a:cubicBezTo>
                    <a:pt x="11" y="22"/>
                    <a:pt x="12" y="25"/>
                    <a:pt x="14" y="27"/>
                  </a:cubicBezTo>
                  <a:cubicBezTo>
                    <a:pt x="14" y="29"/>
                    <a:pt x="15" y="30"/>
                    <a:pt x="14" y="32"/>
                  </a:cubicBezTo>
                  <a:cubicBezTo>
                    <a:pt x="14" y="33"/>
                    <a:pt x="13" y="33"/>
                    <a:pt x="13" y="33"/>
                  </a:cubicBezTo>
                  <a:cubicBezTo>
                    <a:pt x="12" y="34"/>
                    <a:pt x="11" y="34"/>
                    <a:pt x="11" y="34"/>
                  </a:cubicBezTo>
                  <a:cubicBezTo>
                    <a:pt x="7" y="34"/>
                    <a:pt x="5" y="34"/>
                    <a:pt x="4" y="3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202">
              <a:extLst>
                <a:ext uri="{FF2B5EF4-FFF2-40B4-BE49-F238E27FC236}">
                  <a16:creationId xmlns:a16="http://schemas.microsoft.com/office/drawing/2014/main" id="{CF82EC18-FFD3-C51E-ACEC-80DD1FB52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305" y="3554283"/>
              <a:ext cx="59221" cy="31287"/>
            </a:xfrm>
            <a:custGeom>
              <a:avLst/>
              <a:gdLst>
                <a:gd name="T0" fmla="*/ 2147483647 w 22"/>
                <a:gd name="T1" fmla="*/ 0 h 12"/>
                <a:gd name="T2" fmla="*/ 2147483647 w 22"/>
                <a:gd name="T3" fmla="*/ 2147483647 h 12"/>
                <a:gd name="T4" fmla="*/ 2147483647 w 22"/>
                <a:gd name="T5" fmla="*/ 2147483647 h 12"/>
                <a:gd name="T6" fmla="*/ 2147483647 w 2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2"/>
                <a:gd name="T14" fmla="*/ 22 w 22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2">
                  <a:moveTo>
                    <a:pt x="2" y="0"/>
                  </a:moveTo>
                  <a:cubicBezTo>
                    <a:pt x="7" y="2"/>
                    <a:pt x="14" y="4"/>
                    <a:pt x="22" y="5"/>
                  </a:cubicBezTo>
                  <a:cubicBezTo>
                    <a:pt x="22" y="5"/>
                    <a:pt x="17" y="12"/>
                    <a:pt x="9" y="10"/>
                  </a:cubicBezTo>
                  <a:cubicBezTo>
                    <a:pt x="0" y="7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203">
              <a:extLst>
                <a:ext uri="{FF2B5EF4-FFF2-40B4-BE49-F238E27FC236}">
                  <a16:creationId xmlns:a16="http://schemas.microsoft.com/office/drawing/2014/main" id="{B6D08947-2DC8-6CE9-5981-1B01F126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375" y="3647026"/>
              <a:ext cx="100564" cy="52517"/>
            </a:xfrm>
            <a:custGeom>
              <a:avLst/>
              <a:gdLst>
                <a:gd name="T0" fmla="*/ 2147483647 w 38"/>
                <a:gd name="T1" fmla="*/ 2147483647 h 20"/>
                <a:gd name="T2" fmla="*/ 0 w 38"/>
                <a:gd name="T3" fmla="*/ 0 h 20"/>
                <a:gd name="T4" fmla="*/ 2147483647 w 38"/>
                <a:gd name="T5" fmla="*/ 2147483647 h 20"/>
                <a:gd name="T6" fmla="*/ 2147483647 w 38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20"/>
                <a:gd name="T14" fmla="*/ 38 w 38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20">
                  <a:moveTo>
                    <a:pt x="38" y="8"/>
                  </a:moveTo>
                  <a:cubicBezTo>
                    <a:pt x="38" y="8"/>
                    <a:pt x="20" y="11"/>
                    <a:pt x="0" y="0"/>
                  </a:cubicBezTo>
                  <a:cubicBezTo>
                    <a:pt x="0" y="0"/>
                    <a:pt x="10" y="20"/>
                    <a:pt x="38" y="15"/>
                  </a:cubicBezTo>
                  <a:lnTo>
                    <a:pt x="38" y="8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204">
              <a:extLst>
                <a:ext uri="{FF2B5EF4-FFF2-40B4-BE49-F238E27FC236}">
                  <a16:creationId xmlns:a16="http://schemas.microsoft.com/office/drawing/2014/main" id="{2A6F3521-9E42-3B83-2ECC-2D5C0C74C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64" y="3296169"/>
              <a:ext cx="296105" cy="194424"/>
            </a:xfrm>
            <a:custGeom>
              <a:avLst/>
              <a:gdLst>
                <a:gd name="T0" fmla="*/ 2147483647 w 112"/>
                <a:gd name="T1" fmla="*/ 2147483647 h 73"/>
                <a:gd name="T2" fmla="*/ 2147483647 w 112"/>
                <a:gd name="T3" fmla="*/ 2147483647 h 73"/>
                <a:gd name="T4" fmla="*/ 2147483647 w 112"/>
                <a:gd name="T5" fmla="*/ 2147483647 h 73"/>
                <a:gd name="T6" fmla="*/ 2147483647 w 112"/>
                <a:gd name="T7" fmla="*/ 2147483647 h 73"/>
                <a:gd name="T8" fmla="*/ 2147483647 w 112"/>
                <a:gd name="T9" fmla="*/ 2147483647 h 73"/>
                <a:gd name="T10" fmla="*/ 2147483647 w 112"/>
                <a:gd name="T11" fmla="*/ 2147483647 h 73"/>
                <a:gd name="T12" fmla="*/ 2147483647 w 112"/>
                <a:gd name="T13" fmla="*/ 2147483647 h 73"/>
                <a:gd name="T14" fmla="*/ 2147483647 w 112"/>
                <a:gd name="T15" fmla="*/ 0 h 73"/>
                <a:gd name="T16" fmla="*/ 2147483647 w 112"/>
                <a:gd name="T17" fmla="*/ 0 h 73"/>
                <a:gd name="T18" fmla="*/ 2147483647 w 112"/>
                <a:gd name="T19" fmla="*/ 2147483647 h 73"/>
                <a:gd name="T20" fmla="*/ 2147483647 w 112"/>
                <a:gd name="T21" fmla="*/ 2147483647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73"/>
                <a:gd name="T35" fmla="*/ 112 w 112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73">
                  <a:moveTo>
                    <a:pt x="112" y="19"/>
                  </a:moveTo>
                  <a:cubicBezTo>
                    <a:pt x="112" y="19"/>
                    <a:pt x="95" y="30"/>
                    <a:pt x="72" y="21"/>
                  </a:cubicBezTo>
                  <a:cubicBezTo>
                    <a:pt x="56" y="16"/>
                    <a:pt x="38" y="15"/>
                    <a:pt x="35" y="18"/>
                  </a:cubicBezTo>
                  <a:cubicBezTo>
                    <a:pt x="31" y="22"/>
                    <a:pt x="33" y="37"/>
                    <a:pt x="19" y="43"/>
                  </a:cubicBezTo>
                  <a:cubicBezTo>
                    <a:pt x="19" y="43"/>
                    <a:pt x="23" y="72"/>
                    <a:pt x="12" y="73"/>
                  </a:cubicBezTo>
                  <a:cubicBezTo>
                    <a:pt x="0" y="73"/>
                    <a:pt x="1" y="27"/>
                    <a:pt x="1" y="27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111" y="3"/>
                    <a:pt x="111" y="3"/>
                    <a:pt x="111" y="3"/>
                  </a:cubicBezTo>
                  <a:lnTo>
                    <a:pt x="112" y="1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206">
              <a:extLst>
                <a:ext uri="{FF2B5EF4-FFF2-40B4-BE49-F238E27FC236}">
                  <a16:creationId xmlns:a16="http://schemas.microsoft.com/office/drawing/2014/main" id="{6411D610-B584-4E52-86B9-8CC4E4541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769" y="3450367"/>
              <a:ext cx="58104" cy="103916"/>
            </a:xfrm>
            <a:custGeom>
              <a:avLst/>
              <a:gdLst>
                <a:gd name="T0" fmla="*/ 2147483647 w 22"/>
                <a:gd name="T1" fmla="*/ 2147483647 h 39"/>
                <a:gd name="T2" fmla="*/ 2147483647 w 22"/>
                <a:gd name="T3" fmla="*/ 2147483647 h 39"/>
                <a:gd name="T4" fmla="*/ 2147483647 w 22"/>
                <a:gd name="T5" fmla="*/ 2147483647 h 39"/>
                <a:gd name="T6" fmla="*/ 2147483647 w 22"/>
                <a:gd name="T7" fmla="*/ 2147483647 h 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9"/>
                <a:gd name="T14" fmla="*/ 22 w 22"/>
                <a:gd name="T15" fmla="*/ 39 h 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9">
                  <a:moveTo>
                    <a:pt x="20" y="5"/>
                  </a:moveTo>
                  <a:cubicBezTo>
                    <a:pt x="19" y="5"/>
                    <a:pt x="0" y="0"/>
                    <a:pt x="2" y="20"/>
                  </a:cubicBezTo>
                  <a:cubicBezTo>
                    <a:pt x="3" y="39"/>
                    <a:pt x="22" y="34"/>
                    <a:pt x="22" y="33"/>
                  </a:cubicBezTo>
                  <a:cubicBezTo>
                    <a:pt x="22" y="32"/>
                    <a:pt x="20" y="5"/>
                    <a:pt x="20" y="5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207">
              <a:extLst>
                <a:ext uri="{FF2B5EF4-FFF2-40B4-BE49-F238E27FC236}">
                  <a16:creationId xmlns:a16="http://schemas.microsoft.com/office/drawing/2014/main" id="{24E133DE-D103-0A2C-7FB9-01161689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412" y="3479419"/>
              <a:ext cx="26817" cy="45812"/>
            </a:xfrm>
            <a:custGeom>
              <a:avLst/>
              <a:gdLst>
                <a:gd name="T0" fmla="*/ 2147483647 w 10"/>
                <a:gd name="T1" fmla="*/ 2147483647 h 17"/>
                <a:gd name="T2" fmla="*/ 2147483647 w 10"/>
                <a:gd name="T3" fmla="*/ 2147483647 h 17"/>
                <a:gd name="T4" fmla="*/ 2147483647 w 10"/>
                <a:gd name="T5" fmla="*/ 2147483647 h 17"/>
                <a:gd name="T6" fmla="*/ 2147483647 w 10"/>
                <a:gd name="T7" fmla="*/ 2147483647 h 17"/>
                <a:gd name="T8" fmla="*/ 2147483647 w 10"/>
                <a:gd name="T9" fmla="*/ 2147483647 h 17"/>
                <a:gd name="T10" fmla="*/ 2147483647 w 10"/>
                <a:gd name="T11" fmla="*/ 2147483647 h 17"/>
                <a:gd name="T12" fmla="*/ 2147483647 w 10"/>
                <a:gd name="T13" fmla="*/ 2147483647 h 17"/>
                <a:gd name="T14" fmla="*/ 2147483647 w 10"/>
                <a:gd name="T15" fmla="*/ 2147483647 h 17"/>
                <a:gd name="T16" fmla="*/ 2147483647 w 10"/>
                <a:gd name="T17" fmla="*/ 2147483647 h 17"/>
                <a:gd name="T18" fmla="*/ 2147483647 w 10"/>
                <a:gd name="T19" fmla="*/ 0 h 17"/>
                <a:gd name="T20" fmla="*/ 2147483647 w 10"/>
                <a:gd name="T21" fmla="*/ 0 h 17"/>
                <a:gd name="T22" fmla="*/ 2147483647 w 10"/>
                <a:gd name="T23" fmla="*/ 2147483647 h 17"/>
                <a:gd name="T24" fmla="*/ 2147483647 w 10"/>
                <a:gd name="T25" fmla="*/ 2147483647 h 17"/>
                <a:gd name="T26" fmla="*/ 2147483647 w 10"/>
                <a:gd name="T27" fmla="*/ 2147483647 h 17"/>
                <a:gd name="T28" fmla="*/ 2147483647 w 10"/>
                <a:gd name="T29" fmla="*/ 2147483647 h 17"/>
                <a:gd name="T30" fmla="*/ 2147483647 w 10"/>
                <a:gd name="T31" fmla="*/ 2147483647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"/>
                <a:gd name="T49" fmla="*/ 0 h 17"/>
                <a:gd name="T50" fmla="*/ 10 w 10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" h="17">
                  <a:moveTo>
                    <a:pt x="10" y="15"/>
                  </a:moveTo>
                  <a:cubicBezTo>
                    <a:pt x="10" y="15"/>
                    <a:pt x="10" y="15"/>
                    <a:pt x="9" y="16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4" y="15"/>
                    <a:pt x="2" y="12"/>
                    <a:pt x="2" y="9"/>
                  </a:cubicBezTo>
                  <a:cubicBezTo>
                    <a:pt x="2" y="7"/>
                    <a:pt x="2" y="5"/>
                    <a:pt x="2" y="4"/>
                  </a:cubicBezTo>
                  <a:cubicBezTo>
                    <a:pt x="3" y="2"/>
                    <a:pt x="4" y="1"/>
                    <a:pt x="5" y="1"/>
                  </a:cubicBezTo>
                  <a:cubicBezTo>
                    <a:pt x="6" y="1"/>
                    <a:pt x="7" y="1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8" y="2"/>
                    <a:pt x="7" y="2"/>
                  </a:cubicBezTo>
                  <a:cubicBezTo>
                    <a:pt x="7" y="1"/>
                    <a:pt x="7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0"/>
                    <a:pt x="2" y="2"/>
                    <a:pt x="1" y="3"/>
                  </a:cubicBezTo>
                  <a:cubicBezTo>
                    <a:pt x="1" y="5"/>
                    <a:pt x="0" y="7"/>
                    <a:pt x="1" y="9"/>
                  </a:cubicBezTo>
                  <a:cubicBezTo>
                    <a:pt x="1" y="13"/>
                    <a:pt x="3" y="16"/>
                    <a:pt x="6" y="17"/>
                  </a:cubicBezTo>
                  <a:cubicBezTo>
                    <a:pt x="8" y="17"/>
                    <a:pt x="9" y="17"/>
                    <a:pt x="9" y="16"/>
                  </a:cubicBezTo>
                  <a:cubicBezTo>
                    <a:pt x="10" y="16"/>
                    <a:pt x="10" y="15"/>
                    <a:pt x="10" y="15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208">
              <a:extLst>
                <a:ext uri="{FF2B5EF4-FFF2-40B4-BE49-F238E27FC236}">
                  <a16:creationId xmlns:a16="http://schemas.microsoft.com/office/drawing/2014/main" id="{545CE20D-5D67-9963-1386-DF684ABED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4587" y="3413494"/>
              <a:ext cx="50282" cy="15643"/>
            </a:xfrm>
            <a:custGeom>
              <a:avLst/>
              <a:gdLst>
                <a:gd name="T0" fmla="*/ 2147483647 w 19"/>
                <a:gd name="T1" fmla="*/ 2147483647 h 6"/>
                <a:gd name="T2" fmla="*/ 2147483647 w 19"/>
                <a:gd name="T3" fmla="*/ 2147483647 h 6"/>
                <a:gd name="T4" fmla="*/ 2147483647 w 19"/>
                <a:gd name="T5" fmla="*/ 2147483647 h 6"/>
                <a:gd name="T6" fmla="*/ 2147483647 w 19"/>
                <a:gd name="T7" fmla="*/ 0 h 6"/>
                <a:gd name="T8" fmla="*/ 2147483647 w 1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6"/>
                <a:gd name="T17" fmla="*/ 19 w 1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6">
                  <a:moveTo>
                    <a:pt x="1" y="5"/>
                  </a:moveTo>
                  <a:cubicBezTo>
                    <a:pt x="2" y="6"/>
                    <a:pt x="5" y="5"/>
                    <a:pt x="10" y="5"/>
                  </a:cubicBezTo>
                  <a:cubicBezTo>
                    <a:pt x="14" y="4"/>
                    <a:pt x="18" y="5"/>
                    <a:pt x="19" y="3"/>
                  </a:cubicBezTo>
                  <a:cubicBezTo>
                    <a:pt x="19" y="2"/>
                    <a:pt x="15" y="0"/>
                    <a:pt x="9" y="0"/>
                  </a:cubicBezTo>
                  <a:cubicBezTo>
                    <a:pt x="4" y="1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209">
              <a:extLst>
                <a:ext uri="{FF2B5EF4-FFF2-40B4-BE49-F238E27FC236}">
                  <a16:creationId xmlns:a16="http://schemas.microsoft.com/office/drawing/2014/main" id="{46C74E87-332C-437C-DB4E-5B446648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380" y="3419081"/>
              <a:ext cx="50282" cy="17878"/>
            </a:xfrm>
            <a:custGeom>
              <a:avLst/>
              <a:gdLst>
                <a:gd name="T0" fmla="*/ 2147483647 w 19"/>
                <a:gd name="T1" fmla="*/ 2147483647 h 7"/>
                <a:gd name="T2" fmla="*/ 2147483647 w 19"/>
                <a:gd name="T3" fmla="*/ 2147483647 h 7"/>
                <a:gd name="T4" fmla="*/ 2147483647 w 19"/>
                <a:gd name="T5" fmla="*/ 2147483647 h 7"/>
                <a:gd name="T6" fmla="*/ 2147483647 w 19"/>
                <a:gd name="T7" fmla="*/ 2147483647 h 7"/>
                <a:gd name="T8" fmla="*/ 2147483647 w 19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7"/>
                <a:gd name="T17" fmla="*/ 19 w 1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7">
                  <a:moveTo>
                    <a:pt x="1" y="6"/>
                  </a:moveTo>
                  <a:cubicBezTo>
                    <a:pt x="2" y="7"/>
                    <a:pt x="5" y="6"/>
                    <a:pt x="10" y="5"/>
                  </a:cubicBezTo>
                  <a:cubicBezTo>
                    <a:pt x="14" y="5"/>
                    <a:pt x="18" y="5"/>
                    <a:pt x="19" y="4"/>
                  </a:cubicBezTo>
                  <a:cubicBezTo>
                    <a:pt x="19" y="3"/>
                    <a:pt x="15" y="0"/>
                    <a:pt x="9" y="1"/>
                  </a:cubicBezTo>
                  <a:cubicBezTo>
                    <a:pt x="4" y="1"/>
                    <a:pt x="0" y="5"/>
                    <a:pt x="1" y="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210">
              <a:extLst>
                <a:ext uri="{FF2B5EF4-FFF2-40B4-BE49-F238E27FC236}">
                  <a16:creationId xmlns:a16="http://schemas.microsoft.com/office/drawing/2014/main" id="{DA081B82-E96F-60C6-EB3B-EEEB89A51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125" y="3216836"/>
              <a:ext cx="360913" cy="193306"/>
            </a:xfrm>
            <a:custGeom>
              <a:avLst/>
              <a:gdLst>
                <a:gd name="T0" fmla="*/ 2147483647 w 136"/>
                <a:gd name="T1" fmla="*/ 2147483647 h 73"/>
                <a:gd name="T2" fmla="*/ 2147483647 w 136"/>
                <a:gd name="T3" fmla="*/ 2147483647 h 73"/>
                <a:gd name="T4" fmla="*/ 2147483647 w 136"/>
                <a:gd name="T5" fmla="*/ 2147483647 h 73"/>
                <a:gd name="T6" fmla="*/ 2147483647 w 136"/>
                <a:gd name="T7" fmla="*/ 2147483647 h 73"/>
                <a:gd name="T8" fmla="*/ 2147483647 w 136"/>
                <a:gd name="T9" fmla="*/ 2147483647 h 73"/>
                <a:gd name="T10" fmla="*/ 2147483647 w 136"/>
                <a:gd name="T11" fmla="*/ 2147483647 h 73"/>
                <a:gd name="T12" fmla="*/ 2147483647 w 136"/>
                <a:gd name="T13" fmla="*/ 2147483647 h 73"/>
                <a:gd name="T14" fmla="*/ 2147483647 w 136"/>
                <a:gd name="T15" fmla="*/ 2147483647 h 73"/>
                <a:gd name="T16" fmla="*/ 2147483647 w 136"/>
                <a:gd name="T17" fmla="*/ 2147483647 h 73"/>
                <a:gd name="T18" fmla="*/ 2147483647 w 136"/>
                <a:gd name="T19" fmla="*/ 2147483647 h 73"/>
                <a:gd name="T20" fmla="*/ 2147483647 w 136"/>
                <a:gd name="T21" fmla="*/ 2147483647 h 73"/>
                <a:gd name="T22" fmla="*/ 2147483647 w 136"/>
                <a:gd name="T23" fmla="*/ 2147483647 h 73"/>
                <a:gd name="T24" fmla="*/ 2147483647 w 136"/>
                <a:gd name="T25" fmla="*/ 2147483647 h 73"/>
                <a:gd name="T26" fmla="*/ 2147483647 w 136"/>
                <a:gd name="T27" fmla="*/ 2147483647 h 73"/>
                <a:gd name="T28" fmla="*/ 2147483647 w 136"/>
                <a:gd name="T29" fmla="*/ 2147483647 h 73"/>
                <a:gd name="T30" fmla="*/ 2147483647 w 136"/>
                <a:gd name="T31" fmla="*/ 2147483647 h 73"/>
                <a:gd name="T32" fmla="*/ 2147483647 w 136"/>
                <a:gd name="T33" fmla="*/ 2147483647 h 73"/>
                <a:gd name="T34" fmla="*/ 2147483647 w 136"/>
                <a:gd name="T35" fmla="*/ 2147483647 h 73"/>
                <a:gd name="T36" fmla="*/ 2147483647 w 136"/>
                <a:gd name="T37" fmla="*/ 2147483647 h 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73"/>
                <a:gd name="T59" fmla="*/ 136 w 136"/>
                <a:gd name="T60" fmla="*/ 73 h 7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73">
                  <a:moveTo>
                    <a:pt x="41" y="53"/>
                  </a:moveTo>
                  <a:cubicBezTo>
                    <a:pt x="38" y="58"/>
                    <a:pt x="35" y="63"/>
                    <a:pt x="30" y="66"/>
                  </a:cubicBezTo>
                  <a:cubicBezTo>
                    <a:pt x="26" y="70"/>
                    <a:pt x="20" y="73"/>
                    <a:pt x="15" y="73"/>
                  </a:cubicBezTo>
                  <a:cubicBezTo>
                    <a:pt x="9" y="73"/>
                    <a:pt x="3" y="69"/>
                    <a:pt x="2" y="63"/>
                  </a:cubicBezTo>
                  <a:cubicBezTo>
                    <a:pt x="0" y="58"/>
                    <a:pt x="5" y="51"/>
                    <a:pt x="11" y="51"/>
                  </a:cubicBezTo>
                  <a:cubicBezTo>
                    <a:pt x="7" y="52"/>
                    <a:pt x="3" y="48"/>
                    <a:pt x="3" y="44"/>
                  </a:cubicBezTo>
                  <a:cubicBezTo>
                    <a:pt x="4" y="41"/>
                    <a:pt x="9" y="38"/>
                    <a:pt x="12" y="40"/>
                  </a:cubicBezTo>
                  <a:cubicBezTo>
                    <a:pt x="7" y="40"/>
                    <a:pt x="5" y="32"/>
                    <a:pt x="8" y="28"/>
                  </a:cubicBezTo>
                  <a:cubicBezTo>
                    <a:pt x="12" y="25"/>
                    <a:pt x="17" y="24"/>
                    <a:pt x="22" y="25"/>
                  </a:cubicBezTo>
                  <a:cubicBezTo>
                    <a:pt x="27" y="26"/>
                    <a:pt x="32" y="28"/>
                    <a:pt x="37" y="28"/>
                  </a:cubicBezTo>
                  <a:cubicBezTo>
                    <a:pt x="45" y="29"/>
                    <a:pt x="52" y="24"/>
                    <a:pt x="58" y="19"/>
                  </a:cubicBezTo>
                  <a:cubicBezTo>
                    <a:pt x="64" y="14"/>
                    <a:pt x="70" y="8"/>
                    <a:pt x="77" y="4"/>
                  </a:cubicBezTo>
                  <a:cubicBezTo>
                    <a:pt x="85" y="0"/>
                    <a:pt x="95" y="0"/>
                    <a:pt x="105" y="2"/>
                  </a:cubicBezTo>
                  <a:cubicBezTo>
                    <a:pt x="113" y="4"/>
                    <a:pt x="120" y="7"/>
                    <a:pt x="126" y="12"/>
                  </a:cubicBezTo>
                  <a:cubicBezTo>
                    <a:pt x="132" y="18"/>
                    <a:pt x="136" y="26"/>
                    <a:pt x="136" y="34"/>
                  </a:cubicBezTo>
                  <a:cubicBezTo>
                    <a:pt x="135" y="42"/>
                    <a:pt x="129" y="49"/>
                    <a:pt x="121" y="51"/>
                  </a:cubicBezTo>
                  <a:cubicBezTo>
                    <a:pt x="121" y="51"/>
                    <a:pt x="104" y="56"/>
                    <a:pt x="87" y="48"/>
                  </a:cubicBezTo>
                  <a:cubicBezTo>
                    <a:pt x="71" y="40"/>
                    <a:pt x="41" y="47"/>
                    <a:pt x="41" y="47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211">
              <a:extLst>
                <a:ext uri="{FF2B5EF4-FFF2-40B4-BE49-F238E27FC236}">
                  <a16:creationId xmlns:a16="http://schemas.microsoft.com/office/drawing/2014/main" id="{6D34DE5D-B3AE-B703-AF5E-71F337C04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7975" y="3742003"/>
              <a:ext cx="797807" cy="955357"/>
            </a:xfrm>
            <a:custGeom>
              <a:avLst/>
              <a:gdLst>
                <a:gd name="T0" fmla="*/ 0 w 301"/>
                <a:gd name="T1" fmla="*/ 2147483647 h 360"/>
                <a:gd name="T2" fmla="*/ 2147483647 w 301"/>
                <a:gd name="T3" fmla="*/ 2147483647 h 360"/>
                <a:gd name="T4" fmla="*/ 2147483647 w 301"/>
                <a:gd name="T5" fmla="*/ 2147483647 h 360"/>
                <a:gd name="T6" fmla="*/ 2147483647 w 301"/>
                <a:gd name="T7" fmla="*/ 0 h 360"/>
                <a:gd name="T8" fmla="*/ 2147483647 w 301"/>
                <a:gd name="T9" fmla="*/ 2147483647 h 360"/>
                <a:gd name="T10" fmla="*/ 2147483647 w 301"/>
                <a:gd name="T11" fmla="*/ 2147483647 h 360"/>
                <a:gd name="T12" fmla="*/ 2147483647 w 301"/>
                <a:gd name="T13" fmla="*/ 2147483647 h 360"/>
                <a:gd name="T14" fmla="*/ 2147483647 w 301"/>
                <a:gd name="T15" fmla="*/ 2147483647 h 360"/>
                <a:gd name="T16" fmla="*/ 2147483647 w 301"/>
                <a:gd name="T17" fmla="*/ 2147483647 h 360"/>
                <a:gd name="T18" fmla="*/ 2147483647 w 301"/>
                <a:gd name="T19" fmla="*/ 2147483647 h 360"/>
                <a:gd name="T20" fmla="*/ 2147483647 w 301"/>
                <a:gd name="T21" fmla="*/ 2147483647 h 360"/>
                <a:gd name="T22" fmla="*/ 2147483647 w 301"/>
                <a:gd name="T23" fmla="*/ 2147483647 h 360"/>
                <a:gd name="T24" fmla="*/ 0 w 301"/>
                <a:gd name="T25" fmla="*/ 2147483647 h 3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1"/>
                <a:gd name="T40" fmla="*/ 0 h 360"/>
                <a:gd name="T41" fmla="*/ 301 w 301"/>
                <a:gd name="T42" fmla="*/ 360 h 3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1" h="360">
                  <a:moveTo>
                    <a:pt x="0" y="46"/>
                  </a:moveTo>
                  <a:cubicBezTo>
                    <a:pt x="0" y="46"/>
                    <a:pt x="28" y="20"/>
                    <a:pt x="47" y="12"/>
                  </a:cubicBezTo>
                  <a:cubicBezTo>
                    <a:pt x="56" y="8"/>
                    <a:pt x="66" y="6"/>
                    <a:pt x="77" y="4"/>
                  </a:cubicBezTo>
                  <a:cubicBezTo>
                    <a:pt x="102" y="11"/>
                    <a:pt x="126" y="9"/>
                    <a:pt x="150" y="0"/>
                  </a:cubicBezTo>
                  <a:cubicBezTo>
                    <a:pt x="154" y="1"/>
                    <a:pt x="161" y="1"/>
                    <a:pt x="169" y="1"/>
                  </a:cubicBezTo>
                  <a:cubicBezTo>
                    <a:pt x="198" y="4"/>
                    <a:pt x="224" y="18"/>
                    <a:pt x="243" y="40"/>
                  </a:cubicBezTo>
                  <a:cubicBezTo>
                    <a:pt x="301" y="109"/>
                    <a:pt x="301" y="109"/>
                    <a:pt x="301" y="109"/>
                  </a:cubicBezTo>
                  <a:cubicBezTo>
                    <a:pt x="242" y="168"/>
                    <a:pt x="242" y="168"/>
                    <a:pt x="242" y="168"/>
                  </a:cubicBezTo>
                  <a:cubicBezTo>
                    <a:pt x="229" y="146"/>
                    <a:pt x="229" y="146"/>
                    <a:pt x="229" y="146"/>
                  </a:cubicBezTo>
                  <a:cubicBezTo>
                    <a:pt x="229" y="146"/>
                    <a:pt x="249" y="314"/>
                    <a:pt x="250" y="337"/>
                  </a:cubicBezTo>
                  <a:cubicBezTo>
                    <a:pt x="34" y="360"/>
                    <a:pt x="34" y="360"/>
                    <a:pt x="34" y="360"/>
                  </a:cubicBezTo>
                  <a:cubicBezTo>
                    <a:pt x="32" y="168"/>
                    <a:pt x="32" y="168"/>
                    <a:pt x="32" y="168"/>
                  </a:cubicBezTo>
                  <a:cubicBezTo>
                    <a:pt x="0" y="46"/>
                    <a:pt x="0" y="46"/>
                    <a:pt x="0" y="46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212">
              <a:extLst>
                <a:ext uri="{FF2B5EF4-FFF2-40B4-BE49-F238E27FC236}">
                  <a16:creationId xmlns:a16="http://schemas.microsoft.com/office/drawing/2014/main" id="{2F1B9490-067A-24A5-7608-2F64926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430" y="4007938"/>
              <a:ext cx="211184" cy="349739"/>
            </a:xfrm>
            <a:custGeom>
              <a:avLst/>
              <a:gdLst>
                <a:gd name="T0" fmla="*/ 0 w 80"/>
                <a:gd name="T1" fmla="*/ 2147483647 h 132"/>
                <a:gd name="T2" fmla="*/ 2147483647 w 80"/>
                <a:gd name="T3" fmla="*/ 2147483647 h 132"/>
                <a:gd name="T4" fmla="*/ 2147483647 w 80"/>
                <a:gd name="T5" fmla="*/ 2147483647 h 132"/>
                <a:gd name="T6" fmla="*/ 2147483647 w 80"/>
                <a:gd name="T7" fmla="*/ 2147483647 h 132"/>
                <a:gd name="T8" fmla="*/ 2147483647 w 80"/>
                <a:gd name="T9" fmla="*/ 2147483647 h 132"/>
                <a:gd name="T10" fmla="*/ 2147483647 w 80"/>
                <a:gd name="T11" fmla="*/ 2147483647 h 132"/>
                <a:gd name="T12" fmla="*/ 2147483647 w 80"/>
                <a:gd name="T13" fmla="*/ 2147483647 h 132"/>
                <a:gd name="T14" fmla="*/ 2147483647 w 80"/>
                <a:gd name="T15" fmla="*/ 2147483647 h 132"/>
                <a:gd name="T16" fmla="*/ 2147483647 w 80"/>
                <a:gd name="T17" fmla="*/ 2147483647 h 132"/>
                <a:gd name="T18" fmla="*/ 2147483647 w 80"/>
                <a:gd name="T19" fmla="*/ 0 h 132"/>
                <a:gd name="T20" fmla="*/ 2147483647 w 80"/>
                <a:gd name="T21" fmla="*/ 2147483647 h 132"/>
                <a:gd name="T22" fmla="*/ 2147483647 w 80"/>
                <a:gd name="T23" fmla="*/ 2147483647 h 132"/>
                <a:gd name="T24" fmla="*/ 2147483647 w 80"/>
                <a:gd name="T25" fmla="*/ 2147483647 h 132"/>
                <a:gd name="T26" fmla="*/ 2147483647 w 80"/>
                <a:gd name="T27" fmla="*/ 2147483647 h 132"/>
                <a:gd name="T28" fmla="*/ 2147483647 w 80"/>
                <a:gd name="T29" fmla="*/ 2147483647 h 132"/>
                <a:gd name="T30" fmla="*/ 2147483647 w 80"/>
                <a:gd name="T31" fmla="*/ 2147483647 h 132"/>
                <a:gd name="T32" fmla="*/ 2147483647 w 80"/>
                <a:gd name="T33" fmla="*/ 2147483647 h 132"/>
                <a:gd name="T34" fmla="*/ 2147483647 w 80"/>
                <a:gd name="T35" fmla="*/ 2147483647 h 132"/>
                <a:gd name="T36" fmla="*/ 2147483647 w 80"/>
                <a:gd name="T37" fmla="*/ 2147483647 h 132"/>
                <a:gd name="T38" fmla="*/ 2147483647 w 80"/>
                <a:gd name="T39" fmla="*/ 2147483647 h 132"/>
                <a:gd name="T40" fmla="*/ 0 w 80"/>
                <a:gd name="T41" fmla="*/ 2147483647 h 1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132"/>
                <a:gd name="T65" fmla="*/ 80 w 80"/>
                <a:gd name="T66" fmla="*/ 132 h 1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132">
                  <a:moveTo>
                    <a:pt x="0" y="131"/>
                  </a:moveTo>
                  <a:cubicBezTo>
                    <a:pt x="0" y="131"/>
                    <a:pt x="0" y="131"/>
                    <a:pt x="1" y="130"/>
                  </a:cubicBezTo>
                  <a:cubicBezTo>
                    <a:pt x="2" y="129"/>
                    <a:pt x="4" y="128"/>
                    <a:pt x="5" y="127"/>
                  </a:cubicBezTo>
                  <a:cubicBezTo>
                    <a:pt x="9" y="124"/>
                    <a:pt x="14" y="120"/>
                    <a:pt x="21" y="115"/>
                  </a:cubicBezTo>
                  <a:cubicBezTo>
                    <a:pt x="34" y="104"/>
                    <a:pt x="52" y="90"/>
                    <a:pt x="72" y="75"/>
                  </a:cubicBezTo>
                  <a:cubicBezTo>
                    <a:pt x="74" y="74"/>
                    <a:pt x="76" y="72"/>
                    <a:pt x="78" y="71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64" y="53"/>
                    <a:pt x="54" y="34"/>
                    <a:pt x="46" y="21"/>
                  </a:cubicBezTo>
                  <a:cubicBezTo>
                    <a:pt x="42" y="15"/>
                    <a:pt x="39" y="10"/>
                    <a:pt x="37" y="6"/>
                  </a:cubicBezTo>
                  <a:cubicBezTo>
                    <a:pt x="35" y="2"/>
                    <a:pt x="33" y="0"/>
                    <a:pt x="34" y="0"/>
                  </a:cubicBezTo>
                  <a:cubicBezTo>
                    <a:pt x="34" y="0"/>
                    <a:pt x="34" y="0"/>
                    <a:pt x="35" y="1"/>
                  </a:cubicBezTo>
                  <a:cubicBezTo>
                    <a:pt x="35" y="2"/>
                    <a:pt x="36" y="3"/>
                    <a:pt x="37" y="5"/>
                  </a:cubicBezTo>
                  <a:cubicBezTo>
                    <a:pt x="40" y="9"/>
                    <a:pt x="43" y="14"/>
                    <a:pt x="47" y="20"/>
                  </a:cubicBezTo>
                  <a:cubicBezTo>
                    <a:pt x="55" y="33"/>
                    <a:pt x="65" y="52"/>
                    <a:pt x="80" y="71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8" y="74"/>
                    <a:pt x="76" y="75"/>
                    <a:pt x="74" y="77"/>
                  </a:cubicBezTo>
                  <a:cubicBezTo>
                    <a:pt x="53" y="92"/>
                    <a:pt x="35" y="106"/>
                    <a:pt x="22" y="116"/>
                  </a:cubicBezTo>
                  <a:cubicBezTo>
                    <a:pt x="15" y="121"/>
                    <a:pt x="10" y="125"/>
                    <a:pt x="6" y="127"/>
                  </a:cubicBezTo>
                  <a:cubicBezTo>
                    <a:pt x="4" y="129"/>
                    <a:pt x="3" y="130"/>
                    <a:pt x="1" y="131"/>
                  </a:cubicBezTo>
                  <a:cubicBezTo>
                    <a:pt x="0" y="131"/>
                    <a:pt x="0" y="132"/>
                    <a:pt x="0" y="13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213">
              <a:extLst>
                <a:ext uri="{FF2B5EF4-FFF2-40B4-BE49-F238E27FC236}">
                  <a16:creationId xmlns:a16="http://schemas.microsoft.com/office/drawing/2014/main" id="{3F4FFB17-EEF8-C6B6-5071-4C95B9260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1" y="3869384"/>
              <a:ext cx="160902" cy="125146"/>
            </a:xfrm>
            <a:custGeom>
              <a:avLst/>
              <a:gdLst>
                <a:gd name="T0" fmla="*/ 2147483647 w 61"/>
                <a:gd name="T1" fmla="*/ 2147483647 h 47"/>
                <a:gd name="T2" fmla="*/ 2147483647 w 61"/>
                <a:gd name="T3" fmla="*/ 2147483647 h 47"/>
                <a:gd name="T4" fmla="*/ 2147483647 w 61"/>
                <a:gd name="T5" fmla="*/ 0 h 47"/>
                <a:gd name="T6" fmla="*/ 2147483647 w 61"/>
                <a:gd name="T7" fmla="*/ 2147483647 h 47"/>
                <a:gd name="T8" fmla="*/ 2147483647 w 61"/>
                <a:gd name="T9" fmla="*/ 2147483647 h 47"/>
                <a:gd name="T10" fmla="*/ 2147483647 w 61"/>
                <a:gd name="T11" fmla="*/ 2147483647 h 47"/>
                <a:gd name="T12" fmla="*/ 2147483647 w 61"/>
                <a:gd name="T13" fmla="*/ 2147483647 h 47"/>
                <a:gd name="T14" fmla="*/ 2147483647 w 61"/>
                <a:gd name="T15" fmla="*/ 2147483647 h 47"/>
                <a:gd name="T16" fmla="*/ 2147483647 w 61"/>
                <a:gd name="T17" fmla="*/ 2147483647 h 47"/>
                <a:gd name="T18" fmla="*/ 2147483647 w 61"/>
                <a:gd name="T19" fmla="*/ 2147483647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7"/>
                <a:gd name="T32" fmla="*/ 61 w 61"/>
                <a:gd name="T33" fmla="*/ 47 h 4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7">
                  <a:moveTo>
                    <a:pt x="1" y="3"/>
                  </a:move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8" y="0"/>
                    <a:pt x="12" y="0"/>
                  </a:cubicBezTo>
                  <a:cubicBezTo>
                    <a:pt x="20" y="0"/>
                    <a:pt x="31" y="3"/>
                    <a:pt x="39" y="11"/>
                  </a:cubicBezTo>
                  <a:cubicBezTo>
                    <a:pt x="48" y="19"/>
                    <a:pt x="53" y="29"/>
                    <a:pt x="56" y="35"/>
                  </a:cubicBezTo>
                  <a:cubicBezTo>
                    <a:pt x="59" y="42"/>
                    <a:pt x="61" y="47"/>
                    <a:pt x="61" y="47"/>
                  </a:cubicBezTo>
                  <a:cubicBezTo>
                    <a:pt x="60" y="47"/>
                    <a:pt x="58" y="43"/>
                    <a:pt x="55" y="36"/>
                  </a:cubicBezTo>
                  <a:cubicBezTo>
                    <a:pt x="51" y="30"/>
                    <a:pt x="46" y="20"/>
                    <a:pt x="38" y="13"/>
                  </a:cubicBezTo>
                  <a:cubicBezTo>
                    <a:pt x="30" y="5"/>
                    <a:pt x="20" y="2"/>
                    <a:pt x="12" y="1"/>
                  </a:cubicBezTo>
                  <a:cubicBezTo>
                    <a:pt x="5" y="1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14">
              <a:extLst>
                <a:ext uri="{FF2B5EF4-FFF2-40B4-BE49-F238E27FC236}">
                  <a16:creationId xmlns:a16="http://schemas.microsoft.com/office/drawing/2014/main" id="{FA43481B-DD52-A62D-7346-FA9C913D7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046" y="3753177"/>
              <a:ext cx="195541" cy="23465"/>
            </a:xfrm>
            <a:custGeom>
              <a:avLst/>
              <a:gdLst>
                <a:gd name="T0" fmla="*/ 2147483647 w 74"/>
                <a:gd name="T1" fmla="*/ 2147483647 h 9"/>
                <a:gd name="T2" fmla="*/ 2147483647 w 74"/>
                <a:gd name="T3" fmla="*/ 2147483647 h 9"/>
                <a:gd name="T4" fmla="*/ 2147483647 w 74"/>
                <a:gd name="T5" fmla="*/ 2147483647 h 9"/>
                <a:gd name="T6" fmla="*/ 2147483647 w 74"/>
                <a:gd name="T7" fmla="*/ 2147483647 h 9"/>
                <a:gd name="T8" fmla="*/ 0 w 74"/>
                <a:gd name="T9" fmla="*/ 2147483647 h 9"/>
                <a:gd name="T10" fmla="*/ 2147483647 w 74"/>
                <a:gd name="T11" fmla="*/ 2147483647 h 9"/>
                <a:gd name="T12" fmla="*/ 2147483647 w 74"/>
                <a:gd name="T13" fmla="*/ 2147483647 h 9"/>
                <a:gd name="T14" fmla="*/ 2147483647 w 74"/>
                <a:gd name="T15" fmla="*/ 2147483647 h 9"/>
                <a:gd name="T16" fmla="*/ 2147483647 w 74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4"/>
                <a:gd name="T28" fmla="*/ 0 h 9"/>
                <a:gd name="T29" fmla="*/ 74 w 7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4" h="9">
                  <a:moveTo>
                    <a:pt x="74" y="1"/>
                  </a:moveTo>
                  <a:cubicBezTo>
                    <a:pt x="74" y="1"/>
                    <a:pt x="70" y="3"/>
                    <a:pt x="64" y="5"/>
                  </a:cubicBezTo>
                  <a:cubicBezTo>
                    <a:pt x="57" y="7"/>
                    <a:pt x="48" y="9"/>
                    <a:pt x="37" y="9"/>
                  </a:cubicBezTo>
                  <a:cubicBezTo>
                    <a:pt x="27" y="9"/>
                    <a:pt x="18" y="8"/>
                    <a:pt x="11" y="6"/>
                  </a:cubicBezTo>
                  <a:cubicBezTo>
                    <a:pt x="4" y="5"/>
                    <a:pt x="0" y="3"/>
                    <a:pt x="0" y="3"/>
                  </a:cubicBezTo>
                  <a:cubicBezTo>
                    <a:pt x="1" y="3"/>
                    <a:pt x="5" y="4"/>
                    <a:pt x="11" y="5"/>
                  </a:cubicBezTo>
                  <a:cubicBezTo>
                    <a:pt x="18" y="6"/>
                    <a:pt x="27" y="7"/>
                    <a:pt x="37" y="7"/>
                  </a:cubicBezTo>
                  <a:cubicBezTo>
                    <a:pt x="48" y="7"/>
                    <a:pt x="57" y="5"/>
                    <a:pt x="63" y="3"/>
                  </a:cubicBezTo>
                  <a:cubicBezTo>
                    <a:pt x="70" y="2"/>
                    <a:pt x="74" y="0"/>
                    <a:pt x="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15">
              <a:extLst>
                <a:ext uri="{FF2B5EF4-FFF2-40B4-BE49-F238E27FC236}">
                  <a16:creationId xmlns:a16="http://schemas.microsoft.com/office/drawing/2014/main" id="{078C1841-DF0E-B7FB-DD8C-48D1E60A3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335" y="6544383"/>
              <a:ext cx="203363" cy="224593"/>
            </a:xfrm>
            <a:custGeom>
              <a:avLst/>
              <a:gdLst>
                <a:gd name="T0" fmla="*/ 2147483647 w 77"/>
                <a:gd name="T1" fmla="*/ 0 h 85"/>
                <a:gd name="T2" fmla="*/ 2147483647 w 77"/>
                <a:gd name="T3" fmla="*/ 2147483647 h 85"/>
                <a:gd name="T4" fmla="*/ 2147483647 w 77"/>
                <a:gd name="T5" fmla="*/ 2147483647 h 85"/>
                <a:gd name="T6" fmla="*/ 2147483647 w 77"/>
                <a:gd name="T7" fmla="*/ 2147483647 h 85"/>
                <a:gd name="T8" fmla="*/ 2147483647 w 77"/>
                <a:gd name="T9" fmla="*/ 2147483647 h 85"/>
                <a:gd name="T10" fmla="*/ 2147483647 w 77"/>
                <a:gd name="T11" fmla="*/ 0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85"/>
                <a:gd name="T20" fmla="*/ 77 w 7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85">
                  <a:moveTo>
                    <a:pt x="77" y="0"/>
                  </a:moveTo>
                  <a:cubicBezTo>
                    <a:pt x="70" y="27"/>
                    <a:pt x="70" y="27"/>
                    <a:pt x="70" y="27"/>
                  </a:cubicBezTo>
                  <a:cubicBezTo>
                    <a:pt x="70" y="27"/>
                    <a:pt x="24" y="85"/>
                    <a:pt x="9" y="82"/>
                  </a:cubicBezTo>
                  <a:cubicBezTo>
                    <a:pt x="0" y="80"/>
                    <a:pt x="11" y="65"/>
                    <a:pt x="29" y="21"/>
                  </a:cubicBezTo>
                  <a:cubicBezTo>
                    <a:pt x="33" y="3"/>
                    <a:pt x="33" y="3"/>
                    <a:pt x="33" y="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16">
              <a:extLst>
                <a:ext uri="{FF2B5EF4-FFF2-40B4-BE49-F238E27FC236}">
                  <a16:creationId xmlns:a16="http://schemas.microsoft.com/office/drawing/2014/main" id="{150C4F47-8ADA-DB43-0578-16EC23BAB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213" y="6596900"/>
              <a:ext cx="169841" cy="150846"/>
            </a:xfrm>
            <a:custGeom>
              <a:avLst/>
              <a:gdLst>
                <a:gd name="T0" fmla="*/ 0 w 64"/>
                <a:gd name="T1" fmla="*/ 2147483647 h 57"/>
                <a:gd name="T2" fmla="*/ 2147483647 w 64"/>
                <a:gd name="T3" fmla="*/ 2147483647 h 57"/>
                <a:gd name="T4" fmla="*/ 2147483647 w 64"/>
                <a:gd name="T5" fmla="*/ 2147483647 h 57"/>
                <a:gd name="T6" fmla="*/ 2147483647 w 64"/>
                <a:gd name="T7" fmla="*/ 2147483647 h 57"/>
                <a:gd name="T8" fmla="*/ 2147483647 w 64"/>
                <a:gd name="T9" fmla="*/ 2147483647 h 57"/>
                <a:gd name="T10" fmla="*/ 2147483647 w 64"/>
                <a:gd name="T11" fmla="*/ 2147483647 h 57"/>
                <a:gd name="T12" fmla="*/ 2147483647 w 64"/>
                <a:gd name="T13" fmla="*/ 2147483647 h 57"/>
                <a:gd name="T14" fmla="*/ 2147483647 w 64"/>
                <a:gd name="T15" fmla="*/ 2147483647 h 57"/>
                <a:gd name="T16" fmla="*/ 2147483647 w 64"/>
                <a:gd name="T17" fmla="*/ 2147483647 h 57"/>
                <a:gd name="T18" fmla="*/ 2147483647 w 64"/>
                <a:gd name="T19" fmla="*/ 0 h 57"/>
                <a:gd name="T20" fmla="*/ 2147483647 w 64"/>
                <a:gd name="T21" fmla="*/ 2147483647 h 57"/>
                <a:gd name="T22" fmla="*/ 2147483647 w 64"/>
                <a:gd name="T23" fmla="*/ 2147483647 h 57"/>
                <a:gd name="T24" fmla="*/ 2147483647 w 64"/>
                <a:gd name="T25" fmla="*/ 2147483647 h 57"/>
                <a:gd name="T26" fmla="*/ 2147483647 w 64"/>
                <a:gd name="T27" fmla="*/ 2147483647 h 57"/>
                <a:gd name="T28" fmla="*/ 2147483647 w 64"/>
                <a:gd name="T29" fmla="*/ 2147483647 h 57"/>
                <a:gd name="T30" fmla="*/ 2147483647 w 64"/>
                <a:gd name="T31" fmla="*/ 2147483647 h 57"/>
                <a:gd name="T32" fmla="*/ 0 w 64"/>
                <a:gd name="T33" fmla="*/ 2147483647 h 5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57"/>
                <a:gd name="T53" fmla="*/ 64 w 64"/>
                <a:gd name="T54" fmla="*/ 57 h 5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57">
                  <a:moveTo>
                    <a:pt x="0" y="54"/>
                  </a:moveTo>
                  <a:cubicBezTo>
                    <a:pt x="0" y="54"/>
                    <a:pt x="0" y="54"/>
                    <a:pt x="1" y="54"/>
                  </a:cubicBezTo>
                  <a:cubicBezTo>
                    <a:pt x="1" y="55"/>
                    <a:pt x="1" y="56"/>
                    <a:pt x="3" y="56"/>
                  </a:cubicBezTo>
                  <a:cubicBezTo>
                    <a:pt x="4" y="57"/>
                    <a:pt x="5" y="57"/>
                    <a:pt x="7" y="57"/>
                  </a:cubicBezTo>
                  <a:cubicBezTo>
                    <a:pt x="8" y="57"/>
                    <a:pt x="10" y="56"/>
                    <a:pt x="12" y="55"/>
                  </a:cubicBezTo>
                  <a:cubicBezTo>
                    <a:pt x="19" y="50"/>
                    <a:pt x="27" y="43"/>
                    <a:pt x="36" y="34"/>
                  </a:cubicBezTo>
                  <a:cubicBezTo>
                    <a:pt x="44" y="25"/>
                    <a:pt x="51" y="17"/>
                    <a:pt x="57" y="11"/>
                  </a:cubicBezTo>
                  <a:cubicBezTo>
                    <a:pt x="59" y="8"/>
                    <a:pt x="61" y="5"/>
                    <a:pt x="62" y="3"/>
                  </a:cubicBezTo>
                  <a:cubicBezTo>
                    <a:pt x="63" y="2"/>
                    <a:pt x="63" y="2"/>
                    <a:pt x="64" y="1"/>
                  </a:cubicBezTo>
                  <a:cubicBezTo>
                    <a:pt x="64" y="1"/>
                    <a:pt x="64" y="0"/>
                    <a:pt x="64" y="0"/>
                  </a:cubicBezTo>
                  <a:cubicBezTo>
                    <a:pt x="64" y="0"/>
                    <a:pt x="64" y="1"/>
                    <a:pt x="64" y="1"/>
                  </a:cubicBezTo>
                  <a:cubicBezTo>
                    <a:pt x="63" y="2"/>
                    <a:pt x="63" y="2"/>
                    <a:pt x="62" y="3"/>
                  </a:cubicBezTo>
                  <a:cubicBezTo>
                    <a:pt x="60" y="5"/>
                    <a:pt x="58" y="8"/>
                    <a:pt x="56" y="10"/>
                  </a:cubicBezTo>
                  <a:cubicBezTo>
                    <a:pt x="51" y="17"/>
                    <a:pt x="44" y="25"/>
                    <a:pt x="35" y="34"/>
                  </a:cubicBezTo>
                  <a:cubicBezTo>
                    <a:pt x="26" y="42"/>
                    <a:pt x="18" y="50"/>
                    <a:pt x="12" y="55"/>
                  </a:cubicBezTo>
                  <a:cubicBezTo>
                    <a:pt x="8" y="57"/>
                    <a:pt x="5" y="57"/>
                    <a:pt x="3" y="56"/>
                  </a:cubicBezTo>
                  <a:cubicBezTo>
                    <a:pt x="1" y="55"/>
                    <a:pt x="0" y="53"/>
                    <a:pt x="0" y="5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17">
              <a:extLst>
                <a:ext uri="{FF2B5EF4-FFF2-40B4-BE49-F238E27FC236}">
                  <a16:creationId xmlns:a16="http://schemas.microsoft.com/office/drawing/2014/main" id="{D052318F-8313-2973-4FF3-A4EA05101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208" y="6687408"/>
              <a:ext cx="52517" cy="36873"/>
            </a:xfrm>
            <a:custGeom>
              <a:avLst/>
              <a:gdLst>
                <a:gd name="T0" fmla="*/ 0 w 20"/>
                <a:gd name="T1" fmla="*/ 2147483647 h 14"/>
                <a:gd name="T2" fmla="*/ 2147483647 w 20"/>
                <a:gd name="T3" fmla="*/ 2147483647 h 14"/>
                <a:gd name="T4" fmla="*/ 2147483647 w 20"/>
                <a:gd name="T5" fmla="*/ 2147483647 h 14"/>
                <a:gd name="T6" fmla="*/ 2147483647 w 20"/>
                <a:gd name="T7" fmla="*/ 2147483647 h 14"/>
                <a:gd name="T8" fmla="*/ 2147483647 w 20"/>
                <a:gd name="T9" fmla="*/ 2147483647 h 14"/>
                <a:gd name="T10" fmla="*/ 2147483647 w 20"/>
                <a:gd name="T11" fmla="*/ 2147483647 h 14"/>
                <a:gd name="T12" fmla="*/ 2147483647 w 20"/>
                <a:gd name="T13" fmla="*/ 2147483647 h 14"/>
                <a:gd name="T14" fmla="*/ 2147483647 w 20"/>
                <a:gd name="T15" fmla="*/ 0 h 14"/>
                <a:gd name="T16" fmla="*/ 0 w 20"/>
                <a:gd name="T17" fmla="*/ 2147483647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4"/>
                <a:gd name="T29" fmla="*/ 20 w 2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4">
                  <a:moveTo>
                    <a:pt x="0" y="1"/>
                  </a:moveTo>
                  <a:cubicBezTo>
                    <a:pt x="0" y="1"/>
                    <a:pt x="1" y="1"/>
                    <a:pt x="4" y="1"/>
                  </a:cubicBezTo>
                  <a:cubicBezTo>
                    <a:pt x="6" y="1"/>
                    <a:pt x="9" y="2"/>
                    <a:pt x="12" y="4"/>
                  </a:cubicBezTo>
                  <a:cubicBezTo>
                    <a:pt x="15" y="6"/>
                    <a:pt x="17" y="8"/>
                    <a:pt x="18" y="10"/>
                  </a:cubicBezTo>
                  <a:cubicBezTo>
                    <a:pt x="19" y="12"/>
                    <a:pt x="20" y="14"/>
                    <a:pt x="20" y="13"/>
                  </a:cubicBezTo>
                  <a:cubicBezTo>
                    <a:pt x="20" y="13"/>
                    <a:pt x="20" y="12"/>
                    <a:pt x="19" y="10"/>
                  </a:cubicBezTo>
                  <a:cubicBezTo>
                    <a:pt x="18" y="8"/>
                    <a:pt x="16" y="5"/>
                    <a:pt x="13" y="3"/>
                  </a:cubicBezTo>
                  <a:cubicBezTo>
                    <a:pt x="9" y="2"/>
                    <a:pt x="6" y="1"/>
                    <a:pt x="4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18">
              <a:extLst>
                <a:ext uri="{FF2B5EF4-FFF2-40B4-BE49-F238E27FC236}">
                  <a16:creationId xmlns:a16="http://schemas.microsoft.com/office/drawing/2014/main" id="{917D0FA1-C1D2-387A-735E-6845A9E17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28" y="6581257"/>
              <a:ext cx="48047" cy="71512"/>
            </a:xfrm>
            <a:custGeom>
              <a:avLst/>
              <a:gdLst>
                <a:gd name="T0" fmla="*/ 2147483647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2147483647 h 27"/>
                <a:gd name="T6" fmla="*/ 2147483647 w 18"/>
                <a:gd name="T7" fmla="*/ 2147483647 h 27"/>
                <a:gd name="T8" fmla="*/ 2147483647 w 18"/>
                <a:gd name="T9" fmla="*/ 0 h 27"/>
                <a:gd name="T10" fmla="*/ 2147483647 w 18"/>
                <a:gd name="T11" fmla="*/ 0 h 27"/>
                <a:gd name="T12" fmla="*/ 2147483647 w 18"/>
                <a:gd name="T13" fmla="*/ 2147483647 h 27"/>
                <a:gd name="T14" fmla="*/ 2147483647 w 18"/>
                <a:gd name="T15" fmla="*/ 2147483647 h 27"/>
                <a:gd name="T16" fmla="*/ 2147483647 w 18"/>
                <a:gd name="T17" fmla="*/ 2147483647 h 27"/>
                <a:gd name="T18" fmla="*/ 2147483647 w 18"/>
                <a:gd name="T19" fmla="*/ 2147483647 h 27"/>
                <a:gd name="T20" fmla="*/ 2147483647 w 18"/>
                <a:gd name="T21" fmla="*/ 2147483647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7"/>
                <a:gd name="T35" fmla="*/ 18 w 18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7">
                  <a:moveTo>
                    <a:pt x="2" y="27"/>
                  </a:moveTo>
                  <a:cubicBezTo>
                    <a:pt x="2" y="27"/>
                    <a:pt x="2" y="25"/>
                    <a:pt x="1" y="22"/>
                  </a:cubicBezTo>
                  <a:cubicBezTo>
                    <a:pt x="1" y="19"/>
                    <a:pt x="1" y="14"/>
                    <a:pt x="4" y="10"/>
                  </a:cubicBezTo>
                  <a:cubicBezTo>
                    <a:pt x="6" y="6"/>
                    <a:pt x="10" y="3"/>
                    <a:pt x="13" y="2"/>
                  </a:cubicBezTo>
                  <a:cubicBezTo>
                    <a:pt x="16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4" y="0"/>
                    <a:pt x="12" y="1"/>
                  </a:cubicBezTo>
                  <a:cubicBezTo>
                    <a:pt x="9" y="2"/>
                    <a:pt x="5" y="5"/>
                    <a:pt x="3" y="10"/>
                  </a:cubicBezTo>
                  <a:cubicBezTo>
                    <a:pt x="0" y="14"/>
                    <a:pt x="0" y="19"/>
                    <a:pt x="1" y="22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2" y="27"/>
                    <a:pt x="2" y="27"/>
                    <a:pt x="2" y="2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19">
              <a:extLst>
                <a:ext uri="{FF2B5EF4-FFF2-40B4-BE49-F238E27FC236}">
                  <a16:creationId xmlns:a16="http://schemas.microsoft.com/office/drawing/2014/main" id="{8702CE70-05E1-B071-4B3E-80C8D233C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819" y="6554440"/>
              <a:ext cx="10056" cy="48047"/>
            </a:xfrm>
            <a:custGeom>
              <a:avLst/>
              <a:gdLst>
                <a:gd name="T0" fmla="*/ 2147483647 w 4"/>
                <a:gd name="T1" fmla="*/ 0 h 18"/>
                <a:gd name="T2" fmla="*/ 2147483647 w 4"/>
                <a:gd name="T3" fmla="*/ 2147483647 h 18"/>
                <a:gd name="T4" fmla="*/ 0 w 4"/>
                <a:gd name="T5" fmla="*/ 2147483647 h 18"/>
                <a:gd name="T6" fmla="*/ 2147483647 w 4"/>
                <a:gd name="T7" fmla="*/ 2147483647 h 18"/>
                <a:gd name="T8" fmla="*/ 2147483647 w 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8"/>
                <a:gd name="T17" fmla="*/ 4 w 4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8">
                  <a:moveTo>
                    <a:pt x="4" y="0"/>
                  </a:moveTo>
                  <a:cubicBezTo>
                    <a:pt x="4" y="0"/>
                    <a:pt x="2" y="4"/>
                    <a:pt x="2" y="9"/>
                  </a:cubicBezTo>
                  <a:cubicBezTo>
                    <a:pt x="1" y="14"/>
                    <a:pt x="0" y="17"/>
                    <a:pt x="0" y="18"/>
                  </a:cubicBezTo>
                  <a:cubicBezTo>
                    <a:pt x="0" y="18"/>
                    <a:pt x="2" y="14"/>
                    <a:pt x="2" y="9"/>
                  </a:cubicBezTo>
                  <a:cubicBezTo>
                    <a:pt x="3" y="4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20">
              <a:extLst>
                <a:ext uri="{FF2B5EF4-FFF2-40B4-BE49-F238E27FC236}">
                  <a16:creationId xmlns:a16="http://schemas.microsoft.com/office/drawing/2014/main" id="{02F3F07E-01D5-AB01-7A3A-50EF33122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082" y="6608074"/>
              <a:ext cx="31287" cy="10056"/>
            </a:xfrm>
            <a:custGeom>
              <a:avLst/>
              <a:gdLst>
                <a:gd name="T0" fmla="*/ 0 w 12"/>
                <a:gd name="T1" fmla="*/ 2147483647 h 4"/>
                <a:gd name="T2" fmla="*/ 2147483647 w 12"/>
                <a:gd name="T3" fmla="*/ 2147483647 h 4"/>
                <a:gd name="T4" fmla="*/ 2147483647 w 12"/>
                <a:gd name="T5" fmla="*/ 2147483647 h 4"/>
                <a:gd name="T6" fmla="*/ 2147483647 w 12"/>
                <a:gd name="T7" fmla="*/ 2147483647 h 4"/>
                <a:gd name="T8" fmla="*/ 0 w 12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4"/>
                <a:gd name="T17" fmla="*/ 12 w 1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4">
                  <a:moveTo>
                    <a:pt x="0" y="1"/>
                  </a:moveTo>
                  <a:cubicBezTo>
                    <a:pt x="0" y="1"/>
                    <a:pt x="3" y="1"/>
                    <a:pt x="6" y="2"/>
                  </a:cubicBezTo>
                  <a:cubicBezTo>
                    <a:pt x="9" y="2"/>
                    <a:pt x="12" y="4"/>
                    <a:pt x="12" y="3"/>
                  </a:cubicBezTo>
                  <a:cubicBezTo>
                    <a:pt x="12" y="3"/>
                    <a:pt x="10" y="2"/>
                    <a:pt x="6" y="1"/>
                  </a:cubicBezTo>
                  <a:cubicBezTo>
                    <a:pt x="3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21">
              <a:extLst>
                <a:ext uri="{FF2B5EF4-FFF2-40B4-BE49-F238E27FC236}">
                  <a16:creationId xmlns:a16="http://schemas.microsoft.com/office/drawing/2014/main" id="{0E704150-053F-4274-EB64-932AD35BA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847" y="6621482"/>
              <a:ext cx="25700" cy="7822"/>
            </a:xfrm>
            <a:custGeom>
              <a:avLst/>
              <a:gdLst>
                <a:gd name="T0" fmla="*/ 0 w 10"/>
                <a:gd name="T1" fmla="*/ 2147483647 h 3"/>
                <a:gd name="T2" fmla="*/ 2147483647 w 10"/>
                <a:gd name="T3" fmla="*/ 2147483647 h 3"/>
                <a:gd name="T4" fmla="*/ 2147483647 w 10"/>
                <a:gd name="T5" fmla="*/ 2147483647 h 3"/>
                <a:gd name="T6" fmla="*/ 2147483647 w 10"/>
                <a:gd name="T7" fmla="*/ 0 h 3"/>
                <a:gd name="T8" fmla="*/ 0 w 10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"/>
                <a:gd name="T17" fmla="*/ 10 w 10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">
                  <a:moveTo>
                    <a:pt x="0" y="1"/>
                  </a:moveTo>
                  <a:cubicBezTo>
                    <a:pt x="0" y="1"/>
                    <a:pt x="3" y="1"/>
                    <a:pt x="5" y="1"/>
                  </a:cubicBezTo>
                  <a:cubicBezTo>
                    <a:pt x="8" y="2"/>
                    <a:pt x="10" y="3"/>
                    <a:pt x="10" y="3"/>
                  </a:cubicBezTo>
                  <a:cubicBezTo>
                    <a:pt x="10" y="3"/>
                    <a:pt x="8" y="1"/>
                    <a:pt x="5" y="0"/>
                  </a:cubicBezTo>
                  <a:cubicBezTo>
                    <a:pt x="3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22">
              <a:extLst>
                <a:ext uri="{FF2B5EF4-FFF2-40B4-BE49-F238E27FC236}">
                  <a16:creationId xmlns:a16="http://schemas.microsoft.com/office/drawing/2014/main" id="{ED08E8DA-2673-47BA-CD65-E408EC51B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673" y="6633773"/>
              <a:ext cx="26817" cy="11174"/>
            </a:xfrm>
            <a:custGeom>
              <a:avLst/>
              <a:gdLst>
                <a:gd name="T0" fmla="*/ 2147483647 w 10"/>
                <a:gd name="T1" fmla="*/ 2147483647 h 4"/>
                <a:gd name="T2" fmla="*/ 2147483647 w 10"/>
                <a:gd name="T3" fmla="*/ 2147483647 h 4"/>
                <a:gd name="T4" fmla="*/ 2147483647 w 10"/>
                <a:gd name="T5" fmla="*/ 2147483647 h 4"/>
                <a:gd name="T6" fmla="*/ 2147483647 w 10"/>
                <a:gd name="T7" fmla="*/ 2147483647 h 4"/>
                <a:gd name="T8" fmla="*/ 2147483647 w 10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1" y="1"/>
                  </a:moveTo>
                  <a:cubicBezTo>
                    <a:pt x="1" y="2"/>
                    <a:pt x="3" y="1"/>
                    <a:pt x="6" y="2"/>
                  </a:cubicBezTo>
                  <a:cubicBezTo>
                    <a:pt x="8" y="2"/>
                    <a:pt x="10" y="4"/>
                    <a:pt x="10" y="4"/>
                  </a:cubicBezTo>
                  <a:cubicBezTo>
                    <a:pt x="10" y="3"/>
                    <a:pt x="9" y="1"/>
                    <a:pt x="6" y="1"/>
                  </a:cubicBezTo>
                  <a:cubicBezTo>
                    <a:pt x="3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23">
              <a:extLst>
                <a:ext uri="{FF2B5EF4-FFF2-40B4-BE49-F238E27FC236}">
                  <a16:creationId xmlns:a16="http://schemas.microsoft.com/office/drawing/2014/main" id="{675877E5-CECC-FD91-4605-824BF85FC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903" y="6573435"/>
              <a:ext cx="48047" cy="31287"/>
            </a:xfrm>
            <a:custGeom>
              <a:avLst/>
              <a:gdLst>
                <a:gd name="T0" fmla="*/ 0 w 18"/>
                <a:gd name="T1" fmla="*/ 2147483647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2147483647 h 12"/>
                <a:gd name="T8" fmla="*/ 2147483647 w 18"/>
                <a:gd name="T9" fmla="*/ 2147483647 h 12"/>
                <a:gd name="T10" fmla="*/ 2147483647 w 18"/>
                <a:gd name="T11" fmla="*/ 2147483647 h 12"/>
                <a:gd name="T12" fmla="*/ 2147483647 w 18"/>
                <a:gd name="T13" fmla="*/ 2147483647 h 12"/>
                <a:gd name="T14" fmla="*/ 2147483647 w 18"/>
                <a:gd name="T15" fmla="*/ 2147483647 h 12"/>
                <a:gd name="T16" fmla="*/ 2147483647 w 18"/>
                <a:gd name="T17" fmla="*/ 2147483647 h 12"/>
                <a:gd name="T18" fmla="*/ 2147483647 w 18"/>
                <a:gd name="T19" fmla="*/ 2147483647 h 12"/>
                <a:gd name="T20" fmla="*/ 2147483647 w 18"/>
                <a:gd name="T21" fmla="*/ 2147483647 h 12"/>
                <a:gd name="T22" fmla="*/ 2147483647 w 18"/>
                <a:gd name="T23" fmla="*/ 2147483647 h 12"/>
                <a:gd name="T24" fmla="*/ 2147483647 w 18"/>
                <a:gd name="T25" fmla="*/ 2147483647 h 12"/>
                <a:gd name="T26" fmla="*/ 2147483647 w 18"/>
                <a:gd name="T27" fmla="*/ 2147483647 h 12"/>
                <a:gd name="T28" fmla="*/ 2147483647 w 18"/>
                <a:gd name="T29" fmla="*/ 2147483647 h 12"/>
                <a:gd name="T30" fmla="*/ 2147483647 w 18"/>
                <a:gd name="T31" fmla="*/ 2147483647 h 12"/>
                <a:gd name="T32" fmla="*/ 2147483647 w 18"/>
                <a:gd name="T33" fmla="*/ 2147483647 h 12"/>
                <a:gd name="T34" fmla="*/ 2147483647 w 18"/>
                <a:gd name="T35" fmla="*/ 2147483647 h 12"/>
                <a:gd name="T36" fmla="*/ 0 w 18"/>
                <a:gd name="T37" fmla="*/ 2147483647 h 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12"/>
                <a:gd name="T59" fmla="*/ 18 w 18"/>
                <a:gd name="T60" fmla="*/ 12 h 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12">
                  <a:moveTo>
                    <a:pt x="0" y="12"/>
                  </a:moveTo>
                  <a:cubicBezTo>
                    <a:pt x="0" y="12"/>
                    <a:pt x="1" y="12"/>
                    <a:pt x="2" y="12"/>
                  </a:cubicBezTo>
                  <a:cubicBezTo>
                    <a:pt x="3" y="12"/>
                    <a:pt x="4" y="11"/>
                    <a:pt x="6" y="11"/>
                  </a:cubicBezTo>
                  <a:cubicBezTo>
                    <a:pt x="8" y="10"/>
                    <a:pt x="10" y="9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6" y="6"/>
                    <a:pt x="18" y="5"/>
                    <a:pt x="18" y="3"/>
                  </a:cubicBezTo>
                  <a:cubicBezTo>
                    <a:pt x="17" y="1"/>
                    <a:pt x="15" y="0"/>
                    <a:pt x="14" y="1"/>
                  </a:cubicBezTo>
                  <a:cubicBezTo>
                    <a:pt x="13" y="1"/>
                    <a:pt x="12" y="2"/>
                    <a:pt x="11" y="3"/>
                  </a:cubicBezTo>
                  <a:cubicBezTo>
                    <a:pt x="9" y="4"/>
                    <a:pt x="8" y="6"/>
                    <a:pt x="6" y="7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3" y="11"/>
                    <a:pt x="3" y="12"/>
                    <a:pt x="3" y="12"/>
                  </a:cubicBezTo>
                  <a:cubicBezTo>
                    <a:pt x="3" y="12"/>
                    <a:pt x="5" y="10"/>
                    <a:pt x="7" y="8"/>
                  </a:cubicBezTo>
                  <a:cubicBezTo>
                    <a:pt x="8" y="6"/>
                    <a:pt x="10" y="5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5" y="1"/>
                    <a:pt x="17" y="2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4" y="6"/>
                    <a:pt x="13" y="7"/>
                    <a:pt x="12" y="8"/>
                  </a:cubicBezTo>
                  <a:cubicBezTo>
                    <a:pt x="10" y="9"/>
                    <a:pt x="8" y="9"/>
                    <a:pt x="6" y="10"/>
                  </a:cubicBezTo>
                  <a:cubicBezTo>
                    <a:pt x="3" y="1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24">
              <a:extLst>
                <a:ext uri="{FF2B5EF4-FFF2-40B4-BE49-F238E27FC236}">
                  <a16:creationId xmlns:a16="http://schemas.microsoft.com/office/drawing/2014/main" id="{9A5324E0-96DF-0FFC-8357-060B451DF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260" y="6562261"/>
              <a:ext cx="23465" cy="40226"/>
            </a:xfrm>
            <a:custGeom>
              <a:avLst/>
              <a:gdLst>
                <a:gd name="T0" fmla="*/ 2147483647 w 9"/>
                <a:gd name="T1" fmla="*/ 2147483647 h 15"/>
                <a:gd name="T2" fmla="*/ 2147483647 w 9"/>
                <a:gd name="T3" fmla="*/ 2147483647 h 15"/>
                <a:gd name="T4" fmla="*/ 2147483647 w 9"/>
                <a:gd name="T5" fmla="*/ 2147483647 h 15"/>
                <a:gd name="T6" fmla="*/ 2147483647 w 9"/>
                <a:gd name="T7" fmla="*/ 2147483647 h 15"/>
                <a:gd name="T8" fmla="*/ 2147483647 w 9"/>
                <a:gd name="T9" fmla="*/ 2147483647 h 15"/>
                <a:gd name="T10" fmla="*/ 2147483647 w 9"/>
                <a:gd name="T11" fmla="*/ 2147483647 h 15"/>
                <a:gd name="T12" fmla="*/ 0 w 9"/>
                <a:gd name="T13" fmla="*/ 2147483647 h 15"/>
                <a:gd name="T14" fmla="*/ 2147483647 w 9"/>
                <a:gd name="T15" fmla="*/ 2147483647 h 15"/>
                <a:gd name="T16" fmla="*/ 2147483647 w 9"/>
                <a:gd name="T17" fmla="*/ 2147483647 h 15"/>
                <a:gd name="T18" fmla="*/ 2147483647 w 9"/>
                <a:gd name="T19" fmla="*/ 2147483647 h 15"/>
                <a:gd name="T20" fmla="*/ 2147483647 w 9"/>
                <a:gd name="T21" fmla="*/ 2147483647 h 15"/>
                <a:gd name="T22" fmla="*/ 2147483647 w 9"/>
                <a:gd name="T23" fmla="*/ 2147483647 h 15"/>
                <a:gd name="T24" fmla="*/ 2147483647 w 9"/>
                <a:gd name="T25" fmla="*/ 2147483647 h 15"/>
                <a:gd name="T26" fmla="*/ 2147483647 w 9"/>
                <a:gd name="T27" fmla="*/ 2147483647 h 15"/>
                <a:gd name="T28" fmla="*/ 2147483647 w 9"/>
                <a:gd name="T29" fmla="*/ 2147483647 h 15"/>
                <a:gd name="T30" fmla="*/ 2147483647 w 9"/>
                <a:gd name="T31" fmla="*/ 2147483647 h 15"/>
                <a:gd name="T32" fmla="*/ 2147483647 w 9"/>
                <a:gd name="T33" fmla="*/ 2147483647 h 15"/>
                <a:gd name="T34" fmla="*/ 2147483647 w 9"/>
                <a:gd name="T35" fmla="*/ 2147483647 h 15"/>
                <a:gd name="T36" fmla="*/ 2147483647 w 9"/>
                <a:gd name="T37" fmla="*/ 2147483647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"/>
                <a:gd name="T58" fmla="*/ 0 h 15"/>
                <a:gd name="T59" fmla="*/ 9 w 9"/>
                <a:gd name="T60" fmla="*/ 15 h 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" h="15">
                  <a:moveTo>
                    <a:pt x="9" y="15"/>
                  </a:moveTo>
                  <a:cubicBezTo>
                    <a:pt x="9" y="15"/>
                    <a:pt x="9" y="15"/>
                    <a:pt x="9" y="14"/>
                  </a:cubicBezTo>
                  <a:cubicBezTo>
                    <a:pt x="9" y="13"/>
                    <a:pt x="9" y="12"/>
                    <a:pt x="9" y="10"/>
                  </a:cubicBezTo>
                  <a:cubicBezTo>
                    <a:pt x="8" y="9"/>
                    <a:pt x="8" y="7"/>
                    <a:pt x="7" y="5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2" y="10"/>
                    <a:pt x="4" y="11"/>
                    <a:pt x="5" y="12"/>
                  </a:cubicBezTo>
                  <a:cubicBezTo>
                    <a:pt x="6" y="13"/>
                    <a:pt x="7" y="14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5"/>
                    <a:pt x="7" y="14"/>
                    <a:pt x="5" y="12"/>
                  </a:cubicBezTo>
                  <a:cubicBezTo>
                    <a:pt x="4" y="11"/>
                    <a:pt x="3" y="9"/>
                    <a:pt x="2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8" y="9"/>
                    <a:pt x="8" y="10"/>
                  </a:cubicBezTo>
                  <a:cubicBezTo>
                    <a:pt x="9" y="13"/>
                    <a:pt x="9" y="15"/>
                    <a:pt x="9" y="1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25">
              <a:extLst>
                <a:ext uri="{FF2B5EF4-FFF2-40B4-BE49-F238E27FC236}">
                  <a16:creationId xmlns:a16="http://schemas.microsoft.com/office/drawing/2014/main" id="{28F1F3F3-F98E-D7F4-18D0-6F25E65D8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535" y="6480693"/>
              <a:ext cx="353091" cy="156433"/>
            </a:xfrm>
            <a:custGeom>
              <a:avLst/>
              <a:gdLst>
                <a:gd name="T0" fmla="*/ 2147483647 w 133"/>
                <a:gd name="T1" fmla="*/ 2147483647 h 59"/>
                <a:gd name="T2" fmla="*/ 2147483647 w 133"/>
                <a:gd name="T3" fmla="*/ 2147483647 h 59"/>
                <a:gd name="T4" fmla="*/ 2147483647 w 133"/>
                <a:gd name="T5" fmla="*/ 0 h 59"/>
                <a:gd name="T6" fmla="*/ 0 w 133"/>
                <a:gd name="T7" fmla="*/ 2147483647 h 59"/>
                <a:gd name="T8" fmla="*/ 2147483647 w 133"/>
                <a:gd name="T9" fmla="*/ 2147483647 h 59"/>
                <a:gd name="T10" fmla="*/ 2147483647 w 133"/>
                <a:gd name="T11" fmla="*/ 2147483647 h 59"/>
                <a:gd name="T12" fmla="*/ 2147483647 w 133"/>
                <a:gd name="T13" fmla="*/ 214748364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3"/>
                <a:gd name="T22" fmla="*/ 0 h 59"/>
                <a:gd name="T23" fmla="*/ 133 w 133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3" h="59">
                  <a:moveTo>
                    <a:pt x="72" y="37"/>
                  </a:moveTo>
                  <a:cubicBezTo>
                    <a:pt x="72" y="1"/>
                    <a:pt x="72" y="1"/>
                    <a:pt x="7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4" y="55"/>
                    <a:pt x="105" y="59"/>
                    <a:pt x="118" y="55"/>
                  </a:cubicBezTo>
                  <a:cubicBezTo>
                    <a:pt x="133" y="51"/>
                    <a:pt x="72" y="37"/>
                    <a:pt x="72" y="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26">
              <a:extLst>
                <a:ext uri="{FF2B5EF4-FFF2-40B4-BE49-F238E27FC236}">
                  <a16:creationId xmlns:a16="http://schemas.microsoft.com/office/drawing/2014/main" id="{BCCCB815-00A3-88CE-2619-E75AD9068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3300" y="6618130"/>
              <a:ext cx="320687" cy="5587"/>
            </a:xfrm>
            <a:custGeom>
              <a:avLst/>
              <a:gdLst>
                <a:gd name="T0" fmla="*/ 0 w 121"/>
                <a:gd name="T1" fmla="*/ 0 h 2"/>
                <a:gd name="T2" fmla="*/ 2147483647 w 121"/>
                <a:gd name="T3" fmla="*/ 0 h 2"/>
                <a:gd name="T4" fmla="*/ 2147483647 w 121"/>
                <a:gd name="T5" fmla="*/ 0 h 2"/>
                <a:gd name="T6" fmla="*/ 2147483647 w 121"/>
                <a:gd name="T7" fmla="*/ 2147483647 h 2"/>
                <a:gd name="T8" fmla="*/ 2147483647 w 121"/>
                <a:gd name="T9" fmla="*/ 2147483647 h 2"/>
                <a:gd name="T10" fmla="*/ 2147483647 w 121"/>
                <a:gd name="T11" fmla="*/ 2147483647 h 2"/>
                <a:gd name="T12" fmla="*/ 2147483647 w 121"/>
                <a:gd name="T13" fmla="*/ 2147483647 h 2"/>
                <a:gd name="T14" fmla="*/ 2147483647 w 121"/>
                <a:gd name="T15" fmla="*/ 2147483647 h 2"/>
                <a:gd name="T16" fmla="*/ 2147483647 w 121"/>
                <a:gd name="T17" fmla="*/ 2147483647 h 2"/>
                <a:gd name="T18" fmla="*/ 2147483647 w 121"/>
                <a:gd name="T19" fmla="*/ 2147483647 h 2"/>
                <a:gd name="T20" fmla="*/ 2147483647 w 121"/>
                <a:gd name="T21" fmla="*/ 2147483647 h 2"/>
                <a:gd name="T22" fmla="*/ 2147483647 w 121"/>
                <a:gd name="T23" fmla="*/ 2147483647 h 2"/>
                <a:gd name="T24" fmla="*/ 2147483647 w 121"/>
                <a:gd name="T25" fmla="*/ 2147483647 h 2"/>
                <a:gd name="T26" fmla="*/ 2147483647 w 121"/>
                <a:gd name="T27" fmla="*/ 0 h 2"/>
                <a:gd name="T28" fmla="*/ 2147483647 w 121"/>
                <a:gd name="T29" fmla="*/ 0 h 2"/>
                <a:gd name="T30" fmla="*/ 2147483647 w 121"/>
                <a:gd name="T31" fmla="*/ 0 h 2"/>
                <a:gd name="T32" fmla="*/ 0 w 121"/>
                <a:gd name="T33" fmla="*/ 0 h 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2"/>
                <a:gd name="T53" fmla="*/ 121 w 121"/>
                <a:gd name="T54" fmla="*/ 2 h 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2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8" y="0"/>
                    <a:pt x="12" y="1"/>
                    <a:pt x="17" y="1"/>
                  </a:cubicBezTo>
                  <a:cubicBezTo>
                    <a:pt x="28" y="1"/>
                    <a:pt x="44" y="2"/>
                    <a:pt x="60" y="2"/>
                  </a:cubicBezTo>
                  <a:cubicBezTo>
                    <a:pt x="77" y="2"/>
                    <a:pt x="92" y="2"/>
                    <a:pt x="103" y="2"/>
                  </a:cubicBezTo>
                  <a:cubicBezTo>
                    <a:pt x="108" y="2"/>
                    <a:pt x="113" y="2"/>
                    <a:pt x="116" y="2"/>
                  </a:cubicBezTo>
                  <a:cubicBezTo>
                    <a:pt x="118" y="2"/>
                    <a:pt x="119" y="2"/>
                    <a:pt x="120" y="2"/>
                  </a:cubicBezTo>
                  <a:cubicBezTo>
                    <a:pt x="121" y="1"/>
                    <a:pt x="121" y="1"/>
                    <a:pt x="121" y="1"/>
                  </a:cubicBezTo>
                  <a:cubicBezTo>
                    <a:pt x="121" y="1"/>
                    <a:pt x="121" y="1"/>
                    <a:pt x="120" y="1"/>
                  </a:cubicBezTo>
                  <a:cubicBezTo>
                    <a:pt x="119" y="1"/>
                    <a:pt x="118" y="1"/>
                    <a:pt x="116" y="1"/>
                  </a:cubicBezTo>
                  <a:cubicBezTo>
                    <a:pt x="113" y="1"/>
                    <a:pt x="108" y="1"/>
                    <a:pt x="103" y="1"/>
                  </a:cubicBezTo>
                  <a:cubicBezTo>
                    <a:pt x="92" y="2"/>
                    <a:pt x="77" y="2"/>
                    <a:pt x="60" y="1"/>
                  </a:cubicBezTo>
                  <a:cubicBezTo>
                    <a:pt x="44" y="1"/>
                    <a:pt x="28" y="1"/>
                    <a:pt x="17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27">
              <a:extLst>
                <a:ext uri="{FF2B5EF4-FFF2-40B4-BE49-F238E27FC236}">
                  <a16:creationId xmlns:a16="http://schemas.microsoft.com/office/drawing/2014/main" id="{915D5EDC-839C-BE88-26D3-F8CED172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193" y="6583491"/>
              <a:ext cx="10056" cy="16761"/>
            </a:xfrm>
            <a:custGeom>
              <a:avLst/>
              <a:gdLst>
                <a:gd name="T0" fmla="*/ 0 w 4"/>
                <a:gd name="T1" fmla="*/ 2147483647 h 6"/>
                <a:gd name="T2" fmla="*/ 2147483647 w 4"/>
                <a:gd name="T3" fmla="*/ 2147483647 h 6"/>
                <a:gd name="T4" fmla="*/ 2147483647 w 4"/>
                <a:gd name="T5" fmla="*/ 0 h 6"/>
                <a:gd name="T6" fmla="*/ 2147483647 w 4"/>
                <a:gd name="T7" fmla="*/ 2147483647 h 6"/>
                <a:gd name="T8" fmla="*/ 0 w 4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0" y="5"/>
                  </a:moveTo>
                  <a:cubicBezTo>
                    <a:pt x="0" y="6"/>
                    <a:pt x="1" y="4"/>
                    <a:pt x="2" y="3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28">
              <a:extLst>
                <a:ext uri="{FF2B5EF4-FFF2-40B4-BE49-F238E27FC236}">
                  <a16:creationId xmlns:a16="http://schemas.microsoft.com/office/drawing/2014/main" id="{1D7C7A57-7C16-E228-C094-4B2BC8385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550" y="6579022"/>
              <a:ext cx="13409" cy="12291"/>
            </a:xfrm>
            <a:custGeom>
              <a:avLst/>
              <a:gdLst>
                <a:gd name="T0" fmla="*/ 0 w 5"/>
                <a:gd name="T1" fmla="*/ 2147483647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0 w 5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4"/>
                  </a:moveTo>
                  <a:cubicBezTo>
                    <a:pt x="0" y="5"/>
                    <a:pt x="2" y="4"/>
                    <a:pt x="3" y="3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Oval 229">
              <a:extLst>
                <a:ext uri="{FF2B5EF4-FFF2-40B4-BE49-F238E27FC236}">
                  <a16:creationId xmlns:a16="http://schemas.microsoft.com/office/drawing/2014/main" id="{02DE1591-4493-09BB-DA0C-E8BCD2892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8728" y="6573435"/>
              <a:ext cx="17878" cy="1117"/>
            </a:xfrm>
            <a:prstGeom prst="ellipse">
              <a:avLst/>
            </a:pr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223" name="Freeform 230">
              <a:extLst>
                <a:ext uri="{FF2B5EF4-FFF2-40B4-BE49-F238E27FC236}">
                  <a16:creationId xmlns:a16="http://schemas.microsoft.com/office/drawing/2014/main" id="{628D446F-E15C-9207-A80D-62999A22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141" y="6560027"/>
              <a:ext cx="23465" cy="5587"/>
            </a:xfrm>
            <a:custGeom>
              <a:avLst/>
              <a:gdLst>
                <a:gd name="T0" fmla="*/ 2147483647 w 9"/>
                <a:gd name="T1" fmla="*/ 0 h 2"/>
                <a:gd name="T2" fmla="*/ 2147483647 w 9"/>
                <a:gd name="T3" fmla="*/ 2147483647 h 2"/>
                <a:gd name="T4" fmla="*/ 2147483647 w 9"/>
                <a:gd name="T5" fmla="*/ 2147483647 h 2"/>
                <a:gd name="T6" fmla="*/ 2147483647 w 9"/>
                <a:gd name="T7" fmla="*/ 2147483647 h 2"/>
                <a:gd name="T8" fmla="*/ 2147483647 w 9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"/>
                <a:gd name="T17" fmla="*/ 9 w 9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">
                  <a:moveTo>
                    <a:pt x="1" y="0"/>
                  </a:moveTo>
                  <a:cubicBezTo>
                    <a:pt x="0" y="1"/>
                    <a:pt x="2" y="1"/>
                    <a:pt x="5" y="2"/>
                  </a:cubicBezTo>
                  <a:cubicBezTo>
                    <a:pt x="7" y="2"/>
                    <a:pt x="9" y="1"/>
                    <a:pt x="9" y="1"/>
                  </a:cubicBezTo>
                  <a:cubicBezTo>
                    <a:pt x="9" y="1"/>
                    <a:pt x="7" y="1"/>
                    <a:pt x="5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31">
              <a:extLst>
                <a:ext uri="{FF2B5EF4-FFF2-40B4-BE49-F238E27FC236}">
                  <a16:creationId xmlns:a16="http://schemas.microsoft.com/office/drawing/2014/main" id="{9D74E490-D65D-4C08-9A47-17E8DD41A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0015" y="6562261"/>
              <a:ext cx="34639" cy="24582"/>
            </a:xfrm>
            <a:custGeom>
              <a:avLst/>
              <a:gdLst>
                <a:gd name="T0" fmla="*/ 0 w 13"/>
                <a:gd name="T1" fmla="*/ 2147483647 h 9"/>
                <a:gd name="T2" fmla="*/ 2147483647 w 13"/>
                <a:gd name="T3" fmla="*/ 2147483647 h 9"/>
                <a:gd name="T4" fmla="*/ 2147483647 w 13"/>
                <a:gd name="T5" fmla="*/ 2147483647 h 9"/>
                <a:gd name="T6" fmla="*/ 2147483647 w 13"/>
                <a:gd name="T7" fmla="*/ 2147483647 h 9"/>
                <a:gd name="T8" fmla="*/ 2147483647 w 13"/>
                <a:gd name="T9" fmla="*/ 2147483647 h 9"/>
                <a:gd name="T10" fmla="*/ 2147483647 w 13"/>
                <a:gd name="T11" fmla="*/ 2147483647 h 9"/>
                <a:gd name="T12" fmla="*/ 2147483647 w 13"/>
                <a:gd name="T13" fmla="*/ 2147483647 h 9"/>
                <a:gd name="T14" fmla="*/ 0 w 13"/>
                <a:gd name="T15" fmla="*/ 2147483647 h 9"/>
                <a:gd name="T16" fmla="*/ 0 w 13"/>
                <a:gd name="T17" fmla="*/ 2147483647 h 9"/>
                <a:gd name="T18" fmla="*/ 2147483647 w 13"/>
                <a:gd name="T19" fmla="*/ 2147483647 h 9"/>
                <a:gd name="T20" fmla="*/ 2147483647 w 13"/>
                <a:gd name="T21" fmla="*/ 2147483647 h 9"/>
                <a:gd name="T22" fmla="*/ 2147483647 w 13"/>
                <a:gd name="T23" fmla="*/ 2147483647 h 9"/>
                <a:gd name="T24" fmla="*/ 2147483647 w 13"/>
                <a:gd name="T25" fmla="*/ 2147483647 h 9"/>
                <a:gd name="T26" fmla="*/ 2147483647 w 13"/>
                <a:gd name="T27" fmla="*/ 2147483647 h 9"/>
                <a:gd name="T28" fmla="*/ 2147483647 w 13"/>
                <a:gd name="T29" fmla="*/ 2147483647 h 9"/>
                <a:gd name="T30" fmla="*/ 0 w 13"/>
                <a:gd name="T31" fmla="*/ 2147483647 h 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"/>
                <a:gd name="T49" fmla="*/ 0 h 9"/>
                <a:gd name="T50" fmla="*/ 13 w 13"/>
                <a:gd name="T51" fmla="*/ 9 h 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" h="9">
                  <a:moveTo>
                    <a:pt x="0" y="8"/>
                  </a:moveTo>
                  <a:cubicBezTo>
                    <a:pt x="0" y="8"/>
                    <a:pt x="1" y="8"/>
                    <a:pt x="4" y="8"/>
                  </a:cubicBezTo>
                  <a:cubicBezTo>
                    <a:pt x="6" y="7"/>
                    <a:pt x="7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2" y="5"/>
                    <a:pt x="13" y="5"/>
                    <a:pt x="13" y="4"/>
                  </a:cubicBezTo>
                  <a:cubicBezTo>
                    <a:pt x="13" y="3"/>
                    <a:pt x="13" y="3"/>
                    <a:pt x="12" y="2"/>
                  </a:cubicBezTo>
                  <a:cubicBezTo>
                    <a:pt x="8" y="0"/>
                    <a:pt x="4" y="2"/>
                    <a:pt x="2" y="5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1" y="7"/>
                    <a:pt x="2" y="5"/>
                  </a:cubicBezTo>
                  <a:cubicBezTo>
                    <a:pt x="3" y="4"/>
                    <a:pt x="5" y="3"/>
                    <a:pt x="6" y="3"/>
                  </a:cubicBezTo>
                  <a:cubicBezTo>
                    <a:pt x="8" y="2"/>
                    <a:pt x="10" y="2"/>
                    <a:pt x="12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6"/>
                    <a:pt x="5" y="7"/>
                    <a:pt x="4" y="7"/>
                  </a:cubicBezTo>
                  <a:cubicBezTo>
                    <a:pt x="1" y="7"/>
                    <a:pt x="0" y="7"/>
                    <a:pt x="0" y="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32">
              <a:extLst>
                <a:ext uri="{FF2B5EF4-FFF2-40B4-BE49-F238E27FC236}">
                  <a16:creationId xmlns:a16="http://schemas.microsoft.com/office/drawing/2014/main" id="{DECA4D1A-E434-06BA-608D-B5B0BABF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606" y="6560027"/>
              <a:ext cx="18995" cy="23465"/>
            </a:xfrm>
            <a:custGeom>
              <a:avLst/>
              <a:gdLst>
                <a:gd name="T0" fmla="*/ 2147483647 w 7"/>
                <a:gd name="T1" fmla="*/ 2147483647 h 9"/>
                <a:gd name="T2" fmla="*/ 2147483647 w 7"/>
                <a:gd name="T3" fmla="*/ 2147483647 h 9"/>
                <a:gd name="T4" fmla="*/ 2147483647 w 7"/>
                <a:gd name="T5" fmla="*/ 2147483647 h 9"/>
                <a:gd name="T6" fmla="*/ 2147483647 w 7"/>
                <a:gd name="T7" fmla="*/ 0 h 9"/>
                <a:gd name="T8" fmla="*/ 0 w 7"/>
                <a:gd name="T9" fmla="*/ 2147483647 h 9"/>
                <a:gd name="T10" fmla="*/ 2147483647 w 7"/>
                <a:gd name="T11" fmla="*/ 2147483647 h 9"/>
                <a:gd name="T12" fmla="*/ 2147483647 w 7"/>
                <a:gd name="T13" fmla="*/ 2147483647 h 9"/>
                <a:gd name="T14" fmla="*/ 2147483647 w 7"/>
                <a:gd name="T15" fmla="*/ 2147483647 h 9"/>
                <a:gd name="T16" fmla="*/ 2147483647 w 7"/>
                <a:gd name="T17" fmla="*/ 2147483647 h 9"/>
                <a:gd name="T18" fmla="*/ 2147483647 w 7"/>
                <a:gd name="T19" fmla="*/ 2147483647 h 9"/>
                <a:gd name="T20" fmla="*/ 2147483647 w 7"/>
                <a:gd name="T21" fmla="*/ 2147483647 h 9"/>
                <a:gd name="T22" fmla="*/ 2147483647 w 7"/>
                <a:gd name="T23" fmla="*/ 2147483647 h 9"/>
                <a:gd name="T24" fmla="*/ 2147483647 w 7"/>
                <a:gd name="T25" fmla="*/ 2147483647 h 9"/>
                <a:gd name="T26" fmla="*/ 2147483647 w 7"/>
                <a:gd name="T27" fmla="*/ 2147483647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"/>
                <a:gd name="T43" fmla="*/ 0 h 9"/>
                <a:gd name="T44" fmla="*/ 7 w 7"/>
                <a:gd name="T45" fmla="*/ 9 h 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" h="9">
                  <a:moveTo>
                    <a:pt x="6" y="9"/>
                  </a:moveTo>
                  <a:cubicBezTo>
                    <a:pt x="6" y="9"/>
                    <a:pt x="7" y="8"/>
                    <a:pt x="6" y="6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4" y="1"/>
                    <a:pt x="3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2" y="6"/>
                    <a:pt x="3" y="7"/>
                  </a:cubicBezTo>
                  <a:cubicBezTo>
                    <a:pt x="4" y="8"/>
                    <a:pt x="5" y="9"/>
                    <a:pt x="5" y="9"/>
                  </a:cubicBezTo>
                  <a:cubicBezTo>
                    <a:pt x="5" y="9"/>
                    <a:pt x="4" y="8"/>
                    <a:pt x="3" y="6"/>
                  </a:cubicBezTo>
                  <a:cubicBezTo>
                    <a:pt x="3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5" y="4"/>
                    <a:pt x="6" y="5"/>
                    <a:pt x="6" y="6"/>
                  </a:cubicBezTo>
                  <a:cubicBezTo>
                    <a:pt x="6" y="8"/>
                    <a:pt x="6" y="9"/>
                    <a:pt x="6" y="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33">
              <a:extLst>
                <a:ext uri="{FF2B5EF4-FFF2-40B4-BE49-F238E27FC236}">
                  <a16:creationId xmlns:a16="http://schemas.microsoft.com/office/drawing/2014/main" id="{623B93E8-B4C1-7B1F-2AC7-CF566653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535" y="6567848"/>
              <a:ext cx="69277" cy="53634"/>
            </a:xfrm>
            <a:custGeom>
              <a:avLst/>
              <a:gdLst>
                <a:gd name="T0" fmla="*/ 0 w 26"/>
                <a:gd name="T1" fmla="*/ 0 h 20"/>
                <a:gd name="T2" fmla="*/ 2147483647 w 26"/>
                <a:gd name="T3" fmla="*/ 0 h 20"/>
                <a:gd name="T4" fmla="*/ 2147483647 w 26"/>
                <a:gd name="T5" fmla="*/ 2147483647 h 20"/>
                <a:gd name="T6" fmla="*/ 2147483647 w 26"/>
                <a:gd name="T7" fmla="*/ 2147483647 h 20"/>
                <a:gd name="T8" fmla="*/ 2147483647 w 26"/>
                <a:gd name="T9" fmla="*/ 2147483647 h 20"/>
                <a:gd name="T10" fmla="*/ 2147483647 w 26"/>
                <a:gd name="T11" fmla="*/ 2147483647 h 20"/>
                <a:gd name="T12" fmla="*/ 2147483647 w 26"/>
                <a:gd name="T13" fmla="*/ 2147483647 h 20"/>
                <a:gd name="T14" fmla="*/ 2147483647 w 26"/>
                <a:gd name="T15" fmla="*/ 2147483647 h 20"/>
                <a:gd name="T16" fmla="*/ 2147483647 w 26"/>
                <a:gd name="T17" fmla="*/ 0 h 20"/>
                <a:gd name="T18" fmla="*/ 2147483647 w 26"/>
                <a:gd name="T19" fmla="*/ 0 h 20"/>
                <a:gd name="T20" fmla="*/ 0 w 26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20"/>
                <a:gd name="T35" fmla="*/ 26 w 26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20">
                  <a:moveTo>
                    <a:pt x="0" y="0"/>
                  </a:moveTo>
                  <a:cubicBezTo>
                    <a:pt x="0" y="0"/>
                    <a:pt x="2" y="0"/>
                    <a:pt x="6" y="0"/>
                  </a:cubicBezTo>
                  <a:cubicBezTo>
                    <a:pt x="9" y="1"/>
                    <a:pt x="13" y="2"/>
                    <a:pt x="17" y="5"/>
                  </a:cubicBezTo>
                  <a:cubicBezTo>
                    <a:pt x="21" y="8"/>
                    <a:pt x="23" y="12"/>
                    <a:pt x="24" y="15"/>
                  </a:cubicBezTo>
                  <a:cubicBezTo>
                    <a:pt x="25" y="18"/>
                    <a:pt x="25" y="20"/>
                    <a:pt x="26" y="20"/>
                  </a:cubicBezTo>
                  <a:cubicBezTo>
                    <a:pt x="26" y="20"/>
                    <a:pt x="26" y="19"/>
                    <a:pt x="26" y="18"/>
                  </a:cubicBezTo>
                  <a:cubicBezTo>
                    <a:pt x="25" y="18"/>
                    <a:pt x="25" y="16"/>
                    <a:pt x="25" y="15"/>
                  </a:cubicBezTo>
                  <a:cubicBezTo>
                    <a:pt x="24" y="12"/>
                    <a:pt x="22" y="8"/>
                    <a:pt x="18" y="4"/>
                  </a:cubicBezTo>
                  <a:cubicBezTo>
                    <a:pt x="14" y="1"/>
                    <a:pt x="9" y="0"/>
                    <a:pt x="6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34">
              <a:extLst>
                <a:ext uri="{FF2B5EF4-FFF2-40B4-BE49-F238E27FC236}">
                  <a16:creationId xmlns:a16="http://schemas.microsoft.com/office/drawing/2014/main" id="{42FE019A-3E37-DD3B-F15F-37E7E65AA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530" y="6494101"/>
              <a:ext cx="2235" cy="73747"/>
            </a:xfrm>
            <a:custGeom>
              <a:avLst/>
              <a:gdLst>
                <a:gd name="T0" fmla="*/ 2147483647 w 1"/>
                <a:gd name="T1" fmla="*/ 0 h 28"/>
                <a:gd name="T2" fmla="*/ 0 w 1"/>
                <a:gd name="T3" fmla="*/ 2147483647 h 28"/>
                <a:gd name="T4" fmla="*/ 0 w 1"/>
                <a:gd name="T5" fmla="*/ 2147483647 h 28"/>
                <a:gd name="T6" fmla="*/ 2147483647 w 1"/>
                <a:gd name="T7" fmla="*/ 2147483647 h 28"/>
                <a:gd name="T8" fmla="*/ 2147483647 w 1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8"/>
                <a:gd name="T17" fmla="*/ 1 w 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8">
                  <a:moveTo>
                    <a:pt x="1" y="0"/>
                  </a:moveTo>
                  <a:cubicBezTo>
                    <a:pt x="1" y="0"/>
                    <a:pt x="1" y="6"/>
                    <a:pt x="0" y="14"/>
                  </a:cubicBezTo>
                  <a:cubicBezTo>
                    <a:pt x="0" y="22"/>
                    <a:pt x="0" y="28"/>
                    <a:pt x="0" y="28"/>
                  </a:cubicBezTo>
                  <a:cubicBezTo>
                    <a:pt x="1" y="28"/>
                    <a:pt x="1" y="22"/>
                    <a:pt x="1" y="14"/>
                  </a:cubicBezTo>
                  <a:cubicBezTo>
                    <a:pt x="1" y="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35">
              <a:extLst>
                <a:ext uri="{FF2B5EF4-FFF2-40B4-BE49-F238E27FC236}">
                  <a16:creationId xmlns:a16="http://schemas.microsoft.com/office/drawing/2014/main" id="{FFE70C17-19EC-A755-EC91-B379327F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277" y="6602487"/>
              <a:ext cx="55869" cy="5587"/>
            </a:xfrm>
            <a:custGeom>
              <a:avLst/>
              <a:gdLst>
                <a:gd name="T0" fmla="*/ 0 w 21"/>
                <a:gd name="T1" fmla="*/ 2147483647 h 2"/>
                <a:gd name="T2" fmla="*/ 2147483647 w 21"/>
                <a:gd name="T3" fmla="*/ 2147483647 h 2"/>
                <a:gd name="T4" fmla="*/ 2147483647 w 21"/>
                <a:gd name="T5" fmla="*/ 2147483647 h 2"/>
                <a:gd name="T6" fmla="*/ 2147483647 w 21"/>
                <a:gd name="T7" fmla="*/ 2147483647 h 2"/>
                <a:gd name="T8" fmla="*/ 0 w 21"/>
                <a:gd name="T9" fmla="*/ 214748364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"/>
                <a:gd name="T17" fmla="*/ 21 w 2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">
                  <a:moveTo>
                    <a:pt x="0" y="1"/>
                  </a:moveTo>
                  <a:cubicBezTo>
                    <a:pt x="0" y="1"/>
                    <a:pt x="4" y="2"/>
                    <a:pt x="10" y="2"/>
                  </a:cubicBezTo>
                  <a:cubicBezTo>
                    <a:pt x="16" y="2"/>
                    <a:pt x="21" y="1"/>
                    <a:pt x="21" y="1"/>
                  </a:cubicBezTo>
                  <a:cubicBezTo>
                    <a:pt x="21" y="1"/>
                    <a:pt x="16" y="1"/>
                    <a:pt x="10" y="1"/>
                  </a:cubicBezTo>
                  <a:cubicBezTo>
                    <a:pt x="4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36">
              <a:extLst>
                <a:ext uri="{FF2B5EF4-FFF2-40B4-BE49-F238E27FC236}">
                  <a16:creationId xmlns:a16="http://schemas.microsoft.com/office/drawing/2014/main" id="{E3E1BC7B-09AC-8D4A-834F-862DD04BF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1404" y="6602487"/>
              <a:ext cx="5587" cy="10056"/>
            </a:xfrm>
            <a:custGeom>
              <a:avLst/>
              <a:gdLst>
                <a:gd name="T0" fmla="*/ 0 w 2"/>
                <a:gd name="T1" fmla="*/ 0 h 4"/>
                <a:gd name="T2" fmla="*/ 2147483647 w 2"/>
                <a:gd name="T3" fmla="*/ 2147483647 h 4"/>
                <a:gd name="T4" fmla="*/ 2147483647 w 2"/>
                <a:gd name="T5" fmla="*/ 2147483647 h 4"/>
                <a:gd name="T6" fmla="*/ 2147483647 w 2"/>
                <a:gd name="T7" fmla="*/ 2147483647 h 4"/>
                <a:gd name="T8" fmla="*/ 0 w 2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0" y="0"/>
                  </a:moveTo>
                  <a:cubicBezTo>
                    <a:pt x="0" y="1"/>
                    <a:pt x="0" y="1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37">
              <a:extLst>
                <a:ext uri="{FF2B5EF4-FFF2-40B4-BE49-F238E27FC236}">
                  <a16:creationId xmlns:a16="http://schemas.microsoft.com/office/drawing/2014/main" id="{83EE16AB-5924-C5A7-AC06-A1D05430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761" y="6586844"/>
              <a:ext cx="7822" cy="7822"/>
            </a:xfrm>
            <a:custGeom>
              <a:avLst/>
              <a:gdLst>
                <a:gd name="T0" fmla="*/ 2147483647 w 3"/>
                <a:gd name="T1" fmla="*/ 0 h 3"/>
                <a:gd name="T2" fmla="*/ 2147483647 w 3"/>
                <a:gd name="T3" fmla="*/ 2147483647 h 3"/>
                <a:gd name="T4" fmla="*/ 2147483647 w 3"/>
                <a:gd name="T5" fmla="*/ 2147483647 h 3"/>
                <a:gd name="T6" fmla="*/ 2147483647 w 3"/>
                <a:gd name="T7" fmla="*/ 2147483647 h 3"/>
                <a:gd name="T8" fmla="*/ 2147483647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0" y="0"/>
                    <a:pt x="1" y="1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3" y="3"/>
                    <a:pt x="3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38">
              <a:extLst>
                <a:ext uri="{FF2B5EF4-FFF2-40B4-BE49-F238E27FC236}">
                  <a16:creationId xmlns:a16="http://schemas.microsoft.com/office/drawing/2014/main" id="{55160C3E-8AFF-3F6D-8371-814C65A3B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765" y="6579022"/>
              <a:ext cx="11174" cy="4470"/>
            </a:xfrm>
            <a:custGeom>
              <a:avLst/>
              <a:gdLst>
                <a:gd name="T0" fmla="*/ 0 w 4"/>
                <a:gd name="T1" fmla="*/ 0 h 2"/>
                <a:gd name="T2" fmla="*/ 2147483647 w 4"/>
                <a:gd name="T3" fmla="*/ 2147483647 h 2"/>
                <a:gd name="T4" fmla="*/ 2147483647 w 4"/>
                <a:gd name="T5" fmla="*/ 2147483647 h 2"/>
                <a:gd name="T6" fmla="*/ 2147483647 w 4"/>
                <a:gd name="T7" fmla="*/ 0 h 2"/>
                <a:gd name="T8" fmla="*/ 0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0" y="0"/>
                  </a:move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4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39">
              <a:extLst>
                <a:ext uri="{FF2B5EF4-FFF2-40B4-BE49-F238E27FC236}">
                  <a16:creationId xmlns:a16="http://schemas.microsoft.com/office/drawing/2014/main" id="{9574E140-4B0A-3CFA-6D6D-F9AD7BC61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57" y="6575670"/>
              <a:ext cx="5587" cy="3352"/>
            </a:xfrm>
            <a:custGeom>
              <a:avLst/>
              <a:gdLst>
                <a:gd name="T0" fmla="*/ 0 w 2"/>
                <a:gd name="T1" fmla="*/ 0 h 1"/>
                <a:gd name="T2" fmla="*/ 2147483647 w 2"/>
                <a:gd name="T3" fmla="*/ 2147483647 h 1"/>
                <a:gd name="T4" fmla="*/ 2147483647 w 2"/>
                <a:gd name="T5" fmla="*/ 2147483647 h 1"/>
                <a:gd name="T6" fmla="*/ 2147483647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40">
              <a:extLst>
                <a:ext uri="{FF2B5EF4-FFF2-40B4-BE49-F238E27FC236}">
                  <a16:creationId xmlns:a16="http://schemas.microsoft.com/office/drawing/2014/main" id="{3A947262-1AFA-8E7E-6A6E-9A465975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7569" y="4602383"/>
              <a:ext cx="952005" cy="1952057"/>
            </a:xfrm>
            <a:custGeom>
              <a:avLst/>
              <a:gdLst>
                <a:gd name="T0" fmla="*/ 2147483647 w 852"/>
                <a:gd name="T1" fmla="*/ 0 h 1747"/>
                <a:gd name="T2" fmla="*/ 2147483647 w 852"/>
                <a:gd name="T3" fmla="*/ 2147483647 h 1747"/>
                <a:gd name="T4" fmla="*/ 2147483647 w 852"/>
                <a:gd name="T5" fmla="*/ 2147483647 h 1747"/>
                <a:gd name="T6" fmla="*/ 2147483647 w 852"/>
                <a:gd name="T7" fmla="*/ 2147483647 h 1747"/>
                <a:gd name="T8" fmla="*/ 2147483647 w 852"/>
                <a:gd name="T9" fmla="*/ 2147483647 h 1747"/>
                <a:gd name="T10" fmla="*/ 0 w 852"/>
                <a:gd name="T11" fmla="*/ 2147483647 h 1747"/>
                <a:gd name="T12" fmla="*/ 2147483647 w 852"/>
                <a:gd name="T13" fmla="*/ 2147483647 h 1747"/>
                <a:gd name="T14" fmla="*/ 2147483647 w 852"/>
                <a:gd name="T15" fmla="*/ 0 h 1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2"/>
                <a:gd name="T25" fmla="*/ 0 h 1747"/>
                <a:gd name="T26" fmla="*/ 852 w 852"/>
                <a:gd name="T27" fmla="*/ 1747 h 17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2" h="1747">
                  <a:moveTo>
                    <a:pt x="852" y="0"/>
                  </a:moveTo>
                  <a:lnTo>
                    <a:pt x="769" y="1733"/>
                  </a:lnTo>
                  <a:lnTo>
                    <a:pt x="505" y="1738"/>
                  </a:lnTo>
                  <a:lnTo>
                    <a:pt x="548" y="330"/>
                  </a:lnTo>
                  <a:lnTo>
                    <a:pt x="251" y="1747"/>
                  </a:lnTo>
                  <a:lnTo>
                    <a:pt x="0" y="1747"/>
                  </a:lnTo>
                  <a:lnTo>
                    <a:pt x="337" y="49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41">
              <a:extLst>
                <a:ext uri="{FF2B5EF4-FFF2-40B4-BE49-F238E27FC236}">
                  <a16:creationId xmlns:a16="http://schemas.microsoft.com/office/drawing/2014/main" id="{22EC6D44-7006-2DAE-3BD3-4EECC47C3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7569" y="4602383"/>
              <a:ext cx="952005" cy="1952057"/>
            </a:xfrm>
            <a:custGeom>
              <a:avLst/>
              <a:gdLst>
                <a:gd name="T0" fmla="*/ 2147483647 w 852"/>
                <a:gd name="T1" fmla="*/ 0 h 1747"/>
                <a:gd name="T2" fmla="*/ 2147483647 w 852"/>
                <a:gd name="T3" fmla="*/ 2147483647 h 1747"/>
                <a:gd name="T4" fmla="*/ 2147483647 w 852"/>
                <a:gd name="T5" fmla="*/ 2147483647 h 1747"/>
                <a:gd name="T6" fmla="*/ 2147483647 w 852"/>
                <a:gd name="T7" fmla="*/ 2147483647 h 1747"/>
                <a:gd name="T8" fmla="*/ 2147483647 w 852"/>
                <a:gd name="T9" fmla="*/ 2147483647 h 1747"/>
                <a:gd name="T10" fmla="*/ 0 w 852"/>
                <a:gd name="T11" fmla="*/ 2147483647 h 1747"/>
                <a:gd name="T12" fmla="*/ 2147483647 w 852"/>
                <a:gd name="T13" fmla="*/ 2147483647 h 17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52"/>
                <a:gd name="T22" fmla="*/ 0 h 1747"/>
                <a:gd name="T23" fmla="*/ 852 w 852"/>
                <a:gd name="T24" fmla="*/ 1747 h 17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52" h="1747">
                  <a:moveTo>
                    <a:pt x="852" y="0"/>
                  </a:moveTo>
                  <a:lnTo>
                    <a:pt x="769" y="1733"/>
                  </a:lnTo>
                  <a:lnTo>
                    <a:pt x="505" y="1738"/>
                  </a:lnTo>
                  <a:lnTo>
                    <a:pt x="548" y="330"/>
                  </a:lnTo>
                  <a:lnTo>
                    <a:pt x="251" y="1747"/>
                  </a:lnTo>
                  <a:lnTo>
                    <a:pt x="0" y="1747"/>
                  </a:lnTo>
                  <a:lnTo>
                    <a:pt x="337" y="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42">
              <a:extLst>
                <a:ext uri="{FF2B5EF4-FFF2-40B4-BE49-F238E27FC236}">
                  <a16:creationId xmlns:a16="http://schemas.microsoft.com/office/drawing/2014/main" id="{592507EB-89BB-9E17-2297-85FE57B73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952" y="4687303"/>
              <a:ext cx="130733" cy="113972"/>
            </a:xfrm>
            <a:custGeom>
              <a:avLst/>
              <a:gdLst>
                <a:gd name="T0" fmla="*/ 2147483647 w 49"/>
                <a:gd name="T1" fmla="*/ 0 h 43"/>
                <a:gd name="T2" fmla="*/ 2147483647 w 49"/>
                <a:gd name="T3" fmla="*/ 2147483647 h 43"/>
                <a:gd name="T4" fmla="*/ 2147483647 w 49"/>
                <a:gd name="T5" fmla="*/ 2147483647 h 43"/>
                <a:gd name="T6" fmla="*/ 2147483647 w 49"/>
                <a:gd name="T7" fmla="*/ 2147483647 h 43"/>
                <a:gd name="T8" fmla="*/ 2147483647 w 49"/>
                <a:gd name="T9" fmla="*/ 2147483647 h 43"/>
                <a:gd name="T10" fmla="*/ 2147483647 w 49"/>
                <a:gd name="T11" fmla="*/ 2147483647 h 43"/>
                <a:gd name="T12" fmla="*/ 0 w 49"/>
                <a:gd name="T13" fmla="*/ 2147483647 h 43"/>
                <a:gd name="T14" fmla="*/ 2147483647 w 49"/>
                <a:gd name="T15" fmla="*/ 2147483647 h 43"/>
                <a:gd name="T16" fmla="*/ 2147483647 w 49"/>
                <a:gd name="T17" fmla="*/ 2147483647 h 43"/>
                <a:gd name="T18" fmla="*/ 2147483647 w 49"/>
                <a:gd name="T19" fmla="*/ 2147483647 h 43"/>
                <a:gd name="T20" fmla="*/ 2147483647 w 49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43"/>
                <a:gd name="T35" fmla="*/ 49 w 49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43">
                  <a:moveTo>
                    <a:pt x="49" y="0"/>
                  </a:moveTo>
                  <a:cubicBezTo>
                    <a:pt x="49" y="0"/>
                    <a:pt x="49" y="1"/>
                    <a:pt x="49" y="3"/>
                  </a:cubicBezTo>
                  <a:cubicBezTo>
                    <a:pt x="49" y="5"/>
                    <a:pt x="49" y="8"/>
                    <a:pt x="48" y="11"/>
                  </a:cubicBezTo>
                  <a:cubicBezTo>
                    <a:pt x="47" y="18"/>
                    <a:pt x="42" y="26"/>
                    <a:pt x="34" y="33"/>
                  </a:cubicBezTo>
                  <a:cubicBezTo>
                    <a:pt x="27" y="40"/>
                    <a:pt x="17" y="43"/>
                    <a:pt x="11" y="43"/>
                  </a:cubicBezTo>
                  <a:cubicBezTo>
                    <a:pt x="7" y="43"/>
                    <a:pt x="4" y="43"/>
                    <a:pt x="3" y="43"/>
                  </a:cubicBezTo>
                  <a:cubicBezTo>
                    <a:pt x="1" y="43"/>
                    <a:pt x="0" y="42"/>
                    <a:pt x="0" y="42"/>
                  </a:cubicBezTo>
                  <a:cubicBezTo>
                    <a:pt x="0" y="42"/>
                    <a:pt x="4" y="43"/>
                    <a:pt x="10" y="42"/>
                  </a:cubicBezTo>
                  <a:cubicBezTo>
                    <a:pt x="17" y="41"/>
                    <a:pt x="26" y="38"/>
                    <a:pt x="33" y="32"/>
                  </a:cubicBezTo>
                  <a:cubicBezTo>
                    <a:pt x="41" y="25"/>
                    <a:pt x="45" y="17"/>
                    <a:pt x="47" y="11"/>
                  </a:cubicBezTo>
                  <a:cubicBezTo>
                    <a:pt x="49" y="4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43">
              <a:extLst>
                <a:ext uri="{FF2B5EF4-FFF2-40B4-BE49-F238E27FC236}">
                  <a16:creationId xmlns:a16="http://schemas.microsoft.com/office/drawing/2014/main" id="{F693D59B-ED54-A560-3304-83E203EC1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713" y="4668308"/>
              <a:ext cx="79334" cy="239119"/>
            </a:xfrm>
            <a:custGeom>
              <a:avLst/>
              <a:gdLst>
                <a:gd name="T0" fmla="*/ 2147483647 w 30"/>
                <a:gd name="T1" fmla="*/ 0 h 90"/>
                <a:gd name="T2" fmla="*/ 2147483647 w 30"/>
                <a:gd name="T3" fmla="*/ 2147483647 h 90"/>
                <a:gd name="T4" fmla="*/ 2147483647 w 30"/>
                <a:gd name="T5" fmla="*/ 2147483647 h 90"/>
                <a:gd name="T6" fmla="*/ 2147483647 w 30"/>
                <a:gd name="T7" fmla="*/ 2147483647 h 90"/>
                <a:gd name="T8" fmla="*/ 2147483647 w 30"/>
                <a:gd name="T9" fmla="*/ 2147483647 h 90"/>
                <a:gd name="T10" fmla="*/ 2147483647 w 30"/>
                <a:gd name="T11" fmla="*/ 2147483647 h 90"/>
                <a:gd name="T12" fmla="*/ 2147483647 w 30"/>
                <a:gd name="T13" fmla="*/ 2147483647 h 90"/>
                <a:gd name="T14" fmla="*/ 0 w 30"/>
                <a:gd name="T15" fmla="*/ 2147483647 h 90"/>
                <a:gd name="T16" fmla="*/ 2147483647 w 30"/>
                <a:gd name="T17" fmla="*/ 2147483647 h 90"/>
                <a:gd name="T18" fmla="*/ 2147483647 w 30"/>
                <a:gd name="T19" fmla="*/ 2147483647 h 90"/>
                <a:gd name="T20" fmla="*/ 2147483647 w 30"/>
                <a:gd name="T21" fmla="*/ 2147483647 h 90"/>
                <a:gd name="T22" fmla="*/ 2147483647 w 30"/>
                <a:gd name="T23" fmla="*/ 2147483647 h 90"/>
                <a:gd name="T24" fmla="*/ 2147483647 w 30"/>
                <a:gd name="T25" fmla="*/ 2147483647 h 90"/>
                <a:gd name="T26" fmla="*/ 2147483647 w 30"/>
                <a:gd name="T27" fmla="*/ 2147483647 h 90"/>
                <a:gd name="T28" fmla="*/ 2147483647 w 3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90"/>
                <a:gd name="T47" fmla="*/ 30 w 30"/>
                <a:gd name="T48" fmla="*/ 90 h 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90">
                  <a:moveTo>
                    <a:pt x="30" y="0"/>
                  </a:moveTo>
                  <a:cubicBezTo>
                    <a:pt x="30" y="0"/>
                    <a:pt x="30" y="2"/>
                    <a:pt x="30" y="4"/>
                  </a:cubicBezTo>
                  <a:cubicBezTo>
                    <a:pt x="30" y="7"/>
                    <a:pt x="30" y="11"/>
                    <a:pt x="30" y="15"/>
                  </a:cubicBezTo>
                  <a:cubicBezTo>
                    <a:pt x="30" y="25"/>
                    <a:pt x="29" y="38"/>
                    <a:pt x="29" y="53"/>
                  </a:cubicBezTo>
                  <a:cubicBezTo>
                    <a:pt x="28" y="60"/>
                    <a:pt x="28" y="67"/>
                    <a:pt x="26" y="73"/>
                  </a:cubicBezTo>
                  <a:cubicBezTo>
                    <a:pt x="24" y="80"/>
                    <a:pt x="19" y="84"/>
                    <a:pt x="15" y="86"/>
                  </a:cubicBezTo>
                  <a:cubicBezTo>
                    <a:pt x="10" y="88"/>
                    <a:pt x="7" y="89"/>
                    <a:pt x="4" y="90"/>
                  </a:cubicBezTo>
                  <a:cubicBezTo>
                    <a:pt x="1" y="90"/>
                    <a:pt x="0" y="90"/>
                    <a:pt x="0" y="90"/>
                  </a:cubicBezTo>
                  <a:cubicBezTo>
                    <a:pt x="0" y="90"/>
                    <a:pt x="1" y="90"/>
                    <a:pt x="4" y="89"/>
                  </a:cubicBezTo>
                  <a:cubicBezTo>
                    <a:pt x="6" y="88"/>
                    <a:pt x="10" y="87"/>
                    <a:pt x="14" y="85"/>
                  </a:cubicBezTo>
                  <a:cubicBezTo>
                    <a:pt x="18" y="82"/>
                    <a:pt x="23" y="79"/>
                    <a:pt x="24" y="73"/>
                  </a:cubicBezTo>
                  <a:cubicBezTo>
                    <a:pt x="26" y="67"/>
                    <a:pt x="26" y="60"/>
                    <a:pt x="27" y="53"/>
                  </a:cubicBezTo>
                  <a:cubicBezTo>
                    <a:pt x="27" y="38"/>
                    <a:pt x="28" y="25"/>
                    <a:pt x="28" y="15"/>
                  </a:cubicBezTo>
                  <a:cubicBezTo>
                    <a:pt x="29" y="11"/>
                    <a:pt x="29" y="7"/>
                    <a:pt x="29" y="4"/>
                  </a:cubicBezTo>
                  <a:cubicBezTo>
                    <a:pt x="29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44">
              <a:extLst>
                <a:ext uri="{FF2B5EF4-FFF2-40B4-BE49-F238E27FC236}">
                  <a16:creationId xmlns:a16="http://schemas.microsoft.com/office/drawing/2014/main" id="{C57D370A-517F-C208-13DB-F8672F33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8887" y="4689538"/>
              <a:ext cx="39108" cy="40226"/>
            </a:xfrm>
            <a:custGeom>
              <a:avLst/>
              <a:gdLst>
                <a:gd name="T0" fmla="*/ 2147483647 w 15"/>
                <a:gd name="T1" fmla="*/ 2147483647 h 15"/>
                <a:gd name="T2" fmla="*/ 2147483647 w 15"/>
                <a:gd name="T3" fmla="*/ 2147483647 h 15"/>
                <a:gd name="T4" fmla="*/ 2147483647 w 15"/>
                <a:gd name="T5" fmla="*/ 2147483647 h 15"/>
                <a:gd name="T6" fmla="*/ 2147483647 w 15"/>
                <a:gd name="T7" fmla="*/ 2147483647 h 15"/>
                <a:gd name="T8" fmla="*/ 2147483647 w 15"/>
                <a:gd name="T9" fmla="*/ 2147483647 h 15"/>
                <a:gd name="T10" fmla="*/ 2147483647 w 15"/>
                <a:gd name="T11" fmla="*/ 2147483647 h 15"/>
                <a:gd name="T12" fmla="*/ 0 w 15"/>
                <a:gd name="T13" fmla="*/ 2147483647 h 15"/>
                <a:gd name="T14" fmla="*/ 2147483647 w 15"/>
                <a:gd name="T15" fmla="*/ 2147483647 h 15"/>
                <a:gd name="T16" fmla="*/ 2147483647 w 15"/>
                <a:gd name="T17" fmla="*/ 2147483647 h 15"/>
                <a:gd name="T18" fmla="*/ 2147483647 w 15"/>
                <a:gd name="T19" fmla="*/ 2147483647 h 15"/>
                <a:gd name="T20" fmla="*/ 2147483647 w 15"/>
                <a:gd name="T21" fmla="*/ 2147483647 h 15"/>
                <a:gd name="T22" fmla="*/ 2147483647 w 15"/>
                <a:gd name="T23" fmla="*/ 2147483647 h 15"/>
                <a:gd name="T24" fmla="*/ 2147483647 w 15"/>
                <a:gd name="T25" fmla="*/ 2147483647 h 15"/>
                <a:gd name="T26" fmla="*/ 2147483647 w 15"/>
                <a:gd name="T27" fmla="*/ 2147483647 h 15"/>
                <a:gd name="T28" fmla="*/ 2147483647 w 15"/>
                <a:gd name="T29" fmla="*/ 2147483647 h 1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5"/>
                <a:gd name="T47" fmla="*/ 15 w 15"/>
                <a:gd name="T48" fmla="*/ 15 h 1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5">
                  <a:moveTo>
                    <a:pt x="4" y="2"/>
                  </a:moveTo>
                  <a:cubicBezTo>
                    <a:pt x="4" y="1"/>
                    <a:pt x="4" y="1"/>
                    <a:pt x="5" y="1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1" y="1"/>
                    <a:pt x="14" y="3"/>
                    <a:pt x="14" y="5"/>
                  </a:cubicBezTo>
                  <a:cubicBezTo>
                    <a:pt x="15" y="8"/>
                    <a:pt x="14" y="11"/>
                    <a:pt x="12" y="13"/>
                  </a:cubicBezTo>
                  <a:cubicBezTo>
                    <a:pt x="10" y="15"/>
                    <a:pt x="6" y="15"/>
                    <a:pt x="4" y="14"/>
                  </a:cubicBezTo>
                  <a:cubicBezTo>
                    <a:pt x="1" y="13"/>
                    <a:pt x="0" y="10"/>
                    <a:pt x="0" y="8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" y="5"/>
                    <a:pt x="2" y="8"/>
                  </a:cubicBezTo>
                  <a:cubicBezTo>
                    <a:pt x="2" y="10"/>
                    <a:pt x="3" y="11"/>
                    <a:pt x="5" y="12"/>
                  </a:cubicBezTo>
                  <a:cubicBezTo>
                    <a:pt x="6" y="13"/>
                    <a:pt x="9" y="13"/>
                    <a:pt x="11" y="11"/>
                  </a:cubicBezTo>
                  <a:cubicBezTo>
                    <a:pt x="12" y="10"/>
                    <a:pt x="13" y="8"/>
                    <a:pt x="13" y="6"/>
                  </a:cubicBezTo>
                  <a:cubicBezTo>
                    <a:pt x="12" y="4"/>
                    <a:pt x="11" y="3"/>
                    <a:pt x="9" y="2"/>
                  </a:cubicBezTo>
                  <a:cubicBezTo>
                    <a:pt x="6" y="1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45">
              <a:extLst>
                <a:ext uri="{FF2B5EF4-FFF2-40B4-BE49-F238E27FC236}">
                  <a16:creationId xmlns:a16="http://schemas.microsoft.com/office/drawing/2014/main" id="{57E94B0B-F4CA-5F7A-C81C-81D6BE361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1542" y="6272861"/>
              <a:ext cx="36873" cy="32404"/>
            </a:xfrm>
            <a:custGeom>
              <a:avLst/>
              <a:gdLst>
                <a:gd name="T0" fmla="*/ 2147483647 w 14"/>
                <a:gd name="T1" fmla="*/ 2147483647 h 12"/>
                <a:gd name="T2" fmla="*/ 2147483647 w 14"/>
                <a:gd name="T3" fmla="*/ 2147483647 h 12"/>
                <a:gd name="T4" fmla="*/ 2147483647 w 14"/>
                <a:gd name="T5" fmla="*/ 0 h 12"/>
                <a:gd name="T6" fmla="*/ 2147483647 w 14"/>
                <a:gd name="T7" fmla="*/ 2147483647 h 12"/>
                <a:gd name="T8" fmla="*/ 2147483647 w 14"/>
                <a:gd name="T9" fmla="*/ 214748364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2"/>
                <a:gd name="T17" fmla="*/ 14 w 1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2">
                  <a:moveTo>
                    <a:pt x="13" y="11"/>
                  </a:moveTo>
                  <a:cubicBezTo>
                    <a:pt x="13" y="12"/>
                    <a:pt x="10" y="10"/>
                    <a:pt x="6" y="6"/>
                  </a:cubicBezTo>
                  <a:cubicBezTo>
                    <a:pt x="3" y="3"/>
                    <a:pt x="0" y="1"/>
                    <a:pt x="1" y="0"/>
                  </a:cubicBezTo>
                  <a:cubicBezTo>
                    <a:pt x="1" y="0"/>
                    <a:pt x="4" y="2"/>
                    <a:pt x="8" y="5"/>
                  </a:cubicBezTo>
                  <a:cubicBezTo>
                    <a:pt x="11" y="8"/>
                    <a:pt x="14" y="11"/>
                    <a:pt x="13" y="1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46">
              <a:extLst>
                <a:ext uri="{FF2B5EF4-FFF2-40B4-BE49-F238E27FC236}">
                  <a16:creationId xmlns:a16="http://schemas.microsoft.com/office/drawing/2014/main" id="{D49D75EB-727B-84E2-9222-E6F6E0125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388" y="6071733"/>
              <a:ext cx="45812" cy="61456"/>
            </a:xfrm>
            <a:custGeom>
              <a:avLst/>
              <a:gdLst>
                <a:gd name="T0" fmla="*/ 2147483647 w 17"/>
                <a:gd name="T1" fmla="*/ 0 h 23"/>
                <a:gd name="T2" fmla="*/ 2147483647 w 17"/>
                <a:gd name="T3" fmla="*/ 2147483647 h 23"/>
                <a:gd name="T4" fmla="*/ 0 w 17"/>
                <a:gd name="T5" fmla="*/ 2147483647 h 23"/>
                <a:gd name="T6" fmla="*/ 2147483647 w 17"/>
                <a:gd name="T7" fmla="*/ 2147483647 h 23"/>
                <a:gd name="T8" fmla="*/ 2147483647 w 17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16" y="0"/>
                  </a:moveTo>
                  <a:cubicBezTo>
                    <a:pt x="17" y="1"/>
                    <a:pt x="14" y="6"/>
                    <a:pt x="9" y="12"/>
                  </a:cubicBezTo>
                  <a:cubicBezTo>
                    <a:pt x="5" y="18"/>
                    <a:pt x="1" y="23"/>
                    <a:pt x="0" y="22"/>
                  </a:cubicBezTo>
                  <a:cubicBezTo>
                    <a:pt x="0" y="22"/>
                    <a:pt x="3" y="17"/>
                    <a:pt x="7" y="11"/>
                  </a:cubicBezTo>
                  <a:cubicBezTo>
                    <a:pt x="12" y="5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47">
              <a:extLst>
                <a:ext uri="{FF2B5EF4-FFF2-40B4-BE49-F238E27FC236}">
                  <a16:creationId xmlns:a16="http://schemas.microsoft.com/office/drawing/2014/main" id="{ED7F46D8-118D-9792-947E-1FDE5EFFE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927" y="5875075"/>
              <a:ext cx="15643" cy="53634"/>
            </a:xfrm>
            <a:custGeom>
              <a:avLst/>
              <a:gdLst>
                <a:gd name="T0" fmla="*/ 2147483647 w 6"/>
                <a:gd name="T1" fmla="*/ 2147483647 h 20"/>
                <a:gd name="T2" fmla="*/ 2147483647 w 6"/>
                <a:gd name="T3" fmla="*/ 2147483647 h 20"/>
                <a:gd name="T4" fmla="*/ 0 w 6"/>
                <a:gd name="T5" fmla="*/ 0 h 20"/>
                <a:gd name="T6" fmla="*/ 2147483647 w 6"/>
                <a:gd name="T7" fmla="*/ 2147483647 h 20"/>
                <a:gd name="T8" fmla="*/ 2147483647 w 6"/>
                <a:gd name="T9" fmla="*/ 214748364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0"/>
                <a:gd name="T17" fmla="*/ 6 w 6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0">
                  <a:moveTo>
                    <a:pt x="5" y="20"/>
                  </a:moveTo>
                  <a:cubicBezTo>
                    <a:pt x="5" y="20"/>
                    <a:pt x="3" y="16"/>
                    <a:pt x="2" y="10"/>
                  </a:cubicBezTo>
                  <a:cubicBezTo>
                    <a:pt x="0" y="5"/>
                    <a:pt x="0" y="0"/>
                    <a:pt x="0" y="0"/>
                  </a:cubicBezTo>
                  <a:cubicBezTo>
                    <a:pt x="1" y="0"/>
                    <a:pt x="2" y="4"/>
                    <a:pt x="4" y="10"/>
                  </a:cubicBezTo>
                  <a:cubicBezTo>
                    <a:pt x="5" y="15"/>
                    <a:pt x="6" y="20"/>
                    <a:pt x="5" y="2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48">
              <a:extLst>
                <a:ext uri="{FF2B5EF4-FFF2-40B4-BE49-F238E27FC236}">
                  <a16:creationId xmlns:a16="http://schemas.microsoft.com/office/drawing/2014/main" id="{2232D1C7-38B0-B077-A153-A5496531D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430" y="5687355"/>
              <a:ext cx="52517" cy="44695"/>
            </a:xfrm>
            <a:custGeom>
              <a:avLst/>
              <a:gdLst>
                <a:gd name="T0" fmla="*/ 2147483647 w 20"/>
                <a:gd name="T1" fmla="*/ 2147483647 h 17"/>
                <a:gd name="T2" fmla="*/ 2147483647 w 20"/>
                <a:gd name="T3" fmla="*/ 2147483647 h 17"/>
                <a:gd name="T4" fmla="*/ 2147483647 w 20"/>
                <a:gd name="T5" fmla="*/ 2147483647 h 17"/>
                <a:gd name="T6" fmla="*/ 2147483647 w 20"/>
                <a:gd name="T7" fmla="*/ 2147483647 h 17"/>
                <a:gd name="T8" fmla="*/ 2147483647 w 20"/>
                <a:gd name="T9" fmla="*/ 21474836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7"/>
                <a:gd name="T17" fmla="*/ 20 w 2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7">
                  <a:moveTo>
                    <a:pt x="20" y="1"/>
                  </a:moveTo>
                  <a:cubicBezTo>
                    <a:pt x="20" y="1"/>
                    <a:pt x="16" y="5"/>
                    <a:pt x="11" y="10"/>
                  </a:cubicBezTo>
                  <a:cubicBezTo>
                    <a:pt x="6" y="14"/>
                    <a:pt x="1" y="17"/>
                    <a:pt x="1" y="17"/>
                  </a:cubicBezTo>
                  <a:cubicBezTo>
                    <a:pt x="0" y="16"/>
                    <a:pt x="4" y="12"/>
                    <a:pt x="10" y="8"/>
                  </a:cubicBezTo>
                  <a:cubicBezTo>
                    <a:pt x="15" y="4"/>
                    <a:pt x="19" y="0"/>
                    <a:pt x="2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49">
              <a:extLst>
                <a:ext uri="{FF2B5EF4-FFF2-40B4-BE49-F238E27FC236}">
                  <a16:creationId xmlns:a16="http://schemas.microsoft.com/office/drawing/2014/main" id="{40FEE673-426C-1471-24E0-06B90A08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7026" y="5485110"/>
              <a:ext cx="23465" cy="74864"/>
            </a:xfrm>
            <a:custGeom>
              <a:avLst/>
              <a:gdLst>
                <a:gd name="T0" fmla="*/ 2147483647 w 9"/>
                <a:gd name="T1" fmla="*/ 2147483647 h 28"/>
                <a:gd name="T2" fmla="*/ 2147483647 w 9"/>
                <a:gd name="T3" fmla="*/ 2147483647 h 28"/>
                <a:gd name="T4" fmla="*/ 0 w 9"/>
                <a:gd name="T5" fmla="*/ 2147483647 h 28"/>
                <a:gd name="T6" fmla="*/ 2147483647 w 9"/>
                <a:gd name="T7" fmla="*/ 2147483647 h 28"/>
                <a:gd name="T8" fmla="*/ 2147483647 w 9"/>
                <a:gd name="T9" fmla="*/ 214748364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"/>
                <a:gd name="T17" fmla="*/ 9 w 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">
                  <a:moveTo>
                    <a:pt x="8" y="28"/>
                  </a:moveTo>
                  <a:cubicBezTo>
                    <a:pt x="7" y="28"/>
                    <a:pt x="5" y="22"/>
                    <a:pt x="3" y="14"/>
                  </a:cubicBezTo>
                  <a:cubicBezTo>
                    <a:pt x="1" y="7"/>
                    <a:pt x="0" y="1"/>
                    <a:pt x="0" y="1"/>
                  </a:cubicBezTo>
                  <a:cubicBezTo>
                    <a:pt x="1" y="0"/>
                    <a:pt x="3" y="6"/>
                    <a:pt x="5" y="14"/>
                  </a:cubicBezTo>
                  <a:cubicBezTo>
                    <a:pt x="7" y="21"/>
                    <a:pt x="9" y="27"/>
                    <a:pt x="8" y="28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50">
              <a:extLst>
                <a:ext uri="{FF2B5EF4-FFF2-40B4-BE49-F238E27FC236}">
                  <a16:creationId xmlns:a16="http://schemas.microsoft.com/office/drawing/2014/main" id="{38185F0A-EDF5-269D-94D7-B00136881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0942" y="5299626"/>
              <a:ext cx="65925" cy="53634"/>
            </a:xfrm>
            <a:custGeom>
              <a:avLst/>
              <a:gdLst>
                <a:gd name="T0" fmla="*/ 2147483647 w 25"/>
                <a:gd name="T1" fmla="*/ 2147483647 h 20"/>
                <a:gd name="T2" fmla="*/ 2147483647 w 25"/>
                <a:gd name="T3" fmla="*/ 2147483647 h 20"/>
                <a:gd name="T4" fmla="*/ 0 w 25"/>
                <a:gd name="T5" fmla="*/ 2147483647 h 20"/>
                <a:gd name="T6" fmla="*/ 2147483647 w 25"/>
                <a:gd name="T7" fmla="*/ 2147483647 h 20"/>
                <a:gd name="T8" fmla="*/ 2147483647 w 25"/>
                <a:gd name="T9" fmla="*/ 2147483647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20"/>
                <a:gd name="T17" fmla="*/ 25 w 25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20">
                  <a:moveTo>
                    <a:pt x="24" y="1"/>
                  </a:moveTo>
                  <a:cubicBezTo>
                    <a:pt x="25" y="1"/>
                    <a:pt x="20" y="6"/>
                    <a:pt x="13" y="11"/>
                  </a:cubicBezTo>
                  <a:cubicBezTo>
                    <a:pt x="6" y="16"/>
                    <a:pt x="1" y="20"/>
                    <a:pt x="0" y="19"/>
                  </a:cubicBezTo>
                  <a:cubicBezTo>
                    <a:pt x="0" y="19"/>
                    <a:pt x="5" y="14"/>
                    <a:pt x="12" y="9"/>
                  </a:cubicBezTo>
                  <a:cubicBezTo>
                    <a:pt x="18" y="4"/>
                    <a:pt x="24" y="0"/>
                    <a:pt x="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51">
              <a:extLst>
                <a:ext uri="{FF2B5EF4-FFF2-40B4-BE49-F238E27FC236}">
                  <a16:creationId xmlns:a16="http://schemas.microsoft.com/office/drawing/2014/main" id="{44FC73EE-A857-09C5-B038-3711B514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360" y="5052686"/>
              <a:ext cx="18995" cy="90508"/>
            </a:xfrm>
            <a:custGeom>
              <a:avLst/>
              <a:gdLst>
                <a:gd name="T0" fmla="*/ 2147483647 w 7"/>
                <a:gd name="T1" fmla="*/ 2147483647 h 34"/>
                <a:gd name="T2" fmla="*/ 2147483647 w 7"/>
                <a:gd name="T3" fmla="*/ 2147483647 h 34"/>
                <a:gd name="T4" fmla="*/ 2147483647 w 7"/>
                <a:gd name="T5" fmla="*/ 0 h 34"/>
                <a:gd name="T6" fmla="*/ 2147483647 w 7"/>
                <a:gd name="T7" fmla="*/ 2147483647 h 34"/>
                <a:gd name="T8" fmla="*/ 2147483647 w 7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4"/>
                <a:gd name="T17" fmla="*/ 7 w 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4">
                  <a:moveTo>
                    <a:pt x="7" y="34"/>
                  </a:moveTo>
                  <a:cubicBezTo>
                    <a:pt x="6" y="34"/>
                    <a:pt x="3" y="27"/>
                    <a:pt x="2" y="17"/>
                  </a:cubicBezTo>
                  <a:cubicBezTo>
                    <a:pt x="0" y="8"/>
                    <a:pt x="1" y="0"/>
                    <a:pt x="2" y="0"/>
                  </a:cubicBezTo>
                  <a:cubicBezTo>
                    <a:pt x="2" y="0"/>
                    <a:pt x="2" y="8"/>
                    <a:pt x="4" y="17"/>
                  </a:cubicBezTo>
                  <a:cubicBezTo>
                    <a:pt x="5" y="26"/>
                    <a:pt x="7" y="33"/>
                    <a:pt x="7" y="3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Oval 252">
              <a:extLst>
                <a:ext uri="{FF2B5EF4-FFF2-40B4-BE49-F238E27FC236}">
                  <a16:creationId xmlns:a16="http://schemas.microsoft.com/office/drawing/2014/main" id="{F49277F2-660B-CEF2-F778-E57BBCC91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1506" y="4886196"/>
              <a:ext cx="4470" cy="44695"/>
            </a:xfrm>
            <a:prstGeom prst="ellipse">
              <a:avLst/>
            </a:pr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en-US"/>
            </a:p>
          </p:txBody>
        </p:sp>
        <p:sp>
          <p:nvSpPr>
            <p:cNvPr id="246" name="Freeform 253">
              <a:extLst>
                <a:ext uri="{FF2B5EF4-FFF2-40B4-BE49-F238E27FC236}">
                  <a16:creationId xmlns:a16="http://schemas.microsoft.com/office/drawing/2014/main" id="{A68CDEB0-98E9-F2DD-C951-13EE91A57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038" y="4967765"/>
              <a:ext cx="29052" cy="63690"/>
            </a:xfrm>
            <a:custGeom>
              <a:avLst/>
              <a:gdLst>
                <a:gd name="T0" fmla="*/ 2147483647 w 11"/>
                <a:gd name="T1" fmla="*/ 2147483647 h 24"/>
                <a:gd name="T2" fmla="*/ 2147483647 w 11"/>
                <a:gd name="T3" fmla="*/ 2147483647 h 24"/>
                <a:gd name="T4" fmla="*/ 2147483647 w 11"/>
                <a:gd name="T5" fmla="*/ 0 h 24"/>
                <a:gd name="T6" fmla="*/ 2147483647 w 11"/>
                <a:gd name="T7" fmla="*/ 2147483647 h 24"/>
                <a:gd name="T8" fmla="*/ 2147483647 w 11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4"/>
                <a:gd name="T17" fmla="*/ 11 w 1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4">
                  <a:moveTo>
                    <a:pt x="11" y="23"/>
                  </a:moveTo>
                  <a:cubicBezTo>
                    <a:pt x="10" y="24"/>
                    <a:pt x="6" y="20"/>
                    <a:pt x="3" y="13"/>
                  </a:cubicBezTo>
                  <a:cubicBezTo>
                    <a:pt x="0" y="6"/>
                    <a:pt x="1" y="0"/>
                    <a:pt x="2" y="0"/>
                  </a:cubicBezTo>
                  <a:cubicBezTo>
                    <a:pt x="3" y="0"/>
                    <a:pt x="3" y="6"/>
                    <a:pt x="5" y="12"/>
                  </a:cubicBezTo>
                  <a:cubicBezTo>
                    <a:pt x="7" y="19"/>
                    <a:pt x="11" y="23"/>
                    <a:pt x="11" y="2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54">
              <a:extLst>
                <a:ext uri="{FF2B5EF4-FFF2-40B4-BE49-F238E27FC236}">
                  <a16:creationId xmlns:a16="http://schemas.microsoft.com/office/drawing/2014/main" id="{9DD777E6-773E-D48A-2503-12B74BC8A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067" y="4843736"/>
              <a:ext cx="15643" cy="50282"/>
            </a:xfrm>
            <a:custGeom>
              <a:avLst/>
              <a:gdLst>
                <a:gd name="T0" fmla="*/ 2147483647 w 6"/>
                <a:gd name="T1" fmla="*/ 2147483647 h 19"/>
                <a:gd name="T2" fmla="*/ 2147483647 w 6"/>
                <a:gd name="T3" fmla="*/ 2147483647 h 19"/>
                <a:gd name="T4" fmla="*/ 2147483647 w 6"/>
                <a:gd name="T5" fmla="*/ 0 h 19"/>
                <a:gd name="T6" fmla="*/ 2147483647 w 6"/>
                <a:gd name="T7" fmla="*/ 2147483647 h 19"/>
                <a:gd name="T8" fmla="*/ 2147483647 w 6"/>
                <a:gd name="T9" fmla="*/ 21474836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9"/>
                <a:gd name="T17" fmla="*/ 6 w 6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9">
                  <a:moveTo>
                    <a:pt x="1" y="19"/>
                  </a:moveTo>
                  <a:cubicBezTo>
                    <a:pt x="0" y="19"/>
                    <a:pt x="1" y="14"/>
                    <a:pt x="2" y="9"/>
                  </a:cubicBezTo>
                  <a:cubicBezTo>
                    <a:pt x="3" y="4"/>
                    <a:pt x="5" y="0"/>
                    <a:pt x="5" y="0"/>
                  </a:cubicBezTo>
                  <a:cubicBezTo>
                    <a:pt x="6" y="0"/>
                    <a:pt x="5" y="4"/>
                    <a:pt x="4" y="10"/>
                  </a:cubicBezTo>
                  <a:cubicBezTo>
                    <a:pt x="3" y="15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55">
              <a:extLst>
                <a:ext uri="{FF2B5EF4-FFF2-40B4-BE49-F238E27FC236}">
                  <a16:creationId xmlns:a16="http://schemas.microsoft.com/office/drawing/2014/main" id="{E0639EF2-4879-38D7-FC3A-967A07B43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686" y="5216940"/>
              <a:ext cx="29052" cy="93860"/>
            </a:xfrm>
            <a:custGeom>
              <a:avLst/>
              <a:gdLst>
                <a:gd name="T0" fmla="*/ 2147483647 w 11"/>
                <a:gd name="T1" fmla="*/ 2147483647 h 35"/>
                <a:gd name="T2" fmla="*/ 2147483647 w 11"/>
                <a:gd name="T3" fmla="*/ 2147483647 h 35"/>
                <a:gd name="T4" fmla="*/ 2147483647 w 11"/>
                <a:gd name="T5" fmla="*/ 0 h 35"/>
                <a:gd name="T6" fmla="*/ 2147483647 w 11"/>
                <a:gd name="T7" fmla="*/ 2147483647 h 35"/>
                <a:gd name="T8" fmla="*/ 2147483647 w 11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5"/>
                <a:gd name="T17" fmla="*/ 11 w 11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5">
                  <a:moveTo>
                    <a:pt x="10" y="35"/>
                  </a:moveTo>
                  <a:cubicBezTo>
                    <a:pt x="10" y="35"/>
                    <a:pt x="7" y="27"/>
                    <a:pt x="5" y="18"/>
                  </a:cubicBezTo>
                  <a:cubicBezTo>
                    <a:pt x="2" y="8"/>
                    <a:pt x="0" y="0"/>
                    <a:pt x="1" y="0"/>
                  </a:cubicBezTo>
                  <a:cubicBezTo>
                    <a:pt x="1" y="0"/>
                    <a:pt x="4" y="8"/>
                    <a:pt x="7" y="17"/>
                  </a:cubicBezTo>
                  <a:cubicBezTo>
                    <a:pt x="9" y="27"/>
                    <a:pt x="11" y="35"/>
                    <a:pt x="10" y="3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56">
              <a:extLst>
                <a:ext uri="{FF2B5EF4-FFF2-40B4-BE49-F238E27FC236}">
                  <a16:creationId xmlns:a16="http://schemas.microsoft.com/office/drawing/2014/main" id="{0875F83D-ED75-2CFB-D34E-90AE3D321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5602" y="5140958"/>
              <a:ext cx="46930" cy="39108"/>
            </a:xfrm>
            <a:custGeom>
              <a:avLst/>
              <a:gdLst>
                <a:gd name="T0" fmla="*/ 2147483647 w 18"/>
                <a:gd name="T1" fmla="*/ 2147483647 h 15"/>
                <a:gd name="T2" fmla="*/ 2147483647 w 18"/>
                <a:gd name="T3" fmla="*/ 2147483647 h 15"/>
                <a:gd name="T4" fmla="*/ 0 w 18"/>
                <a:gd name="T5" fmla="*/ 2147483647 h 15"/>
                <a:gd name="T6" fmla="*/ 2147483647 w 18"/>
                <a:gd name="T7" fmla="*/ 2147483647 h 15"/>
                <a:gd name="T8" fmla="*/ 2147483647 w 18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5"/>
                <a:gd name="T17" fmla="*/ 18 w 1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5">
                  <a:moveTo>
                    <a:pt x="18" y="1"/>
                  </a:moveTo>
                  <a:cubicBezTo>
                    <a:pt x="18" y="1"/>
                    <a:pt x="15" y="5"/>
                    <a:pt x="10" y="9"/>
                  </a:cubicBezTo>
                  <a:cubicBezTo>
                    <a:pt x="5" y="13"/>
                    <a:pt x="1" y="15"/>
                    <a:pt x="0" y="15"/>
                  </a:cubicBezTo>
                  <a:cubicBezTo>
                    <a:pt x="0" y="14"/>
                    <a:pt x="4" y="11"/>
                    <a:pt x="8" y="7"/>
                  </a:cubicBezTo>
                  <a:cubicBezTo>
                    <a:pt x="13" y="3"/>
                    <a:pt x="18" y="0"/>
                    <a:pt x="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57">
              <a:extLst>
                <a:ext uri="{FF2B5EF4-FFF2-40B4-BE49-F238E27FC236}">
                  <a16:creationId xmlns:a16="http://schemas.microsoft.com/office/drawing/2014/main" id="{A0203659-9C83-3281-7458-BB24EF6CF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761" y="5554388"/>
              <a:ext cx="60338" cy="50282"/>
            </a:xfrm>
            <a:custGeom>
              <a:avLst/>
              <a:gdLst>
                <a:gd name="T0" fmla="*/ 2147483647 w 23"/>
                <a:gd name="T1" fmla="*/ 2147483647 h 19"/>
                <a:gd name="T2" fmla="*/ 2147483647 w 23"/>
                <a:gd name="T3" fmla="*/ 2147483647 h 19"/>
                <a:gd name="T4" fmla="*/ 2147483647 w 23"/>
                <a:gd name="T5" fmla="*/ 0 h 19"/>
                <a:gd name="T6" fmla="*/ 2147483647 w 23"/>
                <a:gd name="T7" fmla="*/ 2147483647 h 19"/>
                <a:gd name="T8" fmla="*/ 2147483647 w 23"/>
                <a:gd name="T9" fmla="*/ 21474836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9"/>
                <a:gd name="T17" fmla="*/ 23 w 23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9">
                  <a:moveTo>
                    <a:pt x="23" y="19"/>
                  </a:moveTo>
                  <a:cubicBezTo>
                    <a:pt x="23" y="19"/>
                    <a:pt x="17" y="16"/>
                    <a:pt x="11" y="10"/>
                  </a:cubicBezTo>
                  <a:cubicBezTo>
                    <a:pt x="5" y="5"/>
                    <a:pt x="0" y="1"/>
                    <a:pt x="1" y="0"/>
                  </a:cubicBezTo>
                  <a:cubicBezTo>
                    <a:pt x="1" y="0"/>
                    <a:pt x="6" y="4"/>
                    <a:pt x="13" y="9"/>
                  </a:cubicBezTo>
                  <a:cubicBezTo>
                    <a:pt x="19" y="14"/>
                    <a:pt x="23" y="19"/>
                    <a:pt x="23" y="19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258">
              <a:extLst>
                <a:ext uri="{FF2B5EF4-FFF2-40B4-BE49-F238E27FC236}">
                  <a16:creationId xmlns:a16="http://schemas.microsoft.com/office/drawing/2014/main" id="{3300A46D-63A5-5666-25E7-1CFCDB1EC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141" y="5469467"/>
              <a:ext cx="55869" cy="34639"/>
            </a:xfrm>
            <a:custGeom>
              <a:avLst/>
              <a:gdLst>
                <a:gd name="T0" fmla="*/ 2147483647 w 21"/>
                <a:gd name="T1" fmla="*/ 0 h 13"/>
                <a:gd name="T2" fmla="*/ 2147483647 w 21"/>
                <a:gd name="T3" fmla="*/ 2147483647 h 13"/>
                <a:gd name="T4" fmla="*/ 0 w 21"/>
                <a:gd name="T5" fmla="*/ 2147483647 h 13"/>
                <a:gd name="T6" fmla="*/ 2147483647 w 21"/>
                <a:gd name="T7" fmla="*/ 2147483647 h 13"/>
                <a:gd name="T8" fmla="*/ 2147483647 w 21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3"/>
                <a:gd name="T17" fmla="*/ 21 w 21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3">
                  <a:moveTo>
                    <a:pt x="21" y="0"/>
                  </a:moveTo>
                  <a:cubicBezTo>
                    <a:pt x="21" y="1"/>
                    <a:pt x="16" y="2"/>
                    <a:pt x="10" y="5"/>
                  </a:cubicBezTo>
                  <a:cubicBezTo>
                    <a:pt x="4" y="9"/>
                    <a:pt x="1" y="13"/>
                    <a:pt x="0" y="13"/>
                  </a:cubicBezTo>
                  <a:cubicBezTo>
                    <a:pt x="0" y="13"/>
                    <a:pt x="3" y="7"/>
                    <a:pt x="9" y="4"/>
                  </a:cubicBezTo>
                  <a:cubicBezTo>
                    <a:pt x="15" y="0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259">
              <a:extLst>
                <a:ext uri="{FF2B5EF4-FFF2-40B4-BE49-F238E27FC236}">
                  <a16:creationId xmlns:a16="http://schemas.microsoft.com/office/drawing/2014/main" id="{201E2891-0A23-523D-3168-31C42644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8785" y="5734285"/>
              <a:ext cx="18995" cy="93860"/>
            </a:xfrm>
            <a:custGeom>
              <a:avLst/>
              <a:gdLst>
                <a:gd name="T0" fmla="*/ 0 w 7"/>
                <a:gd name="T1" fmla="*/ 2147483647 h 35"/>
                <a:gd name="T2" fmla="*/ 2147483647 w 7"/>
                <a:gd name="T3" fmla="*/ 2147483647 h 35"/>
                <a:gd name="T4" fmla="*/ 2147483647 w 7"/>
                <a:gd name="T5" fmla="*/ 0 h 35"/>
                <a:gd name="T6" fmla="*/ 2147483647 w 7"/>
                <a:gd name="T7" fmla="*/ 2147483647 h 35"/>
                <a:gd name="T8" fmla="*/ 0 w 7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5"/>
                <a:gd name="T17" fmla="*/ 7 w 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5">
                  <a:moveTo>
                    <a:pt x="0" y="35"/>
                  </a:moveTo>
                  <a:cubicBezTo>
                    <a:pt x="0" y="35"/>
                    <a:pt x="1" y="27"/>
                    <a:pt x="2" y="17"/>
                  </a:cubicBezTo>
                  <a:cubicBezTo>
                    <a:pt x="4" y="8"/>
                    <a:pt x="6" y="0"/>
                    <a:pt x="6" y="0"/>
                  </a:cubicBezTo>
                  <a:cubicBezTo>
                    <a:pt x="7" y="0"/>
                    <a:pt x="6" y="8"/>
                    <a:pt x="4" y="18"/>
                  </a:cubicBezTo>
                  <a:cubicBezTo>
                    <a:pt x="3" y="27"/>
                    <a:pt x="1" y="35"/>
                    <a:pt x="0" y="3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60">
              <a:extLst>
                <a:ext uri="{FF2B5EF4-FFF2-40B4-BE49-F238E27FC236}">
                  <a16:creationId xmlns:a16="http://schemas.microsoft.com/office/drawing/2014/main" id="{ECFFF147-8190-7CAE-1FD8-EBD8E5D0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582" y="5793506"/>
              <a:ext cx="7822" cy="81568"/>
            </a:xfrm>
            <a:custGeom>
              <a:avLst/>
              <a:gdLst>
                <a:gd name="T0" fmla="*/ 2147483647 w 3"/>
                <a:gd name="T1" fmla="*/ 2147483647 h 31"/>
                <a:gd name="T2" fmla="*/ 0 w 3"/>
                <a:gd name="T3" fmla="*/ 2147483647 h 31"/>
                <a:gd name="T4" fmla="*/ 2147483647 w 3"/>
                <a:gd name="T5" fmla="*/ 0 h 31"/>
                <a:gd name="T6" fmla="*/ 2147483647 w 3"/>
                <a:gd name="T7" fmla="*/ 2147483647 h 31"/>
                <a:gd name="T8" fmla="*/ 2147483647 w 3"/>
                <a:gd name="T9" fmla="*/ 214748364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1"/>
                <a:gd name="T17" fmla="*/ 3 w 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1">
                  <a:moveTo>
                    <a:pt x="2" y="31"/>
                  </a:moveTo>
                  <a:cubicBezTo>
                    <a:pt x="2" y="31"/>
                    <a:pt x="1" y="24"/>
                    <a:pt x="0" y="16"/>
                  </a:cubicBezTo>
                  <a:cubicBezTo>
                    <a:pt x="0" y="7"/>
                    <a:pt x="0" y="1"/>
                    <a:pt x="1" y="0"/>
                  </a:cubicBezTo>
                  <a:cubicBezTo>
                    <a:pt x="1" y="0"/>
                    <a:pt x="2" y="7"/>
                    <a:pt x="2" y="16"/>
                  </a:cubicBezTo>
                  <a:cubicBezTo>
                    <a:pt x="3" y="24"/>
                    <a:pt x="3" y="31"/>
                    <a:pt x="2" y="3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61">
              <a:extLst>
                <a:ext uri="{FF2B5EF4-FFF2-40B4-BE49-F238E27FC236}">
                  <a16:creationId xmlns:a16="http://schemas.microsoft.com/office/drawing/2014/main" id="{AEE350CC-BC84-0126-EFD2-747A28F7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939" y="6019216"/>
              <a:ext cx="63690" cy="23465"/>
            </a:xfrm>
            <a:custGeom>
              <a:avLst/>
              <a:gdLst>
                <a:gd name="T0" fmla="*/ 2147483647 w 24"/>
                <a:gd name="T1" fmla="*/ 2147483647 h 9"/>
                <a:gd name="T2" fmla="*/ 2147483647 w 24"/>
                <a:gd name="T3" fmla="*/ 2147483647 h 9"/>
                <a:gd name="T4" fmla="*/ 0 w 24"/>
                <a:gd name="T5" fmla="*/ 2147483647 h 9"/>
                <a:gd name="T6" fmla="*/ 2147483647 w 24"/>
                <a:gd name="T7" fmla="*/ 2147483647 h 9"/>
                <a:gd name="T8" fmla="*/ 2147483647 w 24"/>
                <a:gd name="T9" fmla="*/ 214748364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"/>
                <a:gd name="T17" fmla="*/ 24 w 2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">
                  <a:moveTo>
                    <a:pt x="24" y="1"/>
                  </a:moveTo>
                  <a:cubicBezTo>
                    <a:pt x="24" y="1"/>
                    <a:pt x="19" y="4"/>
                    <a:pt x="13" y="6"/>
                  </a:cubicBezTo>
                  <a:cubicBezTo>
                    <a:pt x="6" y="8"/>
                    <a:pt x="1" y="9"/>
                    <a:pt x="0" y="9"/>
                  </a:cubicBezTo>
                  <a:cubicBezTo>
                    <a:pt x="0" y="8"/>
                    <a:pt x="5" y="6"/>
                    <a:pt x="12" y="4"/>
                  </a:cubicBezTo>
                  <a:cubicBezTo>
                    <a:pt x="19" y="2"/>
                    <a:pt x="24" y="0"/>
                    <a:pt x="2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62">
              <a:extLst>
                <a:ext uri="{FF2B5EF4-FFF2-40B4-BE49-F238E27FC236}">
                  <a16:creationId xmlns:a16="http://schemas.microsoft.com/office/drawing/2014/main" id="{8CE7AD5D-A381-500D-95DC-B3EADAE3D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7498" y="6172297"/>
              <a:ext cx="25700" cy="55869"/>
            </a:xfrm>
            <a:custGeom>
              <a:avLst/>
              <a:gdLst>
                <a:gd name="T0" fmla="*/ 2147483647 w 10"/>
                <a:gd name="T1" fmla="*/ 2147483647 h 21"/>
                <a:gd name="T2" fmla="*/ 2147483647 w 10"/>
                <a:gd name="T3" fmla="*/ 2147483647 h 21"/>
                <a:gd name="T4" fmla="*/ 2147483647 w 10"/>
                <a:gd name="T5" fmla="*/ 0 h 21"/>
                <a:gd name="T6" fmla="*/ 2147483647 w 10"/>
                <a:gd name="T7" fmla="*/ 2147483647 h 21"/>
                <a:gd name="T8" fmla="*/ 2147483647 w 10"/>
                <a:gd name="T9" fmla="*/ 2147483647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1"/>
                <a:gd name="T17" fmla="*/ 10 w 10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1">
                  <a:moveTo>
                    <a:pt x="2" y="21"/>
                  </a:moveTo>
                  <a:cubicBezTo>
                    <a:pt x="1" y="21"/>
                    <a:pt x="0" y="16"/>
                    <a:pt x="3" y="10"/>
                  </a:cubicBezTo>
                  <a:cubicBezTo>
                    <a:pt x="5" y="3"/>
                    <a:pt x="9" y="0"/>
                    <a:pt x="10" y="0"/>
                  </a:cubicBezTo>
                  <a:cubicBezTo>
                    <a:pt x="10" y="1"/>
                    <a:pt x="7" y="5"/>
                    <a:pt x="5" y="10"/>
                  </a:cubicBezTo>
                  <a:cubicBezTo>
                    <a:pt x="3" y="16"/>
                    <a:pt x="2" y="21"/>
                    <a:pt x="2" y="2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63">
              <a:extLst>
                <a:ext uri="{FF2B5EF4-FFF2-40B4-BE49-F238E27FC236}">
                  <a16:creationId xmlns:a16="http://schemas.microsoft.com/office/drawing/2014/main" id="{8FB20C78-E5A7-C1E0-61D9-2C20C86B5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174" y="6291856"/>
              <a:ext cx="44695" cy="87155"/>
            </a:xfrm>
            <a:custGeom>
              <a:avLst/>
              <a:gdLst>
                <a:gd name="T0" fmla="*/ 2147483647 w 17"/>
                <a:gd name="T1" fmla="*/ 2147483647 h 33"/>
                <a:gd name="T2" fmla="*/ 2147483647 w 17"/>
                <a:gd name="T3" fmla="*/ 2147483647 h 33"/>
                <a:gd name="T4" fmla="*/ 2147483647 w 17"/>
                <a:gd name="T5" fmla="*/ 0 h 33"/>
                <a:gd name="T6" fmla="*/ 2147483647 w 17"/>
                <a:gd name="T7" fmla="*/ 2147483647 h 33"/>
                <a:gd name="T8" fmla="*/ 2147483647 w 17"/>
                <a:gd name="T9" fmla="*/ 214748364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3"/>
                <a:gd name="T17" fmla="*/ 17 w 17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3">
                  <a:moveTo>
                    <a:pt x="17" y="33"/>
                  </a:moveTo>
                  <a:cubicBezTo>
                    <a:pt x="16" y="33"/>
                    <a:pt x="12" y="26"/>
                    <a:pt x="8" y="17"/>
                  </a:cubicBezTo>
                  <a:cubicBezTo>
                    <a:pt x="4" y="8"/>
                    <a:pt x="0" y="0"/>
                    <a:pt x="1" y="0"/>
                  </a:cubicBezTo>
                  <a:cubicBezTo>
                    <a:pt x="1" y="0"/>
                    <a:pt x="5" y="7"/>
                    <a:pt x="10" y="16"/>
                  </a:cubicBezTo>
                  <a:cubicBezTo>
                    <a:pt x="14" y="25"/>
                    <a:pt x="17" y="33"/>
                    <a:pt x="17" y="3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64">
              <a:extLst>
                <a:ext uri="{FF2B5EF4-FFF2-40B4-BE49-F238E27FC236}">
                  <a16:creationId xmlns:a16="http://schemas.microsoft.com/office/drawing/2014/main" id="{92CEA656-2692-B61E-97EE-1DE548F0C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804" y="3851506"/>
              <a:ext cx="834680" cy="867084"/>
            </a:xfrm>
            <a:custGeom>
              <a:avLst/>
              <a:gdLst>
                <a:gd name="T0" fmla="*/ 2147483647 w 747"/>
                <a:gd name="T1" fmla="*/ 2147483647 h 776"/>
                <a:gd name="T2" fmla="*/ 2147483647 w 747"/>
                <a:gd name="T3" fmla="*/ 2147483647 h 776"/>
                <a:gd name="T4" fmla="*/ 0 w 747"/>
                <a:gd name="T5" fmla="*/ 2147483647 h 776"/>
                <a:gd name="T6" fmla="*/ 2147483647 w 747"/>
                <a:gd name="T7" fmla="*/ 0 h 776"/>
                <a:gd name="T8" fmla="*/ 2147483647 w 747"/>
                <a:gd name="T9" fmla="*/ 2147483647 h 7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7"/>
                <a:gd name="T16" fmla="*/ 0 h 776"/>
                <a:gd name="T17" fmla="*/ 747 w 747"/>
                <a:gd name="T18" fmla="*/ 776 h 7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7" h="776">
                  <a:moveTo>
                    <a:pt x="747" y="717"/>
                  </a:moveTo>
                  <a:lnTo>
                    <a:pt x="64" y="776"/>
                  </a:lnTo>
                  <a:lnTo>
                    <a:pt x="0" y="61"/>
                  </a:lnTo>
                  <a:lnTo>
                    <a:pt x="683" y="0"/>
                  </a:lnTo>
                  <a:lnTo>
                    <a:pt x="747" y="717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65">
              <a:extLst>
                <a:ext uri="{FF2B5EF4-FFF2-40B4-BE49-F238E27FC236}">
                  <a16:creationId xmlns:a16="http://schemas.microsoft.com/office/drawing/2014/main" id="{6590C7CC-C0B0-945B-A978-D3BC42081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804" y="3851506"/>
              <a:ext cx="834680" cy="867084"/>
            </a:xfrm>
            <a:custGeom>
              <a:avLst/>
              <a:gdLst>
                <a:gd name="T0" fmla="*/ 2147483647 w 747"/>
                <a:gd name="T1" fmla="*/ 2147483647 h 776"/>
                <a:gd name="T2" fmla="*/ 2147483647 w 747"/>
                <a:gd name="T3" fmla="*/ 2147483647 h 776"/>
                <a:gd name="T4" fmla="*/ 0 w 747"/>
                <a:gd name="T5" fmla="*/ 2147483647 h 776"/>
                <a:gd name="T6" fmla="*/ 2147483647 w 747"/>
                <a:gd name="T7" fmla="*/ 0 h 776"/>
                <a:gd name="T8" fmla="*/ 2147483647 w 747"/>
                <a:gd name="T9" fmla="*/ 2147483647 h 7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7"/>
                <a:gd name="T16" fmla="*/ 0 h 776"/>
                <a:gd name="T17" fmla="*/ 747 w 747"/>
                <a:gd name="T18" fmla="*/ 776 h 7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7" h="776">
                  <a:moveTo>
                    <a:pt x="747" y="717"/>
                  </a:moveTo>
                  <a:lnTo>
                    <a:pt x="64" y="776"/>
                  </a:lnTo>
                  <a:lnTo>
                    <a:pt x="0" y="61"/>
                  </a:lnTo>
                  <a:lnTo>
                    <a:pt x="683" y="0"/>
                  </a:lnTo>
                  <a:lnTo>
                    <a:pt x="747" y="7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66">
              <a:extLst>
                <a:ext uri="{FF2B5EF4-FFF2-40B4-BE49-F238E27FC236}">
                  <a16:creationId xmlns:a16="http://schemas.microsoft.com/office/drawing/2014/main" id="{E76CE423-0473-A8EE-176B-59B5B41C1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507" y="3882792"/>
              <a:ext cx="702830" cy="854793"/>
            </a:xfrm>
            <a:custGeom>
              <a:avLst/>
              <a:gdLst>
                <a:gd name="T0" fmla="*/ 2147483647 w 629"/>
                <a:gd name="T1" fmla="*/ 2147483647 h 765"/>
                <a:gd name="T2" fmla="*/ 2147483647 w 629"/>
                <a:gd name="T3" fmla="*/ 2147483647 h 765"/>
                <a:gd name="T4" fmla="*/ 0 w 629"/>
                <a:gd name="T5" fmla="*/ 2147483647 h 765"/>
                <a:gd name="T6" fmla="*/ 2147483647 w 629"/>
                <a:gd name="T7" fmla="*/ 0 h 765"/>
                <a:gd name="T8" fmla="*/ 2147483647 w 629"/>
                <a:gd name="T9" fmla="*/ 2147483647 h 7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765"/>
                <a:gd name="T17" fmla="*/ 629 w 629"/>
                <a:gd name="T18" fmla="*/ 765 h 7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765">
                  <a:moveTo>
                    <a:pt x="629" y="717"/>
                  </a:moveTo>
                  <a:lnTo>
                    <a:pt x="62" y="765"/>
                  </a:lnTo>
                  <a:lnTo>
                    <a:pt x="0" y="50"/>
                  </a:lnTo>
                  <a:lnTo>
                    <a:pt x="565" y="0"/>
                  </a:lnTo>
                  <a:lnTo>
                    <a:pt x="629" y="717"/>
                  </a:ln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67">
              <a:extLst>
                <a:ext uri="{FF2B5EF4-FFF2-40B4-BE49-F238E27FC236}">
                  <a16:creationId xmlns:a16="http://schemas.microsoft.com/office/drawing/2014/main" id="{005074D5-CBD3-4A80-1646-D18AC0F7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9507" y="3882792"/>
              <a:ext cx="702830" cy="854793"/>
            </a:xfrm>
            <a:custGeom>
              <a:avLst/>
              <a:gdLst>
                <a:gd name="T0" fmla="*/ 2147483647 w 629"/>
                <a:gd name="T1" fmla="*/ 2147483647 h 765"/>
                <a:gd name="T2" fmla="*/ 2147483647 w 629"/>
                <a:gd name="T3" fmla="*/ 2147483647 h 765"/>
                <a:gd name="T4" fmla="*/ 0 w 629"/>
                <a:gd name="T5" fmla="*/ 2147483647 h 765"/>
                <a:gd name="T6" fmla="*/ 2147483647 w 629"/>
                <a:gd name="T7" fmla="*/ 0 h 765"/>
                <a:gd name="T8" fmla="*/ 2147483647 w 629"/>
                <a:gd name="T9" fmla="*/ 2147483647 h 7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765"/>
                <a:gd name="T17" fmla="*/ 629 w 629"/>
                <a:gd name="T18" fmla="*/ 765 h 7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765">
                  <a:moveTo>
                    <a:pt x="629" y="717"/>
                  </a:moveTo>
                  <a:lnTo>
                    <a:pt x="62" y="765"/>
                  </a:lnTo>
                  <a:lnTo>
                    <a:pt x="0" y="50"/>
                  </a:lnTo>
                  <a:lnTo>
                    <a:pt x="565" y="0"/>
                  </a:lnTo>
                  <a:lnTo>
                    <a:pt x="629" y="7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68">
              <a:extLst>
                <a:ext uri="{FF2B5EF4-FFF2-40B4-BE49-F238E27FC236}">
                  <a16:creationId xmlns:a16="http://schemas.microsoft.com/office/drawing/2014/main" id="{28E532F9-8914-E520-B856-D614F521C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682" y="3936426"/>
              <a:ext cx="173193" cy="779929"/>
            </a:xfrm>
            <a:custGeom>
              <a:avLst/>
              <a:gdLst>
                <a:gd name="T0" fmla="*/ 0 w 155"/>
                <a:gd name="T1" fmla="*/ 2147483647 h 698"/>
                <a:gd name="T2" fmla="*/ 2147483647 w 155"/>
                <a:gd name="T3" fmla="*/ 2147483647 h 698"/>
                <a:gd name="T4" fmla="*/ 2147483647 w 155"/>
                <a:gd name="T5" fmla="*/ 2147483647 h 698"/>
                <a:gd name="T6" fmla="*/ 2147483647 w 155"/>
                <a:gd name="T7" fmla="*/ 0 h 698"/>
                <a:gd name="T8" fmla="*/ 0 w 155"/>
                <a:gd name="T9" fmla="*/ 2147483647 h 6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698"/>
                <a:gd name="T17" fmla="*/ 155 w 155"/>
                <a:gd name="T18" fmla="*/ 698 h 6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698">
                  <a:moveTo>
                    <a:pt x="0" y="7"/>
                  </a:moveTo>
                  <a:lnTo>
                    <a:pt x="67" y="698"/>
                  </a:lnTo>
                  <a:lnTo>
                    <a:pt x="155" y="691"/>
                  </a:lnTo>
                  <a:lnTo>
                    <a:pt x="8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69">
              <a:extLst>
                <a:ext uri="{FF2B5EF4-FFF2-40B4-BE49-F238E27FC236}">
                  <a16:creationId xmlns:a16="http://schemas.microsoft.com/office/drawing/2014/main" id="{19F2D605-BE65-37CF-6431-C601C422A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8682" y="3936426"/>
              <a:ext cx="173193" cy="779929"/>
            </a:xfrm>
            <a:custGeom>
              <a:avLst/>
              <a:gdLst>
                <a:gd name="T0" fmla="*/ 0 w 155"/>
                <a:gd name="T1" fmla="*/ 2147483647 h 698"/>
                <a:gd name="T2" fmla="*/ 2147483647 w 155"/>
                <a:gd name="T3" fmla="*/ 2147483647 h 698"/>
                <a:gd name="T4" fmla="*/ 2147483647 w 155"/>
                <a:gd name="T5" fmla="*/ 2147483647 h 698"/>
                <a:gd name="T6" fmla="*/ 2147483647 w 155"/>
                <a:gd name="T7" fmla="*/ 0 h 698"/>
                <a:gd name="T8" fmla="*/ 0 w 155"/>
                <a:gd name="T9" fmla="*/ 2147483647 h 6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5"/>
                <a:gd name="T16" fmla="*/ 0 h 698"/>
                <a:gd name="T17" fmla="*/ 155 w 155"/>
                <a:gd name="T18" fmla="*/ 698 h 6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5" h="698">
                  <a:moveTo>
                    <a:pt x="0" y="7"/>
                  </a:moveTo>
                  <a:lnTo>
                    <a:pt x="67" y="698"/>
                  </a:lnTo>
                  <a:lnTo>
                    <a:pt x="155" y="691"/>
                  </a:lnTo>
                  <a:lnTo>
                    <a:pt x="81" y="0"/>
                  </a:lnTo>
                  <a:lnTo>
                    <a:pt x="0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70">
              <a:extLst>
                <a:ext uri="{FF2B5EF4-FFF2-40B4-BE49-F238E27FC236}">
                  <a16:creationId xmlns:a16="http://schemas.microsoft.com/office/drawing/2014/main" id="{232C8913-575C-443D-C67B-AF10A70F0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6268" y="4131967"/>
              <a:ext cx="158667" cy="246940"/>
            </a:xfrm>
            <a:custGeom>
              <a:avLst/>
              <a:gdLst>
                <a:gd name="T0" fmla="*/ 2147483647 w 60"/>
                <a:gd name="T1" fmla="*/ 2147483647 h 93"/>
                <a:gd name="T2" fmla="*/ 2147483647 w 60"/>
                <a:gd name="T3" fmla="*/ 2147483647 h 93"/>
                <a:gd name="T4" fmla="*/ 2147483647 w 60"/>
                <a:gd name="T5" fmla="*/ 2147483647 h 93"/>
                <a:gd name="T6" fmla="*/ 2147483647 w 60"/>
                <a:gd name="T7" fmla="*/ 2147483647 h 93"/>
                <a:gd name="T8" fmla="*/ 2147483647 w 60"/>
                <a:gd name="T9" fmla="*/ 2147483647 h 93"/>
                <a:gd name="T10" fmla="*/ 2147483647 w 60"/>
                <a:gd name="T11" fmla="*/ 2147483647 h 93"/>
                <a:gd name="T12" fmla="*/ 2147483647 w 60"/>
                <a:gd name="T13" fmla="*/ 2147483647 h 93"/>
                <a:gd name="T14" fmla="*/ 2147483647 w 60"/>
                <a:gd name="T15" fmla="*/ 2147483647 h 93"/>
                <a:gd name="T16" fmla="*/ 0 w 60"/>
                <a:gd name="T17" fmla="*/ 2147483647 h 93"/>
                <a:gd name="T18" fmla="*/ 2147483647 w 60"/>
                <a:gd name="T19" fmla="*/ 2147483647 h 93"/>
                <a:gd name="T20" fmla="*/ 2147483647 w 60"/>
                <a:gd name="T21" fmla="*/ 2147483647 h 93"/>
                <a:gd name="T22" fmla="*/ 2147483647 w 60"/>
                <a:gd name="T23" fmla="*/ 2147483647 h 93"/>
                <a:gd name="T24" fmla="*/ 2147483647 w 60"/>
                <a:gd name="T25" fmla="*/ 2147483647 h 93"/>
                <a:gd name="T26" fmla="*/ 2147483647 w 60"/>
                <a:gd name="T27" fmla="*/ 2147483647 h 93"/>
                <a:gd name="T28" fmla="*/ 2147483647 w 60"/>
                <a:gd name="T29" fmla="*/ 2147483647 h 93"/>
                <a:gd name="T30" fmla="*/ 2147483647 w 60"/>
                <a:gd name="T31" fmla="*/ 2147483647 h 93"/>
                <a:gd name="T32" fmla="*/ 2147483647 w 60"/>
                <a:gd name="T33" fmla="*/ 2147483647 h 93"/>
                <a:gd name="T34" fmla="*/ 2147483647 w 60"/>
                <a:gd name="T35" fmla="*/ 2147483647 h 93"/>
                <a:gd name="T36" fmla="*/ 2147483647 w 60"/>
                <a:gd name="T37" fmla="*/ 2147483647 h 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93"/>
                <a:gd name="T59" fmla="*/ 60 w 60"/>
                <a:gd name="T60" fmla="*/ 93 h 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93">
                  <a:moveTo>
                    <a:pt x="9" y="93"/>
                  </a:moveTo>
                  <a:cubicBezTo>
                    <a:pt x="9" y="93"/>
                    <a:pt x="11" y="93"/>
                    <a:pt x="15" y="92"/>
                  </a:cubicBezTo>
                  <a:cubicBezTo>
                    <a:pt x="19" y="92"/>
                    <a:pt x="25" y="90"/>
                    <a:pt x="31" y="87"/>
                  </a:cubicBezTo>
                  <a:cubicBezTo>
                    <a:pt x="37" y="84"/>
                    <a:pt x="44" y="78"/>
                    <a:pt x="50" y="71"/>
                  </a:cubicBezTo>
                  <a:cubicBezTo>
                    <a:pt x="55" y="63"/>
                    <a:pt x="58" y="52"/>
                    <a:pt x="57" y="42"/>
                  </a:cubicBezTo>
                  <a:cubicBezTo>
                    <a:pt x="56" y="31"/>
                    <a:pt x="51" y="21"/>
                    <a:pt x="44" y="14"/>
                  </a:cubicBezTo>
                  <a:cubicBezTo>
                    <a:pt x="38" y="8"/>
                    <a:pt x="30" y="4"/>
                    <a:pt x="23" y="3"/>
                  </a:cubicBezTo>
                  <a:cubicBezTo>
                    <a:pt x="16" y="1"/>
                    <a:pt x="10" y="1"/>
                    <a:pt x="6" y="2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0" y="0"/>
                    <a:pt x="16" y="0"/>
                    <a:pt x="23" y="1"/>
                  </a:cubicBezTo>
                  <a:cubicBezTo>
                    <a:pt x="30" y="3"/>
                    <a:pt x="39" y="6"/>
                    <a:pt x="46" y="13"/>
                  </a:cubicBezTo>
                  <a:cubicBezTo>
                    <a:pt x="53" y="20"/>
                    <a:pt x="58" y="30"/>
                    <a:pt x="59" y="41"/>
                  </a:cubicBezTo>
                  <a:cubicBezTo>
                    <a:pt x="60" y="53"/>
                    <a:pt x="57" y="64"/>
                    <a:pt x="51" y="72"/>
                  </a:cubicBezTo>
                  <a:cubicBezTo>
                    <a:pt x="46" y="80"/>
                    <a:pt x="38" y="85"/>
                    <a:pt x="32" y="88"/>
                  </a:cubicBezTo>
                  <a:cubicBezTo>
                    <a:pt x="25" y="91"/>
                    <a:pt x="19" y="93"/>
                    <a:pt x="15" y="93"/>
                  </a:cubicBezTo>
                  <a:cubicBezTo>
                    <a:pt x="13" y="93"/>
                    <a:pt x="11" y="93"/>
                    <a:pt x="10" y="93"/>
                  </a:cubicBezTo>
                  <a:cubicBezTo>
                    <a:pt x="9" y="93"/>
                    <a:pt x="9" y="93"/>
                    <a:pt x="9" y="9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71">
              <a:extLst>
                <a:ext uri="{FF2B5EF4-FFF2-40B4-BE49-F238E27FC236}">
                  <a16:creationId xmlns:a16="http://schemas.microsoft.com/office/drawing/2014/main" id="{DD24A722-F1BE-4D3C-F875-D22EF53E4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806" y="4106268"/>
              <a:ext cx="231297" cy="232414"/>
            </a:xfrm>
            <a:custGeom>
              <a:avLst/>
              <a:gdLst>
                <a:gd name="T0" fmla="*/ 2147483647 w 87"/>
                <a:gd name="T1" fmla="*/ 2147483647 h 88"/>
                <a:gd name="T2" fmla="*/ 2147483647 w 87"/>
                <a:gd name="T3" fmla="*/ 2147483647 h 88"/>
                <a:gd name="T4" fmla="*/ 2147483647 w 87"/>
                <a:gd name="T5" fmla="*/ 2147483647 h 88"/>
                <a:gd name="T6" fmla="*/ 2147483647 w 87"/>
                <a:gd name="T7" fmla="*/ 2147483647 h 88"/>
                <a:gd name="T8" fmla="*/ 2147483647 w 87"/>
                <a:gd name="T9" fmla="*/ 2147483647 h 88"/>
                <a:gd name="T10" fmla="*/ 2147483647 w 87"/>
                <a:gd name="T11" fmla="*/ 2147483647 h 88"/>
                <a:gd name="T12" fmla="*/ 2147483647 w 87"/>
                <a:gd name="T13" fmla="*/ 2147483647 h 88"/>
                <a:gd name="T14" fmla="*/ 2147483647 w 87"/>
                <a:gd name="T15" fmla="*/ 2147483647 h 88"/>
                <a:gd name="T16" fmla="*/ 2147483647 w 87"/>
                <a:gd name="T17" fmla="*/ 2147483647 h 88"/>
                <a:gd name="T18" fmla="*/ 2147483647 w 87"/>
                <a:gd name="T19" fmla="*/ 2147483647 h 88"/>
                <a:gd name="T20" fmla="*/ 2147483647 w 87"/>
                <a:gd name="T21" fmla="*/ 2147483647 h 88"/>
                <a:gd name="T22" fmla="*/ 2147483647 w 87"/>
                <a:gd name="T23" fmla="*/ 2147483647 h 88"/>
                <a:gd name="T24" fmla="*/ 2147483647 w 87"/>
                <a:gd name="T25" fmla="*/ 2147483647 h 88"/>
                <a:gd name="T26" fmla="*/ 2147483647 w 87"/>
                <a:gd name="T27" fmla="*/ 2147483647 h 88"/>
                <a:gd name="T28" fmla="*/ 2147483647 w 87"/>
                <a:gd name="T29" fmla="*/ 2147483647 h 88"/>
                <a:gd name="T30" fmla="*/ 2147483647 w 87"/>
                <a:gd name="T31" fmla="*/ 2147483647 h 88"/>
                <a:gd name="T32" fmla="*/ 2147483647 w 87"/>
                <a:gd name="T33" fmla="*/ 2147483647 h 88"/>
                <a:gd name="T34" fmla="*/ 2147483647 w 87"/>
                <a:gd name="T35" fmla="*/ 2147483647 h 88"/>
                <a:gd name="T36" fmla="*/ 2147483647 w 87"/>
                <a:gd name="T37" fmla="*/ 2147483647 h 88"/>
                <a:gd name="T38" fmla="*/ 2147483647 w 87"/>
                <a:gd name="T39" fmla="*/ 2147483647 h 88"/>
                <a:gd name="T40" fmla="*/ 2147483647 w 87"/>
                <a:gd name="T41" fmla="*/ 2147483647 h 88"/>
                <a:gd name="T42" fmla="*/ 0 w 87"/>
                <a:gd name="T43" fmla="*/ 2147483647 h 88"/>
                <a:gd name="T44" fmla="*/ 2147483647 w 87"/>
                <a:gd name="T45" fmla="*/ 2147483647 h 88"/>
                <a:gd name="T46" fmla="*/ 2147483647 w 87"/>
                <a:gd name="T47" fmla="*/ 2147483647 h 88"/>
                <a:gd name="T48" fmla="*/ 2147483647 w 87"/>
                <a:gd name="T49" fmla="*/ 2147483647 h 88"/>
                <a:gd name="T50" fmla="*/ 2147483647 w 87"/>
                <a:gd name="T51" fmla="*/ 2147483647 h 88"/>
                <a:gd name="T52" fmla="*/ 2147483647 w 87"/>
                <a:gd name="T53" fmla="*/ 2147483647 h 88"/>
                <a:gd name="T54" fmla="*/ 2147483647 w 87"/>
                <a:gd name="T55" fmla="*/ 2147483647 h 88"/>
                <a:gd name="T56" fmla="*/ 2147483647 w 87"/>
                <a:gd name="T57" fmla="*/ 2147483647 h 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7"/>
                <a:gd name="T88" fmla="*/ 0 h 88"/>
                <a:gd name="T89" fmla="*/ 87 w 87"/>
                <a:gd name="T90" fmla="*/ 88 h 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7" h="88">
                  <a:moveTo>
                    <a:pt x="86" y="44"/>
                  </a:moveTo>
                  <a:cubicBezTo>
                    <a:pt x="86" y="44"/>
                    <a:pt x="86" y="40"/>
                    <a:pt x="85" y="34"/>
                  </a:cubicBezTo>
                  <a:cubicBezTo>
                    <a:pt x="83" y="28"/>
                    <a:pt x="79" y="18"/>
                    <a:pt x="69" y="11"/>
                  </a:cubicBezTo>
                  <a:cubicBezTo>
                    <a:pt x="64" y="8"/>
                    <a:pt x="58" y="5"/>
                    <a:pt x="52" y="3"/>
                  </a:cubicBezTo>
                  <a:cubicBezTo>
                    <a:pt x="45" y="2"/>
                    <a:pt x="37" y="2"/>
                    <a:pt x="30" y="5"/>
                  </a:cubicBezTo>
                  <a:cubicBezTo>
                    <a:pt x="26" y="7"/>
                    <a:pt x="23" y="8"/>
                    <a:pt x="19" y="11"/>
                  </a:cubicBezTo>
                  <a:cubicBezTo>
                    <a:pt x="16" y="13"/>
                    <a:pt x="13" y="16"/>
                    <a:pt x="11" y="20"/>
                  </a:cubicBezTo>
                  <a:cubicBezTo>
                    <a:pt x="5" y="27"/>
                    <a:pt x="3" y="35"/>
                    <a:pt x="3" y="44"/>
                  </a:cubicBezTo>
                  <a:cubicBezTo>
                    <a:pt x="3" y="53"/>
                    <a:pt x="5" y="62"/>
                    <a:pt x="11" y="69"/>
                  </a:cubicBezTo>
                  <a:cubicBezTo>
                    <a:pt x="13" y="72"/>
                    <a:pt x="16" y="75"/>
                    <a:pt x="19" y="78"/>
                  </a:cubicBezTo>
                  <a:cubicBezTo>
                    <a:pt x="23" y="80"/>
                    <a:pt x="26" y="82"/>
                    <a:pt x="30" y="83"/>
                  </a:cubicBezTo>
                  <a:cubicBezTo>
                    <a:pt x="37" y="86"/>
                    <a:pt x="45" y="86"/>
                    <a:pt x="52" y="85"/>
                  </a:cubicBezTo>
                  <a:cubicBezTo>
                    <a:pt x="58" y="84"/>
                    <a:pt x="64" y="81"/>
                    <a:pt x="69" y="77"/>
                  </a:cubicBezTo>
                  <a:cubicBezTo>
                    <a:pt x="79" y="70"/>
                    <a:pt x="83" y="61"/>
                    <a:pt x="85" y="55"/>
                  </a:cubicBezTo>
                  <a:cubicBezTo>
                    <a:pt x="86" y="48"/>
                    <a:pt x="86" y="44"/>
                    <a:pt x="86" y="44"/>
                  </a:cubicBezTo>
                  <a:cubicBezTo>
                    <a:pt x="86" y="44"/>
                    <a:pt x="87" y="48"/>
                    <a:pt x="85" y="55"/>
                  </a:cubicBezTo>
                  <a:cubicBezTo>
                    <a:pt x="84" y="61"/>
                    <a:pt x="80" y="71"/>
                    <a:pt x="70" y="79"/>
                  </a:cubicBezTo>
                  <a:cubicBezTo>
                    <a:pt x="65" y="82"/>
                    <a:pt x="59" y="86"/>
                    <a:pt x="52" y="87"/>
                  </a:cubicBezTo>
                  <a:cubicBezTo>
                    <a:pt x="45" y="88"/>
                    <a:pt x="37" y="88"/>
                    <a:pt x="29" y="85"/>
                  </a:cubicBezTo>
                  <a:cubicBezTo>
                    <a:pt x="25" y="84"/>
                    <a:pt x="22" y="82"/>
                    <a:pt x="18" y="79"/>
                  </a:cubicBezTo>
                  <a:cubicBezTo>
                    <a:pt x="15" y="77"/>
                    <a:pt x="12" y="74"/>
                    <a:pt x="9" y="70"/>
                  </a:cubicBezTo>
                  <a:cubicBezTo>
                    <a:pt x="4" y="63"/>
                    <a:pt x="0" y="54"/>
                    <a:pt x="0" y="44"/>
                  </a:cubicBezTo>
                  <a:cubicBezTo>
                    <a:pt x="0" y="35"/>
                    <a:pt x="4" y="26"/>
                    <a:pt x="9" y="19"/>
                  </a:cubicBezTo>
                  <a:cubicBezTo>
                    <a:pt x="12" y="15"/>
                    <a:pt x="15" y="12"/>
                    <a:pt x="18" y="9"/>
                  </a:cubicBezTo>
                  <a:cubicBezTo>
                    <a:pt x="22" y="7"/>
                    <a:pt x="25" y="5"/>
                    <a:pt x="29" y="3"/>
                  </a:cubicBezTo>
                  <a:cubicBezTo>
                    <a:pt x="37" y="1"/>
                    <a:pt x="45" y="0"/>
                    <a:pt x="52" y="2"/>
                  </a:cubicBezTo>
                  <a:cubicBezTo>
                    <a:pt x="59" y="3"/>
                    <a:pt x="65" y="6"/>
                    <a:pt x="70" y="10"/>
                  </a:cubicBezTo>
                  <a:cubicBezTo>
                    <a:pt x="80" y="18"/>
                    <a:pt x="84" y="27"/>
                    <a:pt x="85" y="34"/>
                  </a:cubicBezTo>
                  <a:cubicBezTo>
                    <a:pt x="87" y="40"/>
                    <a:pt x="86" y="44"/>
                    <a:pt x="86" y="44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72">
              <a:extLst>
                <a:ext uri="{FF2B5EF4-FFF2-40B4-BE49-F238E27FC236}">
                  <a16:creationId xmlns:a16="http://schemas.microsoft.com/office/drawing/2014/main" id="{BB64C7F0-1E5D-6B91-8B2A-D514E2A95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639" y="4100681"/>
              <a:ext cx="113972" cy="225710"/>
            </a:xfrm>
            <a:custGeom>
              <a:avLst/>
              <a:gdLst>
                <a:gd name="T0" fmla="*/ 2147483647 w 43"/>
                <a:gd name="T1" fmla="*/ 0 h 85"/>
                <a:gd name="T2" fmla="*/ 2147483647 w 43"/>
                <a:gd name="T3" fmla="*/ 2147483647 h 85"/>
                <a:gd name="T4" fmla="*/ 2147483647 w 43"/>
                <a:gd name="T5" fmla="*/ 2147483647 h 85"/>
                <a:gd name="T6" fmla="*/ 2147483647 w 43"/>
                <a:gd name="T7" fmla="*/ 2147483647 h 85"/>
                <a:gd name="T8" fmla="*/ 2147483647 w 43"/>
                <a:gd name="T9" fmla="*/ 2147483647 h 85"/>
                <a:gd name="T10" fmla="*/ 2147483647 w 43"/>
                <a:gd name="T11" fmla="*/ 2147483647 h 85"/>
                <a:gd name="T12" fmla="*/ 2147483647 w 43"/>
                <a:gd name="T13" fmla="*/ 2147483647 h 85"/>
                <a:gd name="T14" fmla="*/ 2147483647 w 43"/>
                <a:gd name="T15" fmla="*/ 2147483647 h 85"/>
                <a:gd name="T16" fmla="*/ 2147483647 w 43"/>
                <a:gd name="T17" fmla="*/ 2147483647 h 85"/>
                <a:gd name="T18" fmla="*/ 2147483647 w 43"/>
                <a:gd name="T19" fmla="*/ 2147483647 h 85"/>
                <a:gd name="T20" fmla="*/ 2147483647 w 43"/>
                <a:gd name="T21" fmla="*/ 2147483647 h 85"/>
                <a:gd name="T22" fmla="*/ 2147483647 w 43"/>
                <a:gd name="T23" fmla="*/ 2147483647 h 85"/>
                <a:gd name="T24" fmla="*/ 2147483647 w 43"/>
                <a:gd name="T25" fmla="*/ 2147483647 h 85"/>
                <a:gd name="T26" fmla="*/ 0 w 43"/>
                <a:gd name="T27" fmla="*/ 2147483647 h 85"/>
                <a:gd name="T28" fmla="*/ 2147483647 w 43"/>
                <a:gd name="T29" fmla="*/ 2147483647 h 85"/>
                <a:gd name="T30" fmla="*/ 2147483647 w 43"/>
                <a:gd name="T31" fmla="*/ 2147483647 h 85"/>
                <a:gd name="T32" fmla="*/ 2147483647 w 43"/>
                <a:gd name="T33" fmla="*/ 0 h 85"/>
                <a:gd name="T34" fmla="*/ 2147483647 w 43"/>
                <a:gd name="T35" fmla="*/ 0 h 85"/>
                <a:gd name="T36" fmla="*/ 2147483647 w 43"/>
                <a:gd name="T37" fmla="*/ 0 h 85"/>
                <a:gd name="T38" fmla="*/ 2147483647 w 43"/>
                <a:gd name="T39" fmla="*/ 0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85"/>
                <a:gd name="T62" fmla="*/ 43 w 43"/>
                <a:gd name="T63" fmla="*/ 85 h 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85">
                  <a:moveTo>
                    <a:pt x="43" y="0"/>
                  </a:moveTo>
                  <a:cubicBezTo>
                    <a:pt x="43" y="1"/>
                    <a:pt x="35" y="0"/>
                    <a:pt x="25" y="5"/>
                  </a:cubicBezTo>
                  <a:cubicBezTo>
                    <a:pt x="19" y="8"/>
                    <a:pt x="14" y="12"/>
                    <a:pt x="9" y="19"/>
                  </a:cubicBezTo>
                  <a:cubicBezTo>
                    <a:pt x="5" y="25"/>
                    <a:pt x="2" y="34"/>
                    <a:pt x="2" y="43"/>
                  </a:cubicBezTo>
                  <a:cubicBezTo>
                    <a:pt x="2" y="52"/>
                    <a:pt x="5" y="60"/>
                    <a:pt x="9" y="66"/>
                  </a:cubicBezTo>
                  <a:cubicBezTo>
                    <a:pt x="14" y="73"/>
                    <a:pt x="19" y="77"/>
                    <a:pt x="25" y="80"/>
                  </a:cubicBezTo>
                  <a:cubicBezTo>
                    <a:pt x="35" y="85"/>
                    <a:pt x="43" y="84"/>
                    <a:pt x="43" y="85"/>
                  </a:cubicBezTo>
                  <a:cubicBezTo>
                    <a:pt x="43" y="85"/>
                    <a:pt x="43" y="85"/>
                    <a:pt x="42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5"/>
                    <a:pt x="39" y="85"/>
                    <a:pt x="38" y="85"/>
                  </a:cubicBezTo>
                  <a:cubicBezTo>
                    <a:pt x="34" y="85"/>
                    <a:pt x="29" y="84"/>
                    <a:pt x="24" y="81"/>
                  </a:cubicBezTo>
                  <a:cubicBezTo>
                    <a:pt x="18" y="79"/>
                    <a:pt x="12" y="74"/>
                    <a:pt x="8" y="67"/>
                  </a:cubicBezTo>
                  <a:cubicBezTo>
                    <a:pt x="5" y="64"/>
                    <a:pt x="3" y="60"/>
                    <a:pt x="2" y="56"/>
                  </a:cubicBezTo>
                  <a:cubicBezTo>
                    <a:pt x="0" y="52"/>
                    <a:pt x="0" y="47"/>
                    <a:pt x="0" y="43"/>
                  </a:cubicBezTo>
                  <a:cubicBezTo>
                    <a:pt x="0" y="33"/>
                    <a:pt x="3" y="24"/>
                    <a:pt x="8" y="18"/>
                  </a:cubicBezTo>
                  <a:cubicBezTo>
                    <a:pt x="12" y="11"/>
                    <a:pt x="18" y="6"/>
                    <a:pt x="24" y="4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39" y="0"/>
                    <a:pt x="40" y="0"/>
                    <a:pt x="41" y="0"/>
                  </a:cubicBezTo>
                  <a:cubicBezTo>
                    <a:pt x="41" y="0"/>
                    <a:pt x="41" y="0"/>
                    <a:pt x="42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73">
              <a:extLst>
                <a:ext uri="{FF2B5EF4-FFF2-40B4-BE49-F238E27FC236}">
                  <a16:creationId xmlns:a16="http://schemas.microsoft.com/office/drawing/2014/main" id="{52F5BE47-E50C-C6BC-0A95-6E49AFC27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976" y="4415781"/>
              <a:ext cx="230180" cy="233532"/>
            </a:xfrm>
            <a:custGeom>
              <a:avLst/>
              <a:gdLst>
                <a:gd name="T0" fmla="*/ 2147483647 w 87"/>
                <a:gd name="T1" fmla="*/ 2147483647 h 88"/>
                <a:gd name="T2" fmla="*/ 2147483647 w 87"/>
                <a:gd name="T3" fmla="*/ 2147483647 h 88"/>
                <a:gd name="T4" fmla="*/ 2147483647 w 87"/>
                <a:gd name="T5" fmla="*/ 2147483647 h 88"/>
                <a:gd name="T6" fmla="*/ 2147483647 w 87"/>
                <a:gd name="T7" fmla="*/ 2147483647 h 88"/>
                <a:gd name="T8" fmla="*/ 2147483647 w 87"/>
                <a:gd name="T9" fmla="*/ 2147483647 h 88"/>
                <a:gd name="T10" fmla="*/ 2147483647 w 87"/>
                <a:gd name="T11" fmla="*/ 2147483647 h 88"/>
                <a:gd name="T12" fmla="*/ 2147483647 w 87"/>
                <a:gd name="T13" fmla="*/ 2147483647 h 88"/>
                <a:gd name="T14" fmla="*/ 2147483647 w 87"/>
                <a:gd name="T15" fmla="*/ 2147483647 h 88"/>
                <a:gd name="T16" fmla="*/ 2147483647 w 87"/>
                <a:gd name="T17" fmla="*/ 2147483647 h 88"/>
                <a:gd name="T18" fmla="*/ 2147483647 w 87"/>
                <a:gd name="T19" fmla="*/ 2147483647 h 88"/>
                <a:gd name="T20" fmla="*/ 2147483647 w 87"/>
                <a:gd name="T21" fmla="*/ 2147483647 h 88"/>
                <a:gd name="T22" fmla="*/ 2147483647 w 87"/>
                <a:gd name="T23" fmla="*/ 2147483647 h 88"/>
                <a:gd name="T24" fmla="*/ 2147483647 w 87"/>
                <a:gd name="T25" fmla="*/ 2147483647 h 88"/>
                <a:gd name="T26" fmla="*/ 2147483647 w 87"/>
                <a:gd name="T27" fmla="*/ 2147483647 h 88"/>
                <a:gd name="T28" fmla="*/ 2147483647 w 87"/>
                <a:gd name="T29" fmla="*/ 2147483647 h 88"/>
                <a:gd name="T30" fmla="*/ 2147483647 w 87"/>
                <a:gd name="T31" fmla="*/ 2147483647 h 88"/>
                <a:gd name="T32" fmla="*/ 2147483647 w 87"/>
                <a:gd name="T33" fmla="*/ 2147483647 h 88"/>
                <a:gd name="T34" fmla="*/ 2147483647 w 87"/>
                <a:gd name="T35" fmla="*/ 2147483647 h 88"/>
                <a:gd name="T36" fmla="*/ 2147483647 w 87"/>
                <a:gd name="T37" fmla="*/ 2147483647 h 88"/>
                <a:gd name="T38" fmla="*/ 2147483647 w 87"/>
                <a:gd name="T39" fmla="*/ 2147483647 h 88"/>
                <a:gd name="T40" fmla="*/ 2147483647 w 87"/>
                <a:gd name="T41" fmla="*/ 2147483647 h 88"/>
                <a:gd name="T42" fmla="*/ 0 w 87"/>
                <a:gd name="T43" fmla="*/ 2147483647 h 88"/>
                <a:gd name="T44" fmla="*/ 2147483647 w 87"/>
                <a:gd name="T45" fmla="*/ 2147483647 h 88"/>
                <a:gd name="T46" fmla="*/ 2147483647 w 87"/>
                <a:gd name="T47" fmla="*/ 2147483647 h 88"/>
                <a:gd name="T48" fmla="*/ 2147483647 w 87"/>
                <a:gd name="T49" fmla="*/ 2147483647 h 88"/>
                <a:gd name="T50" fmla="*/ 2147483647 w 87"/>
                <a:gd name="T51" fmla="*/ 2147483647 h 88"/>
                <a:gd name="T52" fmla="*/ 2147483647 w 87"/>
                <a:gd name="T53" fmla="*/ 2147483647 h 88"/>
                <a:gd name="T54" fmla="*/ 2147483647 w 87"/>
                <a:gd name="T55" fmla="*/ 2147483647 h 88"/>
                <a:gd name="T56" fmla="*/ 2147483647 w 87"/>
                <a:gd name="T57" fmla="*/ 2147483647 h 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7"/>
                <a:gd name="T88" fmla="*/ 0 h 88"/>
                <a:gd name="T89" fmla="*/ 87 w 87"/>
                <a:gd name="T90" fmla="*/ 88 h 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7" h="88">
                  <a:moveTo>
                    <a:pt x="86" y="44"/>
                  </a:moveTo>
                  <a:cubicBezTo>
                    <a:pt x="86" y="44"/>
                    <a:pt x="86" y="40"/>
                    <a:pt x="85" y="34"/>
                  </a:cubicBezTo>
                  <a:cubicBezTo>
                    <a:pt x="83" y="27"/>
                    <a:pt x="79" y="18"/>
                    <a:pt x="69" y="11"/>
                  </a:cubicBezTo>
                  <a:cubicBezTo>
                    <a:pt x="64" y="7"/>
                    <a:pt x="58" y="4"/>
                    <a:pt x="51" y="3"/>
                  </a:cubicBezTo>
                  <a:cubicBezTo>
                    <a:pt x="45" y="2"/>
                    <a:pt x="37" y="2"/>
                    <a:pt x="30" y="5"/>
                  </a:cubicBezTo>
                  <a:cubicBezTo>
                    <a:pt x="26" y="6"/>
                    <a:pt x="22" y="8"/>
                    <a:pt x="19" y="11"/>
                  </a:cubicBezTo>
                  <a:cubicBezTo>
                    <a:pt x="16" y="13"/>
                    <a:pt x="13" y="16"/>
                    <a:pt x="10" y="19"/>
                  </a:cubicBezTo>
                  <a:cubicBezTo>
                    <a:pt x="5" y="26"/>
                    <a:pt x="2" y="35"/>
                    <a:pt x="2" y="44"/>
                  </a:cubicBezTo>
                  <a:cubicBezTo>
                    <a:pt x="2" y="53"/>
                    <a:pt x="5" y="62"/>
                    <a:pt x="10" y="68"/>
                  </a:cubicBezTo>
                  <a:cubicBezTo>
                    <a:pt x="13" y="72"/>
                    <a:pt x="16" y="75"/>
                    <a:pt x="19" y="77"/>
                  </a:cubicBezTo>
                  <a:cubicBezTo>
                    <a:pt x="22" y="80"/>
                    <a:pt x="26" y="82"/>
                    <a:pt x="30" y="83"/>
                  </a:cubicBezTo>
                  <a:cubicBezTo>
                    <a:pt x="37" y="86"/>
                    <a:pt x="45" y="86"/>
                    <a:pt x="51" y="85"/>
                  </a:cubicBezTo>
                  <a:cubicBezTo>
                    <a:pt x="58" y="84"/>
                    <a:pt x="64" y="81"/>
                    <a:pt x="69" y="77"/>
                  </a:cubicBezTo>
                  <a:cubicBezTo>
                    <a:pt x="79" y="70"/>
                    <a:pt x="83" y="61"/>
                    <a:pt x="85" y="54"/>
                  </a:cubicBezTo>
                  <a:cubicBezTo>
                    <a:pt x="86" y="48"/>
                    <a:pt x="86" y="44"/>
                    <a:pt x="86" y="44"/>
                  </a:cubicBezTo>
                  <a:cubicBezTo>
                    <a:pt x="86" y="44"/>
                    <a:pt x="87" y="48"/>
                    <a:pt x="85" y="54"/>
                  </a:cubicBezTo>
                  <a:cubicBezTo>
                    <a:pt x="84" y="61"/>
                    <a:pt x="80" y="71"/>
                    <a:pt x="70" y="78"/>
                  </a:cubicBezTo>
                  <a:cubicBezTo>
                    <a:pt x="65" y="82"/>
                    <a:pt x="59" y="85"/>
                    <a:pt x="52" y="86"/>
                  </a:cubicBezTo>
                  <a:cubicBezTo>
                    <a:pt x="45" y="88"/>
                    <a:pt x="37" y="88"/>
                    <a:pt x="29" y="85"/>
                  </a:cubicBezTo>
                  <a:cubicBezTo>
                    <a:pt x="25" y="83"/>
                    <a:pt x="21" y="81"/>
                    <a:pt x="18" y="79"/>
                  </a:cubicBezTo>
                  <a:cubicBezTo>
                    <a:pt x="14" y="76"/>
                    <a:pt x="11" y="73"/>
                    <a:pt x="9" y="70"/>
                  </a:cubicBezTo>
                  <a:cubicBezTo>
                    <a:pt x="3" y="62"/>
                    <a:pt x="0" y="53"/>
                    <a:pt x="0" y="44"/>
                  </a:cubicBezTo>
                  <a:cubicBezTo>
                    <a:pt x="0" y="34"/>
                    <a:pt x="3" y="25"/>
                    <a:pt x="9" y="18"/>
                  </a:cubicBezTo>
                  <a:cubicBezTo>
                    <a:pt x="11" y="15"/>
                    <a:pt x="14" y="11"/>
                    <a:pt x="18" y="9"/>
                  </a:cubicBezTo>
                  <a:cubicBezTo>
                    <a:pt x="21" y="6"/>
                    <a:pt x="25" y="4"/>
                    <a:pt x="29" y="3"/>
                  </a:cubicBezTo>
                  <a:cubicBezTo>
                    <a:pt x="37" y="0"/>
                    <a:pt x="45" y="0"/>
                    <a:pt x="52" y="1"/>
                  </a:cubicBezTo>
                  <a:cubicBezTo>
                    <a:pt x="59" y="3"/>
                    <a:pt x="65" y="6"/>
                    <a:pt x="70" y="10"/>
                  </a:cubicBezTo>
                  <a:cubicBezTo>
                    <a:pt x="80" y="17"/>
                    <a:pt x="84" y="27"/>
                    <a:pt x="85" y="33"/>
                  </a:cubicBezTo>
                  <a:cubicBezTo>
                    <a:pt x="87" y="40"/>
                    <a:pt x="86" y="44"/>
                    <a:pt x="86" y="44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74">
              <a:extLst>
                <a:ext uri="{FF2B5EF4-FFF2-40B4-BE49-F238E27FC236}">
                  <a16:creationId xmlns:a16="http://schemas.microsoft.com/office/drawing/2014/main" id="{10709E90-E6C9-AD05-2CE4-A968E6092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2983" y="4596796"/>
              <a:ext cx="224593" cy="132968"/>
            </a:xfrm>
            <a:custGeom>
              <a:avLst/>
              <a:gdLst>
                <a:gd name="T0" fmla="*/ 2147483647 w 85"/>
                <a:gd name="T1" fmla="*/ 2147483647 h 50"/>
                <a:gd name="T2" fmla="*/ 2147483647 w 85"/>
                <a:gd name="T3" fmla="*/ 2147483647 h 50"/>
                <a:gd name="T4" fmla="*/ 2147483647 w 85"/>
                <a:gd name="T5" fmla="*/ 2147483647 h 50"/>
                <a:gd name="T6" fmla="*/ 2147483647 w 85"/>
                <a:gd name="T7" fmla="*/ 2147483647 h 50"/>
                <a:gd name="T8" fmla="*/ 2147483647 w 85"/>
                <a:gd name="T9" fmla="*/ 2147483647 h 50"/>
                <a:gd name="T10" fmla="*/ 2147483647 w 85"/>
                <a:gd name="T11" fmla="*/ 2147483647 h 50"/>
                <a:gd name="T12" fmla="*/ 2147483647 w 85"/>
                <a:gd name="T13" fmla="*/ 2147483647 h 50"/>
                <a:gd name="T14" fmla="*/ 2147483647 w 85"/>
                <a:gd name="T15" fmla="*/ 2147483647 h 50"/>
                <a:gd name="T16" fmla="*/ 0 w 85"/>
                <a:gd name="T17" fmla="*/ 2147483647 h 50"/>
                <a:gd name="T18" fmla="*/ 2147483647 w 85"/>
                <a:gd name="T19" fmla="*/ 2147483647 h 50"/>
                <a:gd name="T20" fmla="*/ 2147483647 w 85"/>
                <a:gd name="T21" fmla="*/ 2147483647 h 50"/>
                <a:gd name="T22" fmla="*/ 2147483647 w 85"/>
                <a:gd name="T23" fmla="*/ 2147483647 h 50"/>
                <a:gd name="T24" fmla="*/ 2147483647 w 85"/>
                <a:gd name="T25" fmla="*/ 2147483647 h 50"/>
                <a:gd name="T26" fmla="*/ 2147483647 w 85"/>
                <a:gd name="T27" fmla="*/ 2147483647 h 50"/>
                <a:gd name="T28" fmla="*/ 2147483647 w 85"/>
                <a:gd name="T29" fmla="*/ 2147483647 h 50"/>
                <a:gd name="T30" fmla="*/ 2147483647 w 85"/>
                <a:gd name="T31" fmla="*/ 2147483647 h 50"/>
                <a:gd name="T32" fmla="*/ 2147483647 w 85"/>
                <a:gd name="T33" fmla="*/ 2147483647 h 50"/>
                <a:gd name="T34" fmla="*/ 2147483647 w 85"/>
                <a:gd name="T35" fmla="*/ 2147483647 h 5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50"/>
                <a:gd name="T56" fmla="*/ 85 w 85"/>
                <a:gd name="T57" fmla="*/ 50 h 5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50">
                  <a:moveTo>
                    <a:pt x="85" y="39"/>
                  </a:moveTo>
                  <a:cubicBezTo>
                    <a:pt x="85" y="39"/>
                    <a:pt x="84" y="31"/>
                    <a:pt x="78" y="21"/>
                  </a:cubicBezTo>
                  <a:cubicBezTo>
                    <a:pt x="74" y="17"/>
                    <a:pt x="69" y="11"/>
                    <a:pt x="62" y="8"/>
                  </a:cubicBezTo>
                  <a:cubicBezTo>
                    <a:pt x="55" y="4"/>
                    <a:pt x="47" y="2"/>
                    <a:pt x="38" y="3"/>
                  </a:cubicBezTo>
                  <a:cubicBezTo>
                    <a:pt x="29" y="5"/>
                    <a:pt x="21" y="9"/>
                    <a:pt x="15" y="14"/>
                  </a:cubicBezTo>
                  <a:cubicBezTo>
                    <a:pt x="9" y="19"/>
                    <a:pt x="6" y="25"/>
                    <a:pt x="4" y="31"/>
                  </a:cubicBezTo>
                  <a:cubicBezTo>
                    <a:pt x="0" y="42"/>
                    <a:pt x="1" y="50"/>
                    <a:pt x="1" y="50"/>
                  </a:cubicBezTo>
                  <a:cubicBezTo>
                    <a:pt x="1" y="50"/>
                    <a:pt x="1" y="49"/>
                    <a:pt x="1" y="48"/>
                  </a:cubicBezTo>
                  <a:cubicBezTo>
                    <a:pt x="0" y="48"/>
                    <a:pt x="0" y="46"/>
                    <a:pt x="0" y="45"/>
                  </a:cubicBezTo>
                  <a:cubicBezTo>
                    <a:pt x="0" y="41"/>
                    <a:pt x="0" y="36"/>
                    <a:pt x="2" y="30"/>
                  </a:cubicBezTo>
                  <a:cubicBezTo>
                    <a:pt x="4" y="24"/>
                    <a:pt x="8" y="18"/>
                    <a:pt x="14" y="12"/>
                  </a:cubicBezTo>
                  <a:cubicBezTo>
                    <a:pt x="17" y="10"/>
                    <a:pt x="20" y="7"/>
                    <a:pt x="24" y="5"/>
                  </a:cubicBezTo>
                  <a:cubicBezTo>
                    <a:pt x="28" y="3"/>
                    <a:pt x="33" y="2"/>
                    <a:pt x="38" y="1"/>
                  </a:cubicBezTo>
                  <a:cubicBezTo>
                    <a:pt x="47" y="0"/>
                    <a:pt x="56" y="2"/>
                    <a:pt x="63" y="6"/>
                  </a:cubicBezTo>
                  <a:cubicBezTo>
                    <a:pt x="70" y="10"/>
                    <a:pt x="76" y="15"/>
                    <a:pt x="79" y="21"/>
                  </a:cubicBezTo>
                  <a:cubicBezTo>
                    <a:pt x="82" y="26"/>
                    <a:pt x="84" y="31"/>
                    <a:pt x="85" y="34"/>
                  </a:cubicBezTo>
                  <a:cubicBezTo>
                    <a:pt x="85" y="36"/>
                    <a:pt x="85" y="37"/>
                    <a:pt x="85" y="38"/>
                  </a:cubicBezTo>
                  <a:cubicBezTo>
                    <a:pt x="85" y="39"/>
                    <a:pt x="85" y="39"/>
                    <a:pt x="85" y="3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75">
              <a:extLst>
                <a:ext uri="{FF2B5EF4-FFF2-40B4-BE49-F238E27FC236}">
                  <a16:creationId xmlns:a16="http://schemas.microsoft.com/office/drawing/2014/main" id="{9D32A72E-0CB1-70DF-0BAA-E084FE4E9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1830" y="3768820"/>
              <a:ext cx="229062" cy="231297"/>
            </a:xfrm>
            <a:custGeom>
              <a:avLst/>
              <a:gdLst>
                <a:gd name="T0" fmla="*/ 2147483647 w 86"/>
                <a:gd name="T1" fmla="*/ 2147483647 h 87"/>
                <a:gd name="T2" fmla="*/ 2147483647 w 86"/>
                <a:gd name="T3" fmla="*/ 2147483647 h 87"/>
                <a:gd name="T4" fmla="*/ 2147483647 w 86"/>
                <a:gd name="T5" fmla="*/ 2147483647 h 87"/>
                <a:gd name="T6" fmla="*/ 2147483647 w 86"/>
                <a:gd name="T7" fmla="*/ 2147483647 h 87"/>
                <a:gd name="T8" fmla="*/ 2147483647 w 86"/>
                <a:gd name="T9" fmla="*/ 2147483647 h 87"/>
                <a:gd name="T10" fmla="*/ 2147483647 w 86"/>
                <a:gd name="T11" fmla="*/ 2147483647 h 87"/>
                <a:gd name="T12" fmla="*/ 2147483647 w 86"/>
                <a:gd name="T13" fmla="*/ 2147483647 h 87"/>
                <a:gd name="T14" fmla="*/ 2147483647 w 86"/>
                <a:gd name="T15" fmla="*/ 2147483647 h 87"/>
                <a:gd name="T16" fmla="*/ 2147483647 w 86"/>
                <a:gd name="T17" fmla="*/ 2147483647 h 87"/>
                <a:gd name="T18" fmla="*/ 2147483647 w 86"/>
                <a:gd name="T19" fmla="*/ 2147483647 h 87"/>
                <a:gd name="T20" fmla="*/ 2147483647 w 86"/>
                <a:gd name="T21" fmla="*/ 2147483647 h 87"/>
                <a:gd name="T22" fmla="*/ 2147483647 w 86"/>
                <a:gd name="T23" fmla="*/ 2147483647 h 87"/>
                <a:gd name="T24" fmla="*/ 2147483647 w 86"/>
                <a:gd name="T25" fmla="*/ 2147483647 h 87"/>
                <a:gd name="T26" fmla="*/ 2147483647 w 86"/>
                <a:gd name="T27" fmla="*/ 2147483647 h 87"/>
                <a:gd name="T28" fmla="*/ 2147483647 w 86"/>
                <a:gd name="T29" fmla="*/ 2147483647 h 87"/>
                <a:gd name="T30" fmla="*/ 2147483647 w 86"/>
                <a:gd name="T31" fmla="*/ 2147483647 h 87"/>
                <a:gd name="T32" fmla="*/ 2147483647 w 86"/>
                <a:gd name="T33" fmla="*/ 2147483647 h 87"/>
                <a:gd name="T34" fmla="*/ 2147483647 w 86"/>
                <a:gd name="T35" fmla="*/ 2147483647 h 87"/>
                <a:gd name="T36" fmla="*/ 2147483647 w 86"/>
                <a:gd name="T37" fmla="*/ 2147483647 h 87"/>
                <a:gd name="T38" fmla="*/ 2147483647 w 86"/>
                <a:gd name="T39" fmla="*/ 2147483647 h 87"/>
                <a:gd name="T40" fmla="*/ 2147483647 w 86"/>
                <a:gd name="T41" fmla="*/ 2147483647 h 87"/>
                <a:gd name="T42" fmla="*/ 0 w 86"/>
                <a:gd name="T43" fmla="*/ 2147483647 h 87"/>
                <a:gd name="T44" fmla="*/ 2147483647 w 86"/>
                <a:gd name="T45" fmla="*/ 2147483647 h 87"/>
                <a:gd name="T46" fmla="*/ 2147483647 w 86"/>
                <a:gd name="T47" fmla="*/ 2147483647 h 87"/>
                <a:gd name="T48" fmla="*/ 2147483647 w 86"/>
                <a:gd name="T49" fmla="*/ 2147483647 h 87"/>
                <a:gd name="T50" fmla="*/ 2147483647 w 86"/>
                <a:gd name="T51" fmla="*/ 2147483647 h 87"/>
                <a:gd name="T52" fmla="*/ 2147483647 w 86"/>
                <a:gd name="T53" fmla="*/ 2147483647 h 87"/>
                <a:gd name="T54" fmla="*/ 2147483647 w 86"/>
                <a:gd name="T55" fmla="*/ 2147483647 h 87"/>
                <a:gd name="T56" fmla="*/ 2147483647 w 86"/>
                <a:gd name="T57" fmla="*/ 2147483647 h 8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87"/>
                <a:gd name="T89" fmla="*/ 86 w 86"/>
                <a:gd name="T90" fmla="*/ 87 h 8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87">
                  <a:moveTo>
                    <a:pt x="86" y="43"/>
                  </a:moveTo>
                  <a:cubicBezTo>
                    <a:pt x="85" y="43"/>
                    <a:pt x="86" y="40"/>
                    <a:pt x="84" y="33"/>
                  </a:cubicBezTo>
                  <a:cubicBezTo>
                    <a:pt x="82" y="27"/>
                    <a:pt x="78" y="17"/>
                    <a:pt x="68" y="10"/>
                  </a:cubicBezTo>
                  <a:cubicBezTo>
                    <a:pt x="64" y="7"/>
                    <a:pt x="58" y="4"/>
                    <a:pt x="51" y="3"/>
                  </a:cubicBezTo>
                  <a:cubicBezTo>
                    <a:pt x="44" y="1"/>
                    <a:pt x="36" y="2"/>
                    <a:pt x="29" y="4"/>
                  </a:cubicBezTo>
                  <a:cubicBezTo>
                    <a:pt x="25" y="6"/>
                    <a:pt x="22" y="8"/>
                    <a:pt x="19" y="10"/>
                  </a:cubicBezTo>
                  <a:cubicBezTo>
                    <a:pt x="15" y="12"/>
                    <a:pt x="12" y="15"/>
                    <a:pt x="10" y="19"/>
                  </a:cubicBezTo>
                  <a:cubicBezTo>
                    <a:pt x="5" y="26"/>
                    <a:pt x="2" y="34"/>
                    <a:pt x="2" y="43"/>
                  </a:cubicBezTo>
                  <a:cubicBezTo>
                    <a:pt x="2" y="52"/>
                    <a:pt x="5" y="61"/>
                    <a:pt x="10" y="68"/>
                  </a:cubicBezTo>
                  <a:cubicBezTo>
                    <a:pt x="12" y="71"/>
                    <a:pt x="15" y="74"/>
                    <a:pt x="19" y="77"/>
                  </a:cubicBezTo>
                  <a:cubicBezTo>
                    <a:pt x="22" y="79"/>
                    <a:pt x="25" y="81"/>
                    <a:pt x="29" y="82"/>
                  </a:cubicBezTo>
                  <a:cubicBezTo>
                    <a:pt x="36" y="85"/>
                    <a:pt x="44" y="85"/>
                    <a:pt x="51" y="84"/>
                  </a:cubicBezTo>
                  <a:cubicBezTo>
                    <a:pt x="58" y="83"/>
                    <a:pt x="64" y="80"/>
                    <a:pt x="68" y="77"/>
                  </a:cubicBezTo>
                  <a:cubicBezTo>
                    <a:pt x="78" y="69"/>
                    <a:pt x="82" y="60"/>
                    <a:pt x="84" y="54"/>
                  </a:cubicBezTo>
                  <a:cubicBezTo>
                    <a:pt x="86" y="47"/>
                    <a:pt x="85" y="43"/>
                    <a:pt x="86" y="43"/>
                  </a:cubicBezTo>
                  <a:cubicBezTo>
                    <a:pt x="86" y="43"/>
                    <a:pt x="86" y="47"/>
                    <a:pt x="85" y="54"/>
                  </a:cubicBezTo>
                  <a:cubicBezTo>
                    <a:pt x="83" y="60"/>
                    <a:pt x="79" y="70"/>
                    <a:pt x="69" y="78"/>
                  </a:cubicBezTo>
                  <a:cubicBezTo>
                    <a:pt x="65" y="81"/>
                    <a:pt x="58" y="85"/>
                    <a:pt x="51" y="86"/>
                  </a:cubicBezTo>
                  <a:cubicBezTo>
                    <a:pt x="44" y="87"/>
                    <a:pt x="36" y="87"/>
                    <a:pt x="28" y="84"/>
                  </a:cubicBezTo>
                  <a:cubicBezTo>
                    <a:pt x="25" y="83"/>
                    <a:pt x="21" y="81"/>
                    <a:pt x="17" y="78"/>
                  </a:cubicBezTo>
                  <a:cubicBezTo>
                    <a:pt x="14" y="76"/>
                    <a:pt x="11" y="73"/>
                    <a:pt x="8" y="69"/>
                  </a:cubicBezTo>
                  <a:cubicBezTo>
                    <a:pt x="3" y="62"/>
                    <a:pt x="0" y="53"/>
                    <a:pt x="0" y="43"/>
                  </a:cubicBezTo>
                  <a:cubicBezTo>
                    <a:pt x="0" y="34"/>
                    <a:pt x="3" y="25"/>
                    <a:pt x="8" y="18"/>
                  </a:cubicBezTo>
                  <a:cubicBezTo>
                    <a:pt x="11" y="14"/>
                    <a:pt x="14" y="11"/>
                    <a:pt x="17" y="8"/>
                  </a:cubicBezTo>
                  <a:cubicBezTo>
                    <a:pt x="21" y="6"/>
                    <a:pt x="25" y="4"/>
                    <a:pt x="28" y="3"/>
                  </a:cubicBezTo>
                  <a:cubicBezTo>
                    <a:pt x="36" y="0"/>
                    <a:pt x="44" y="0"/>
                    <a:pt x="51" y="1"/>
                  </a:cubicBezTo>
                  <a:cubicBezTo>
                    <a:pt x="58" y="2"/>
                    <a:pt x="65" y="5"/>
                    <a:pt x="69" y="9"/>
                  </a:cubicBezTo>
                  <a:cubicBezTo>
                    <a:pt x="79" y="17"/>
                    <a:pt x="83" y="26"/>
                    <a:pt x="85" y="33"/>
                  </a:cubicBezTo>
                  <a:cubicBezTo>
                    <a:pt x="86" y="40"/>
                    <a:pt x="86" y="43"/>
                    <a:pt x="86" y="43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76">
              <a:extLst>
                <a:ext uri="{FF2B5EF4-FFF2-40B4-BE49-F238E27FC236}">
                  <a16:creationId xmlns:a16="http://schemas.microsoft.com/office/drawing/2014/main" id="{0C47F9FF-4D89-A44B-8F11-CF0A9DE70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888" y="3792285"/>
              <a:ext cx="231297" cy="233532"/>
            </a:xfrm>
            <a:custGeom>
              <a:avLst/>
              <a:gdLst>
                <a:gd name="T0" fmla="*/ 2147483647 w 87"/>
                <a:gd name="T1" fmla="*/ 2147483647 h 88"/>
                <a:gd name="T2" fmla="*/ 2147483647 w 87"/>
                <a:gd name="T3" fmla="*/ 2147483647 h 88"/>
                <a:gd name="T4" fmla="*/ 2147483647 w 87"/>
                <a:gd name="T5" fmla="*/ 2147483647 h 88"/>
                <a:gd name="T6" fmla="*/ 2147483647 w 87"/>
                <a:gd name="T7" fmla="*/ 2147483647 h 88"/>
                <a:gd name="T8" fmla="*/ 2147483647 w 87"/>
                <a:gd name="T9" fmla="*/ 2147483647 h 88"/>
                <a:gd name="T10" fmla="*/ 2147483647 w 87"/>
                <a:gd name="T11" fmla="*/ 2147483647 h 88"/>
                <a:gd name="T12" fmla="*/ 2147483647 w 87"/>
                <a:gd name="T13" fmla="*/ 2147483647 h 88"/>
                <a:gd name="T14" fmla="*/ 2147483647 w 87"/>
                <a:gd name="T15" fmla="*/ 2147483647 h 88"/>
                <a:gd name="T16" fmla="*/ 2147483647 w 87"/>
                <a:gd name="T17" fmla="*/ 2147483647 h 88"/>
                <a:gd name="T18" fmla="*/ 2147483647 w 87"/>
                <a:gd name="T19" fmla="*/ 2147483647 h 88"/>
                <a:gd name="T20" fmla="*/ 2147483647 w 87"/>
                <a:gd name="T21" fmla="*/ 2147483647 h 88"/>
                <a:gd name="T22" fmla="*/ 2147483647 w 87"/>
                <a:gd name="T23" fmla="*/ 2147483647 h 88"/>
                <a:gd name="T24" fmla="*/ 2147483647 w 87"/>
                <a:gd name="T25" fmla="*/ 2147483647 h 88"/>
                <a:gd name="T26" fmla="*/ 2147483647 w 87"/>
                <a:gd name="T27" fmla="*/ 2147483647 h 88"/>
                <a:gd name="T28" fmla="*/ 2147483647 w 87"/>
                <a:gd name="T29" fmla="*/ 2147483647 h 88"/>
                <a:gd name="T30" fmla="*/ 2147483647 w 87"/>
                <a:gd name="T31" fmla="*/ 2147483647 h 88"/>
                <a:gd name="T32" fmla="*/ 2147483647 w 87"/>
                <a:gd name="T33" fmla="*/ 2147483647 h 88"/>
                <a:gd name="T34" fmla="*/ 2147483647 w 87"/>
                <a:gd name="T35" fmla="*/ 2147483647 h 88"/>
                <a:gd name="T36" fmla="*/ 2147483647 w 87"/>
                <a:gd name="T37" fmla="*/ 2147483647 h 88"/>
                <a:gd name="T38" fmla="*/ 2147483647 w 87"/>
                <a:gd name="T39" fmla="*/ 2147483647 h 88"/>
                <a:gd name="T40" fmla="*/ 2147483647 w 87"/>
                <a:gd name="T41" fmla="*/ 2147483647 h 88"/>
                <a:gd name="T42" fmla="*/ 0 w 87"/>
                <a:gd name="T43" fmla="*/ 2147483647 h 88"/>
                <a:gd name="T44" fmla="*/ 2147483647 w 87"/>
                <a:gd name="T45" fmla="*/ 2147483647 h 88"/>
                <a:gd name="T46" fmla="*/ 2147483647 w 87"/>
                <a:gd name="T47" fmla="*/ 2147483647 h 88"/>
                <a:gd name="T48" fmla="*/ 2147483647 w 87"/>
                <a:gd name="T49" fmla="*/ 2147483647 h 88"/>
                <a:gd name="T50" fmla="*/ 2147483647 w 87"/>
                <a:gd name="T51" fmla="*/ 2147483647 h 88"/>
                <a:gd name="T52" fmla="*/ 2147483647 w 87"/>
                <a:gd name="T53" fmla="*/ 2147483647 h 88"/>
                <a:gd name="T54" fmla="*/ 2147483647 w 87"/>
                <a:gd name="T55" fmla="*/ 2147483647 h 88"/>
                <a:gd name="T56" fmla="*/ 2147483647 w 87"/>
                <a:gd name="T57" fmla="*/ 2147483647 h 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7"/>
                <a:gd name="T88" fmla="*/ 0 h 88"/>
                <a:gd name="T89" fmla="*/ 87 w 87"/>
                <a:gd name="T90" fmla="*/ 88 h 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7" h="88">
                  <a:moveTo>
                    <a:pt x="86" y="44"/>
                  </a:moveTo>
                  <a:cubicBezTo>
                    <a:pt x="86" y="44"/>
                    <a:pt x="86" y="40"/>
                    <a:pt x="84" y="34"/>
                  </a:cubicBezTo>
                  <a:cubicBezTo>
                    <a:pt x="83" y="28"/>
                    <a:pt x="78" y="18"/>
                    <a:pt x="69" y="11"/>
                  </a:cubicBezTo>
                  <a:cubicBezTo>
                    <a:pt x="64" y="7"/>
                    <a:pt x="58" y="4"/>
                    <a:pt x="51" y="3"/>
                  </a:cubicBezTo>
                  <a:cubicBezTo>
                    <a:pt x="44" y="2"/>
                    <a:pt x="37" y="2"/>
                    <a:pt x="29" y="5"/>
                  </a:cubicBezTo>
                  <a:cubicBezTo>
                    <a:pt x="26" y="6"/>
                    <a:pt x="22" y="8"/>
                    <a:pt x="19" y="11"/>
                  </a:cubicBezTo>
                  <a:cubicBezTo>
                    <a:pt x="16" y="13"/>
                    <a:pt x="13" y="16"/>
                    <a:pt x="10" y="20"/>
                  </a:cubicBezTo>
                  <a:cubicBezTo>
                    <a:pt x="5" y="26"/>
                    <a:pt x="2" y="35"/>
                    <a:pt x="2" y="44"/>
                  </a:cubicBezTo>
                  <a:cubicBezTo>
                    <a:pt x="2" y="53"/>
                    <a:pt x="5" y="62"/>
                    <a:pt x="10" y="69"/>
                  </a:cubicBezTo>
                  <a:cubicBezTo>
                    <a:pt x="13" y="72"/>
                    <a:pt x="16" y="75"/>
                    <a:pt x="19" y="77"/>
                  </a:cubicBezTo>
                  <a:cubicBezTo>
                    <a:pt x="22" y="80"/>
                    <a:pt x="26" y="82"/>
                    <a:pt x="29" y="83"/>
                  </a:cubicBezTo>
                  <a:cubicBezTo>
                    <a:pt x="37" y="86"/>
                    <a:pt x="44" y="86"/>
                    <a:pt x="51" y="85"/>
                  </a:cubicBezTo>
                  <a:cubicBezTo>
                    <a:pt x="58" y="84"/>
                    <a:pt x="64" y="81"/>
                    <a:pt x="69" y="77"/>
                  </a:cubicBezTo>
                  <a:cubicBezTo>
                    <a:pt x="78" y="70"/>
                    <a:pt x="83" y="61"/>
                    <a:pt x="84" y="54"/>
                  </a:cubicBezTo>
                  <a:cubicBezTo>
                    <a:pt x="86" y="48"/>
                    <a:pt x="86" y="44"/>
                    <a:pt x="86" y="44"/>
                  </a:cubicBezTo>
                  <a:cubicBezTo>
                    <a:pt x="86" y="44"/>
                    <a:pt x="87" y="48"/>
                    <a:pt x="85" y="55"/>
                  </a:cubicBezTo>
                  <a:cubicBezTo>
                    <a:pt x="84" y="61"/>
                    <a:pt x="80" y="71"/>
                    <a:pt x="70" y="78"/>
                  </a:cubicBezTo>
                  <a:cubicBezTo>
                    <a:pt x="65" y="82"/>
                    <a:pt x="59" y="85"/>
                    <a:pt x="52" y="87"/>
                  </a:cubicBezTo>
                  <a:cubicBezTo>
                    <a:pt x="44" y="88"/>
                    <a:pt x="36" y="88"/>
                    <a:pt x="29" y="85"/>
                  </a:cubicBezTo>
                  <a:cubicBezTo>
                    <a:pt x="25" y="84"/>
                    <a:pt x="21" y="82"/>
                    <a:pt x="18" y="79"/>
                  </a:cubicBezTo>
                  <a:cubicBezTo>
                    <a:pt x="14" y="77"/>
                    <a:pt x="11" y="73"/>
                    <a:pt x="9" y="70"/>
                  </a:cubicBezTo>
                  <a:cubicBezTo>
                    <a:pt x="3" y="63"/>
                    <a:pt x="0" y="54"/>
                    <a:pt x="0" y="44"/>
                  </a:cubicBezTo>
                  <a:cubicBezTo>
                    <a:pt x="0" y="35"/>
                    <a:pt x="3" y="26"/>
                    <a:pt x="9" y="18"/>
                  </a:cubicBezTo>
                  <a:cubicBezTo>
                    <a:pt x="11" y="15"/>
                    <a:pt x="14" y="12"/>
                    <a:pt x="18" y="9"/>
                  </a:cubicBezTo>
                  <a:cubicBezTo>
                    <a:pt x="21" y="7"/>
                    <a:pt x="25" y="5"/>
                    <a:pt x="29" y="3"/>
                  </a:cubicBezTo>
                  <a:cubicBezTo>
                    <a:pt x="36" y="0"/>
                    <a:pt x="44" y="0"/>
                    <a:pt x="52" y="2"/>
                  </a:cubicBezTo>
                  <a:cubicBezTo>
                    <a:pt x="59" y="3"/>
                    <a:pt x="65" y="6"/>
                    <a:pt x="70" y="10"/>
                  </a:cubicBezTo>
                  <a:cubicBezTo>
                    <a:pt x="80" y="17"/>
                    <a:pt x="84" y="27"/>
                    <a:pt x="85" y="34"/>
                  </a:cubicBezTo>
                  <a:cubicBezTo>
                    <a:pt x="87" y="40"/>
                    <a:pt x="86" y="44"/>
                    <a:pt x="86" y="44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77">
              <a:extLst>
                <a:ext uri="{FF2B5EF4-FFF2-40B4-BE49-F238E27FC236}">
                  <a16:creationId xmlns:a16="http://schemas.microsoft.com/office/drawing/2014/main" id="{6035E66F-D59B-31CF-0FB8-0C9F268C8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183250" cy="783281"/>
            </a:xfrm>
            <a:custGeom>
              <a:avLst/>
              <a:gdLst>
                <a:gd name="T0" fmla="*/ 0 w 164"/>
                <a:gd name="T1" fmla="*/ 2147483647 h 701"/>
                <a:gd name="T2" fmla="*/ 2147483647 w 164"/>
                <a:gd name="T3" fmla="*/ 2147483647 h 701"/>
                <a:gd name="T4" fmla="*/ 2147483647 w 164"/>
                <a:gd name="T5" fmla="*/ 2147483647 h 701"/>
                <a:gd name="T6" fmla="*/ 2147483647 w 164"/>
                <a:gd name="T7" fmla="*/ 0 h 701"/>
                <a:gd name="T8" fmla="*/ 0 w 164"/>
                <a:gd name="T9" fmla="*/ 2147483647 h 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701"/>
                <a:gd name="T17" fmla="*/ 164 w 164"/>
                <a:gd name="T18" fmla="*/ 701 h 7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701">
                  <a:moveTo>
                    <a:pt x="0" y="10"/>
                  </a:moveTo>
                  <a:lnTo>
                    <a:pt x="66" y="701"/>
                  </a:lnTo>
                  <a:lnTo>
                    <a:pt x="164" y="691"/>
                  </a:lnTo>
                  <a:lnTo>
                    <a:pt x="93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78">
              <a:extLst>
                <a:ext uri="{FF2B5EF4-FFF2-40B4-BE49-F238E27FC236}">
                  <a16:creationId xmlns:a16="http://schemas.microsoft.com/office/drawing/2014/main" id="{B88C014E-8D91-BF5B-35FC-FCEFA5C8A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183250" cy="783281"/>
            </a:xfrm>
            <a:custGeom>
              <a:avLst/>
              <a:gdLst>
                <a:gd name="T0" fmla="*/ 0 w 164"/>
                <a:gd name="T1" fmla="*/ 2147483647 h 701"/>
                <a:gd name="T2" fmla="*/ 2147483647 w 164"/>
                <a:gd name="T3" fmla="*/ 2147483647 h 701"/>
                <a:gd name="T4" fmla="*/ 2147483647 w 164"/>
                <a:gd name="T5" fmla="*/ 2147483647 h 701"/>
                <a:gd name="T6" fmla="*/ 2147483647 w 164"/>
                <a:gd name="T7" fmla="*/ 0 h 701"/>
                <a:gd name="T8" fmla="*/ 0 w 164"/>
                <a:gd name="T9" fmla="*/ 2147483647 h 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701"/>
                <a:gd name="T17" fmla="*/ 164 w 164"/>
                <a:gd name="T18" fmla="*/ 701 h 7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701">
                  <a:moveTo>
                    <a:pt x="0" y="10"/>
                  </a:moveTo>
                  <a:lnTo>
                    <a:pt x="66" y="701"/>
                  </a:lnTo>
                  <a:lnTo>
                    <a:pt x="164" y="691"/>
                  </a:lnTo>
                  <a:lnTo>
                    <a:pt x="93" y="0"/>
                  </a:lnTo>
                  <a:lnTo>
                    <a:pt x="0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79">
              <a:extLst>
                <a:ext uri="{FF2B5EF4-FFF2-40B4-BE49-F238E27FC236}">
                  <a16:creationId xmlns:a16="http://schemas.microsoft.com/office/drawing/2014/main" id="{8713A740-D68E-0735-2FD7-B1B2F95C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0036" y="3423550"/>
              <a:ext cx="294987" cy="270405"/>
            </a:xfrm>
            <a:custGeom>
              <a:avLst/>
              <a:gdLst>
                <a:gd name="T0" fmla="*/ 2147483647 w 111"/>
                <a:gd name="T1" fmla="*/ 2147483647 h 102"/>
                <a:gd name="T2" fmla="*/ 2147483647 w 111"/>
                <a:gd name="T3" fmla="*/ 2147483647 h 102"/>
                <a:gd name="T4" fmla="*/ 2147483647 w 111"/>
                <a:gd name="T5" fmla="*/ 2147483647 h 102"/>
                <a:gd name="T6" fmla="*/ 2147483647 w 111"/>
                <a:gd name="T7" fmla="*/ 2147483647 h 102"/>
                <a:gd name="T8" fmla="*/ 2147483647 w 111"/>
                <a:gd name="T9" fmla="*/ 2147483647 h 102"/>
                <a:gd name="T10" fmla="*/ 2147483647 w 111"/>
                <a:gd name="T11" fmla="*/ 2147483647 h 102"/>
                <a:gd name="T12" fmla="*/ 2147483647 w 111"/>
                <a:gd name="T13" fmla="*/ 2147483647 h 102"/>
                <a:gd name="T14" fmla="*/ 2147483647 w 111"/>
                <a:gd name="T15" fmla="*/ 2147483647 h 102"/>
                <a:gd name="T16" fmla="*/ 2147483647 w 111"/>
                <a:gd name="T17" fmla="*/ 2147483647 h 102"/>
                <a:gd name="T18" fmla="*/ 2147483647 w 111"/>
                <a:gd name="T19" fmla="*/ 2147483647 h 102"/>
                <a:gd name="T20" fmla="*/ 2147483647 w 111"/>
                <a:gd name="T21" fmla="*/ 2147483647 h 102"/>
                <a:gd name="T22" fmla="*/ 2147483647 w 111"/>
                <a:gd name="T23" fmla="*/ 2147483647 h 102"/>
                <a:gd name="T24" fmla="*/ 2147483647 w 111"/>
                <a:gd name="T25" fmla="*/ 2147483647 h 102"/>
                <a:gd name="T26" fmla="*/ 2147483647 w 111"/>
                <a:gd name="T27" fmla="*/ 2147483647 h 102"/>
                <a:gd name="T28" fmla="*/ 2147483647 w 111"/>
                <a:gd name="T29" fmla="*/ 2147483647 h 102"/>
                <a:gd name="T30" fmla="*/ 2147483647 w 111"/>
                <a:gd name="T31" fmla="*/ 2147483647 h 102"/>
                <a:gd name="T32" fmla="*/ 2147483647 w 111"/>
                <a:gd name="T33" fmla="*/ 2147483647 h 102"/>
                <a:gd name="T34" fmla="*/ 0 w 111"/>
                <a:gd name="T35" fmla="*/ 2147483647 h 102"/>
                <a:gd name="T36" fmla="*/ 2147483647 w 111"/>
                <a:gd name="T37" fmla="*/ 2147483647 h 102"/>
                <a:gd name="T38" fmla="*/ 2147483647 w 111"/>
                <a:gd name="T39" fmla="*/ 2147483647 h 102"/>
                <a:gd name="T40" fmla="*/ 2147483647 w 111"/>
                <a:gd name="T41" fmla="*/ 2147483647 h 102"/>
                <a:gd name="T42" fmla="*/ 2147483647 w 111"/>
                <a:gd name="T43" fmla="*/ 2147483647 h 102"/>
                <a:gd name="T44" fmla="*/ 2147483647 w 111"/>
                <a:gd name="T45" fmla="*/ 2147483647 h 102"/>
                <a:gd name="T46" fmla="*/ 2147483647 w 111"/>
                <a:gd name="T47" fmla="*/ 2147483647 h 102"/>
                <a:gd name="T48" fmla="*/ 2147483647 w 111"/>
                <a:gd name="T49" fmla="*/ 2147483647 h 102"/>
                <a:gd name="T50" fmla="*/ 2147483647 w 111"/>
                <a:gd name="T51" fmla="*/ 2147483647 h 102"/>
                <a:gd name="T52" fmla="*/ 2147483647 w 111"/>
                <a:gd name="T53" fmla="*/ 2147483647 h 102"/>
                <a:gd name="T54" fmla="*/ 2147483647 w 111"/>
                <a:gd name="T55" fmla="*/ 2147483647 h 102"/>
                <a:gd name="T56" fmla="*/ 2147483647 w 111"/>
                <a:gd name="T57" fmla="*/ 2147483647 h 102"/>
                <a:gd name="T58" fmla="*/ 2147483647 w 111"/>
                <a:gd name="T59" fmla="*/ 2147483647 h 102"/>
                <a:gd name="T60" fmla="*/ 2147483647 w 111"/>
                <a:gd name="T61" fmla="*/ 2147483647 h 102"/>
                <a:gd name="T62" fmla="*/ 2147483647 w 111"/>
                <a:gd name="T63" fmla="*/ 2147483647 h 102"/>
                <a:gd name="T64" fmla="*/ 2147483647 w 111"/>
                <a:gd name="T65" fmla="*/ 2147483647 h 102"/>
                <a:gd name="T66" fmla="*/ 2147483647 w 111"/>
                <a:gd name="T67" fmla="*/ 2147483647 h 102"/>
                <a:gd name="T68" fmla="*/ 2147483647 w 111"/>
                <a:gd name="T69" fmla="*/ 2147483647 h 102"/>
                <a:gd name="T70" fmla="*/ 2147483647 w 111"/>
                <a:gd name="T71" fmla="*/ 2147483647 h 10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1"/>
                <a:gd name="T109" fmla="*/ 0 h 102"/>
                <a:gd name="T110" fmla="*/ 111 w 111"/>
                <a:gd name="T111" fmla="*/ 102 h 10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1" h="102">
                  <a:moveTo>
                    <a:pt x="1" y="97"/>
                  </a:moveTo>
                  <a:cubicBezTo>
                    <a:pt x="1" y="96"/>
                    <a:pt x="5" y="94"/>
                    <a:pt x="12" y="93"/>
                  </a:cubicBezTo>
                  <a:cubicBezTo>
                    <a:pt x="20" y="91"/>
                    <a:pt x="30" y="89"/>
                    <a:pt x="43" y="87"/>
                  </a:cubicBezTo>
                  <a:cubicBezTo>
                    <a:pt x="49" y="86"/>
                    <a:pt x="56" y="84"/>
                    <a:pt x="63" y="82"/>
                  </a:cubicBezTo>
                  <a:cubicBezTo>
                    <a:pt x="67" y="81"/>
                    <a:pt x="70" y="80"/>
                    <a:pt x="74" y="79"/>
                  </a:cubicBezTo>
                  <a:cubicBezTo>
                    <a:pt x="78" y="78"/>
                    <a:pt x="82" y="76"/>
                    <a:pt x="85" y="75"/>
                  </a:cubicBezTo>
                  <a:cubicBezTo>
                    <a:pt x="88" y="74"/>
                    <a:pt x="90" y="72"/>
                    <a:pt x="90" y="71"/>
                  </a:cubicBezTo>
                  <a:cubicBezTo>
                    <a:pt x="90" y="71"/>
                    <a:pt x="90" y="71"/>
                    <a:pt x="90" y="70"/>
                  </a:cubicBezTo>
                  <a:cubicBezTo>
                    <a:pt x="90" y="69"/>
                    <a:pt x="90" y="67"/>
                    <a:pt x="89" y="65"/>
                  </a:cubicBezTo>
                  <a:cubicBezTo>
                    <a:pt x="86" y="57"/>
                    <a:pt x="83" y="47"/>
                    <a:pt x="79" y="40"/>
                  </a:cubicBezTo>
                  <a:cubicBezTo>
                    <a:pt x="77" y="36"/>
                    <a:pt x="74" y="32"/>
                    <a:pt x="72" y="29"/>
                  </a:cubicBezTo>
                  <a:cubicBezTo>
                    <a:pt x="70" y="28"/>
                    <a:pt x="69" y="26"/>
                    <a:pt x="68" y="25"/>
                  </a:cubicBezTo>
                  <a:cubicBezTo>
                    <a:pt x="66" y="24"/>
                    <a:pt x="65" y="23"/>
                    <a:pt x="64" y="22"/>
                  </a:cubicBezTo>
                  <a:cubicBezTo>
                    <a:pt x="61" y="21"/>
                    <a:pt x="60" y="21"/>
                    <a:pt x="58" y="21"/>
                  </a:cubicBezTo>
                  <a:cubicBezTo>
                    <a:pt x="56" y="21"/>
                    <a:pt x="53" y="23"/>
                    <a:pt x="51" y="26"/>
                  </a:cubicBezTo>
                  <a:cubicBezTo>
                    <a:pt x="38" y="36"/>
                    <a:pt x="29" y="48"/>
                    <a:pt x="22" y="59"/>
                  </a:cubicBezTo>
                  <a:cubicBezTo>
                    <a:pt x="9" y="80"/>
                    <a:pt x="5" y="96"/>
                    <a:pt x="2" y="95"/>
                  </a:cubicBezTo>
                  <a:cubicBezTo>
                    <a:pt x="1" y="95"/>
                    <a:pt x="0" y="91"/>
                    <a:pt x="0" y="83"/>
                  </a:cubicBezTo>
                  <a:cubicBezTo>
                    <a:pt x="1" y="76"/>
                    <a:pt x="4" y="64"/>
                    <a:pt x="9" y="52"/>
                  </a:cubicBezTo>
                  <a:cubicBezTo>
                    <a:pt x="15" y="39"/>
                    <a:pt x="24" y="25"/>
                    <a:pt x="38" y="12"/>
                  </a:cubicBezTo>
                  <a:cubicBezTo>
                    <a:pt x="41" y="8"/>
                    <a:pt x="45" y="4"/>
                    <a:pt x="52" y="2"/>
                  </a:cubicBezTo>
                  <a:cubicBezTo>
                    <a:pt x="56" y="1"/>
                    <a:pt x="60" y="0"/>
                    <a:pt x="63" y="1"/>
                  </a:cubicBezTo>
                  <a:cubicBezTo>
                    <a:pt x="67" y="1"/>
                    <a:pt x="70" y="3"/>
                    <a:pt x="73" y="4"/>
                  </a:cubicBezTo>
                  <a:cubicBezTo>
                    <a:pt x="76" y="6"/>
                    <a:pt x="79" y="8"/>
                    <a:pt x="81" y="10"/>
                  </a:cubicBezTo>
                  <a:cubicBezTo>
                    <a:pt x="84" y="12"/>
                    <a:pt x="86" y="14"/>
                    <a:pt x="88" y="16"/>
                  </a:cubicBezTo>
                  <a:cubicBezTo>
                    <a:pt x="91" y="20"/>
                    <a:pt x="94" y="25"/>
                    <a:pt x="97" y="30"/>
                  </a:cubicBezTo>
                  <a:cubicBezTo>
                    <a:pt x="102" y="40"/>
                    <a:pt x="105" y="50"/>
                    <a:pt x="109" y="59"/>
                  </a:cubicBezTo>
                  <a:cubicBezTo>
                    <a:pt x="109" y="62"/>
                    <a:pt x="110" y="65"/>
                    <a:pt x="110" y="68"/>
                  </a:cubicBezTo>
                  <a:cubicBezTo>
                    <a:pt x="111" y="72"/>
                    <a:pt x="110" y="76"/>
                    <a:pt x="108" y="80"/>
                  </a:cubicBezTo>
                  <a:cubicBezTo>
                    <a:pt x="106" y="84"/>
                    <a:pt x="103" y="87"/>
                    <a:pt x="100" y="88"/>
                  </a:cubicBezTo>
                  <a:cubicBezTo>
                    <a:pt x="98" y="90"/>
                    <a:pt x="95" y="92"/>
                    <a:pt x="93" y="93"/>
                  </a:cubicBezTo>
                  <a:cubicBezTo>
                    <a:pt x="88" y="95"/>
                    <a:pt x="84" y="96"/>
                    <a:pt x="79" y="97"/>
                  </a:cubicBezTo>
                  <a:cubicBezTo>
                    <a:pt x="75" y="98"/>
                    <a:pt x="71" y="99"/>
                    <a:pt x="67" y="99"/>
                  </a:cubicBezTo>
                  <a:cubicBezTo>
                    <a:pt x="59" y="101"/>
                    <a:pt x="51" y="101"/>
                    <a:pt x="45" y="102"/>
                  </a:cubicBezTo>
                  <a:cubicBezTo>
                    <a:pt x="31" y="102"/>
                    <a:pt x="20" y="102"/>
                    <a:pt x="13" y="101"/>
                  </a:cubicBezTo>
                  <a:cubicBezTo>
                    <a:pt x="5" y="100"/>
                    <a:pt x="1" y="99"/>
                    <a:pt x="1" y="97"/>
                  </a:cubicBezTo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80">
              <a:extLst>
                <a:ext uri="{FF2B5EF4-FFF2-40B4-BE49-F238E27FC236}">
                  <a16:creationId xmlns:a16="http://schemas.microsoft.com/office/drawing/2014/main" id="{982CF9A6-44A9-CF2C-4E54-65F95920D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527" y="3419081"/>
              <a:ext cx="347504" cy="278227"/>
            </a:xfrm>
            <a:custGeom>
              <a:avLst/>
              <a:gdLst>
                <a:gd name="T0" fmla="*/ 2147483647 w 131"/>
                <a:gd name="T1" fmla="*/ 2147483647 h 105"/>
                <a:gd name="T2" fmla="*/ 2147483647 w 131"/>
                <a:gd name="T3" fmla="*/ 2147483647 h 105"/>
                <a:gd name="T4" fmla="*/ 2147483647 w 131"/>
                <a:gd name="T5" fmla="*/ 2147483647 h 105"/>
                <a:gd name="T6" fmla="*/ 2147483647 w 131"/>
                <a:gd name="T7" fmla="*/ 2147483647 h 105"/>
                <a:gd name="T8" fmla="*/ 2147483647 w 131"/>
                <a:gd name="T9" fmla="*/ 2147483647 h 105"/>
                <a:gd name="T10" fmla="*/ 2147483647 w 131"/>
                <a:gd name="T11" fmla="*/ 2147483647 h 105"/>
                <a:gd name="T12" fmla="*/ 0 w 131"/>
                <a:gd name="T13" fmla="*/ 2147483647 h 105"/>
                <a:gd name="T14" fmla="*/ 2147483647 w 131"/>
                <a:gd name="T15" fmla="*/ 2147483647 h 105"/>
                <a:gd name="T16" fmla="*/ 2147483647 w 131"/>
                <a:gd name="T17" fmla="*/ 2147483647 h 105"/>
                <a:gd name="T18" fmla="*/ 2147483647 w 131"/>
                <a:gd name="T19" fmla="*/ 2147483647 h 105"/>
                <a:gd name="T20" fmla="*/ 2147483647 w 131"/>
                <a:gd name="T21" fmla="*/ 2147483647 h 105"/>
                <a:gd name="T22" fmla="*/ 2147483647 w 131"/>
                <a:gd name="T23" fmla="*/ 2147483647 h 105"/>
                <a:gd name="T24" fmla="*/ 2147483647 w 131"/>
                <a:gd name="T25" fmla="*/ 2147483647 h 105"/>
                <a:gd name="T26" fmla="*/ 2147483647 w 131"/>
                <a:gd name="T27" fmla="*/ 2147483647 h 105"/>
                <a:gd name="T28" fmla="*/ 2147483647 w 131"/>
                <a:gd name="T29" fmla="*/ 2147483647 h 105"/>
                <a:gd name="T30" fmla="*/ 2147483647 w 131"/>
                <a:gd name="T31" fmla="*/ 2147483647 h 105"/>
                <a:gd name="T32" fmla="*/ 2147483647 w 131"/>
                <a:gd name="T33" fmla="*/ 2147483647 h 105"/>
                <a:gd name="T34" fmla="*/ 2147483647 w 131"/>
                <a:gd name="T35" fmla="*/ 2147483647 h 105"/>
                <a:gd name="T36" fmla="*/ 2147483647 w 131"/>
                <a:gd name="T37" fmla="*/ 2147483647 h 105"/>
                <a:gd name="T38" fmla="*/ 2147483647 w 131"/>
                <a:gd name="T39" fmla="*/ 2147483647 h 105"/>
                <a:gd name="T40" fmla="*/ 2147483647 w 131"/>
                <a:gd name="T41" fmla="*/ 2147483647 h 105"/>
                <a:gd name="T42" fmla="*/ 2147483647 w 131"/>
                <a:gd name="T43" fmla="*/ 2147483647 h 105"/>
                <a:gd name="T44" fmla="*/ 2147483647 w 131"/>
                <a:gd name="T45" fmla="*/ 2147483647 h 105"/>
                <a:gd name="T46" fmla="*/ 2147483647 w 131"/>
                <a:gd name="T47" fmla="*/ 2147483647 h 105"/>
                <a:gd name="T48" fmla="*/ 2147483647 w 131"/>
                <a:gd name="T49" fmla="*/ 2147483647 h 105"/>
                <a:gd name="T50" fmla="*/ 2147483647 w 131"/>
                <a:gd name="T51" fmla="*/ 2147483647 h 105"/>
                <a:gd name="T52" fmla="*/ 2147483647 w 131"/>
                <a:gd name="T53" fmla="*/ 2147483647 h 105"/>
                <a:gd name="T54" fmla="*/ 2147483647 w 131"/>
                <a:gd name="T55" fmla="*/ 2147483647 h 105"/>
                <a:gd name="T56" fmla="*/ 2147483647 w 131"/>
                <a:gd name="T57" fmla="*/ 2147483647 h 105"/>
                <a:gd name="T58" fmla="*/ 2147483647 w 131"/>
                <a:gd name="T59" fmla="*/ 2147483647 h 105"/>
                <a:gd name="T60" fmla="*/ 2147483647 w 131"/>
                <a:gd name="T61" fmla="*/ 2147483647 h 105"/>
                <a:gd name="T62" fmla="*/ 2147483647 w 131"/>
                <a:gd name="T63" fmla="*/ 2147483647 h 105"/>
                <a:gd name="T64" fmla="*/ 2147483647 w 131"/>
                <a:gd name="T65" fmla="*/ 2147483647 h 105"/>
                <a:gd name="T66" fmla="*/ 2147483647 w 131"/>
                <a:gd name="T67" fmla="*/ 2147483647 h 1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"/>
                <a:gd name="T103" fmla="*/ 0 h 105"/>
                <a:gd name="T104" fmla="*/ 131 w 131"/>
                <a:gd name="T105" fmla="*/ 105 h 1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" h="105">
                  <a:moveTo>
                    <a:pt x="130" y="101"/>
                  </a:moveTo>
                  <a:cubicBezTo>
                    <a:pt x="130" y="103"/>
                    <a:pt x="126" y="104"/>
                    <a:pt x="117" y="104"/>
                  </a:cubicBezTo>
                  <a:cubicBezTo>
                    <a:pt x="109" y="105"/>
                    <a:pt x="97" y="105"/>
                    <a:pt x="82" y="104"/>
                  </a:cubicBezTo>
                  <a:cubicBezTo>
                    <a:pt x="67" y="103"/>
                    <a:pt x="49" y="101"/>
                    <a:pt x="29" y="95"/>
                  </a:cubicBezTo>
                  <a:cubicBezTo>
                    <a:pt x="24" y="94"/>
                    <a:pt x="19" y="92"/>
                    <a:pt x="13" y="88"/>
                  </a:cubicBezTo>
                  <a:cubicBezTo>
                    <a:pt x="10" y="87"/>
                    <a:pt x="7" y="84"/>
                    <a:pt x="4" y="80"/>
                  </a:cubicBezTo>
                  <a:cubicBezTo>
                    <a:pt x="1" y="76"/>
                    <a:pt x="0" y="71"/>
                    <a:pt x="0" y="66"/>
                  </a:cubicBezTo>
                  <a:cubicBezTo>
                    <a:pt x="1" y="62"/>
                    <a:pt x="2" y="59"/>
                    <a:pt x="3" y="56"/>
                  </a:cubicBezTo>
                  <a:cubicBezTo>
                    <a:pt x="4" y="53"/>
                    <a:pt x="5" y="51"/>
                    <a:pt x="6" y="48"/>
                  </a:cubicBezTo>
                  <a:cubicBezTo>
                    <a:pt x="8" y="43"/>
                    <a:pt x="10" y="37"/>
                    <a:pt x="13" y="31"/>
                  </a:cubicBezTo>
                  <a:cubicBezTo>
                    <a:pt x="16" y="26"/>
                    <a:pt x="20" y="21"/>
                    <a:pt x="25" y="16"/>
                  </a:cubicBezTo>
                  <a:cubicBezTo>
                    <a:pt x="27" y="13"/>
                    <a:pt x="29" y="11"/>
                    <a:pt x="32" y="9"/>
                  </a:cubicBezTo>
                  <a:cubicBezTo>
                    <a:pt x="35" y="7"/>
                    <a:pt x="38" y="5"/>
                    <a:pt x="41" y="4"/>
                  </a:cubicBezTo>
                  <a:cubicBezTo>
                    <a:pt x="47" y="1"/>
                    <a:pt x="56" y="0"/>
                    <a:pt x="63" y="2"/>
                  </a:cubicBezTo>
                  <a:cubicBezTo>
                    <a:pt x="70" y="4"/>
                    <a:pt x="75" y="7"/>
                    <a:pt x="79" y="11"/>
                  </a:cubicBezTo>
                  <a:cubicBezTo>
                    <a:pt x="96" y="24"/>
                    <a:pt x="108" y="38"/>
                    <a:pt x="116" y="52"/>
                  </a:cubicBezTo>
                  <a:cubicBezTo>
                    <a:pt x="124" y="65"/>
                    <a:pt x="128" y="77"/>
                    <a:pt x="129" y="85"/>
                  </a:cubicBezTo>
                  <a:cubicBezTo>
                    <a:pt x="131" y="94"/>
                    <a:pt x="130" y="99"/>
                    <a:pt x="129" y="99"/>
                  </a:cubicBezTo>
                  <a:cubicBezTo>
                    <a:pt x="126" y="100"/>
                    <a:pt x="121" y="82"/>
                    <a:pt x="104" y="60"/>
                  </a:cubicBezTo>
                  <a:cubicBezTo>
                    <a:pt x="95" y="49"/>
                    <a:pt x="83" y="37"/>
                    <a:pt x="68" y="26"/>
                  </a:cubicBezTo>
                  <a:cubicBezTo>
                    <a:pt x="64" y="24"/>
                    <a:pt x="61" y="22"/>
                    <a:pt x="58" y="21"/>
                  </a:cubicBezTo>
                  <a:cubicBezTo>
                    <a:pt x="55" y="21"/>
                    <a:pt x="53" y="21"/>
                    <a:pt x="49" y="23"/>
                  </a:cubicBezTo>
                  <a:cubicBezTo>
                    <a:pt x="48" y="23"/>
                    <a:pt x="46" y="24"/>
                    <a:pt x="45" y="26"/>
                  </a:cubicBezTo>
                  <a:cubicBezTo>
                    <a:pt x="43" y="27"/>
                    <a:pt x="41" y="28"/>
                    <a:pt x="40" y="30"/>
                  </a:cubicBezTo>
                  <a:cubicBezTo>
                    <a:pt x="37" y="33"/>
                    <a:pt x="34" y="37"/>
                    <a:pt x="32" y="42"/>
                  </a:cubicBezTo>
                  <a:cubicBezTo>
                    <a:pt x="29" y="46"/>
                    <a:pt x="27" y="51"/>
                    <a:pt x="25" y="55"/>
                  </a:cubicBezTo>
                  <a:cubicBezTo>
                    <a:pt x="24" y="58"/>
                    <a:pt x="23" y="60"/>
                    <a:pt x="22" y="63"/>
                  </a:cubicBezTo>
                  <a:cubicBezTo>
                    <a:pt x="21" y="65"/>
                    <a:pt x="21" y="67"/>
                    <a:pt x="21" y="68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70"/>
                    <a:pt x="22" y="71"/>
                    <a:pt x="23" y="72"/>
                  </a:cubicBezTo>
                  <a:cubicBezTo>
                    <a:pt x="26" y="74"/>
                    <a:pt x="30" y="75"/>
                    <a:pt x="35" y="77"/>
                  </a:cubicBezTo>
                  <a:cubicBezTo>
                    <a:pt x="52" y="83"/>
                    <a:pt x="69" y="86"/>
                    <a:pt x="84" y="89"/>
                  </a:cubicBezTo>
                  <a:cubicBezTo>
                    <a:pt x="98" y="92"/>
                    <a:pt x="110" y="94"/>
                    <a:pt x="118" y="96"/>
                  </a:cubicBezTo>
                  <a:cubicBezTo>
                    <a:pt x="126" y="98"/>
                    <a:pt x="130" y="100"/>
                    <a:pt x="130" y="10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81">
              <a:extLst>
                <a:ext uri="{FF2B5EF4-FFF2-40B4-BE49-F238E27FC236}">
                  <a16:creationId xmlns:a16="http://schemas.microsoft.com/office/drawing/2014/main" id="{5DD31AD7-ADA7-C734-99DB-2BCA5F4CB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292" y="3604565"/>
              <a:ext cx="954239" cy="344152"/>
            </a:xfrm>
            <a:custGeom>
              <a:avLst/>
              <a:gdLst>
                <a:gd name="T0" fmla="*/ 2147483647 w 854"/>
                <a:gd name="T1" fmla="*/ 2147483647 h 308"/>
                <a:gd name="T2" fmla="*/ 2147483647 w 854"/>
                <a:gd name="T3" fmla="*/ 2147483647 h 308"/>
                <a:gd name="T4" fmla="*/ 0 w 854"/>
                <a:gd name="T5" fmla="*/ 2147483647 h 308"/>
                <a:gd name="T6" fmla="*/ 2147483647 w 854"/>
                <a:gd name="T7" fmla="*/ 0 h 308"/>
                <a:gd name="T8" fmla="*/ 2147483647 w 854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4"/>
                <a:gd name="T16" fmla="*/ 0 h 308"/>
                <a:gd name="T17" fmla="*/ 854 w 854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4" h="308">
                  <a:moveTo>
                    <a:pt x="854" y="235"/>
                  </a:moveTo>
                  <a:lnTo>
                    <a:pt x="21" y="308"/>
                  </a:lnTo>
                  <a:lnTo>
                    <a:pt x="0" y="71"/>
                  </a:lnTo>
                  <a:lnTo>
                    <a:pt x="833" y="0"/>
                  </a:lnTo>
                  <a:lnTo>
                    <a:pt x="854" y="235"/>
                  </a:lnTo>
                  <a:close/>
                </a:path>
              </a:pathLst>
            </a:custGeom>
            <a:solidFill>
              <a:srgbClr val="E850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82">
              <a:extLst>
                <a:ext uri="{FF2B5EF4-FFF2-40B4-BE49-F238E27FC236}">
                  <a16:creationId xmlns:a16="http://schemas.microsoft.com/office/drawing/2014/main" id="{F66D981F-F67C-525A-3904-2C227B4F4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292" y="3604565"/>
              <a:ext cx="954239" cy="344152"/>
            </a:xfrm>
            <a:custGeom>
              <a:avLst/>
              <a:gdLst>
                <a:gd name="T0" fmla="*/ 2147483647 w 854"/>
                <a:gd name="T1" fmla="*/ 2147483647 h 308"/>
                <a:gd name="T2" fmla="*/ 2147483647 w 854"/>
                <a:gd name="T3" fmla="*/ 2147483647 h 308"/>
                <a:gd name="T4" fmla="*/ 0 w 854"/>
                <a:gd name="T5" fmla="*/ 2147483647 h 308"/>
                <a:gd name="T6" fmla="*/ 2147483647 w 854"/>
                <a:gd name="T7" fmla="*/ 0 h 308"/>
                <a:gd name="T8" fmla="*/ 2147483647 w 854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4"/>
                <a:gd name="T16" fmla="*/ 0 h 308"/>
                <a:gd name="T17" fmla="*/ 854 w 854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4" h="308">
                  <a:moveTo>
                    <a:pt x="854" y="235"/>
                  </a:moveTo>
                  <a:lnTo>
                    <a:pt x="21" y="308"/>
                  </a:lnTo>
                  <a:lnTo>
                    <a:pt x="0" y="71"/>
                  </a:lnTo>
                  <a:lnTo>
                    <a:pt x="833" y="0"/>
                  </a:lnTo>
                  <a:lnTo>
                    <a:pt x="854" y="2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83">
              <a:extLst>
                <a:ext uri="{FF2B5EF4-FFF2-40B4-BE49-F238E27FC236}">
                  <a16:creationId xmlns:a16="http://schemas.microsoft.com/office/drawing/2014/main" id="{693E01B7-FA6D-DDD2-C7C0-112B443AA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765" y="3633617"/>
              <a:ext cx="864849" cy="336330"/>
            </a:xfrm>
            <a:custGeom>
              <a:avLst/>
              <a:gdLst>
                <a:gd name="T0" fmla="*/ 2147483647 w 774"/>
                <a:gd name="T1" fmla="*/ 2147483647 h 301"/>
                <a:gd name="T2" fmla="*/ 2147483647 w 774"/>
                <a:gd name="T3" fmla="*/ 2147483647 h 301"/>
                <a:gd name="T4" fmla="*/ 0 w 774"/>
                <a:gd name="T5" fmla="*/ 2147483647 h 301"/>
                <a:gd name="T6" fmla="*/ 2147483647 w 774"/>
                <a:gd name="T7" fmla="*/ 0 h 301"/>
                <a:gd name="T8" fmla="*/ 2147483647 w 774"/>
                <a:gd name="T9" fmla="*/ 2147483647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4"/>
                <a:gd name="T16" fmla="*/ 0 h 301"/>
                <a:gd name="T17" fmla="*/ 774 w 774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4" h="301">
                  <a:moveTo>
                    <a:pt x="774" y="235"/>
                  </a:moveTo>
                  <a:lnTo>
                    <a:pt x="22" y="301"/>
                  </a:lnTo>
                  <a:lnTo>
                    <a:pt x="0" y="66"/>
                  </a:lnTo>
                  <a:lnTo>
                    <a:pt x="753" y="0"/>
                  </a:lnTo>
                  <a:lnTo>
                    <a:pt x="774" y="235"/>
                  </a:lnTo>
                  <a:close/>
                </a:path>
              </a:pathLst>
            </a:custGeom>
            <a:solidFill>
              <a:srgbClr val="FE8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84">
              <a:extLst>
                <a:ext uri="{FF2B5EF4-FFF2-40B4-BE49-F238E27FC236}">
                  <a16:creationId xmlns:a16="http://schemas.microsoft.com/office/drawing/2014/main" id="{D47F712C-8A37-4B58-14D3-185735CDA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765" y="3633617"/>
              <a:ext cx="864849" cy="336330"/>
            </a:xfrm>
            <a:custGeom>
              <a:avLst/>
              <a:gdLst>
                <a:gd name="T0" fmla="*/ 2147483647 w 774"/>
                <a:gd name="T1" fmla="*/ 2147483647 h 301"/>
                <a:gd name="T2" fmla="*/ 2147483647 w 774"/>
                <a:gd name="T3" fmla="*/ 2147483647 h 301"/>
                <a:gd name="T4" fmla="*/ 0 w 774"/>
                <a:gd name="T5" fmla="*/ 2147483647 h 301"/>
                <a:gd name="T6" fmla="*/ 2147483647 w 774"/>
                <a:gd name="T7" fmla="*/ 0 h 301"/>
                <a:gd name="T8" fmla="*/ 2147483647 w 774"/>
                <a:gd name="T9" fmla="*/ 2147483647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74"/>
                <a:gd name="T16" fmla="*/ 0 h 301"/>
                <a:gd name="T17" fmla="*/ 774 w 774"/>
                <a:gd name="T18" fmla="*/ 301 h 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74" h="301">
                  <a:moveTo>
                    <a:pt x="774" y="235"/>
                  </a:moveTo>
                  <a:lnTo>
                    <a:pt x="22" y="301"/>
                  </a:lnTo>
                  <a:lnTo>
                    <a:pt x="0" y="66"/>
                  </a:lnTo>
                  <a:lnTo>
                    <a:pt x="753" y="0"/>
                  </a:lnTo>
                  <a:lnTo>
                    <a:pt x="774" y="2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85">
              <a:extLst>
                <a:ext uri="{FF2B5EF4-FFF2-40B4-BE49-F238E27FC236}">
                  <a16:creationId xmlns:a16="http://schemas.microsoft.com/office/drawing/2014/main" id="{456932C2-EBC3-6B97-01E8-B900FC3C3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762" y="3676078"/>
              <a:ext cx="125146" cy="272640"/>
            </a:xfrm>
            <a:custGeom>
              <a:avLst/>
              <a:gdLst>
                <a:gd name="T0" fmla="*/ 0 w 112"/>
                <a:gd name="T1" fmla="*/ 2147483647 h 244"/>
                <a:gd name="T2" fmla="*/ 2147483647 w 112"/>
                <a:gd name="T3" fmla="*/ 2147483647 h 244"/>
                <a:gd name="T4" fmla="*/ 2147483647 w 112"/>
                <a:gd name="T5" fmla="*/ 2147483647 h 244"/>
                <a:gd name="T6" fmla="*/ 2147483647 w 112"/>
                <a:gd name="T7" fmla="*/ 0 h 244"/>
                <a:gd name="T8" fmla="*/ 0 w 112"/>
                <a:gd name="T9" fmla="*/ 2147483647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44"/>
                <a:gd name="T17" fmla="*/ 112 w 112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44">
                  <a:moveTo>
                    <a:pt x="0" y="7"/>
                  </a:moveTo>
                  <a:lnTo>
                    <a:pt x="24" y="244"/>
                  </a:lnTo>
                  <a:lnTo>
                    <a:pt x="112" y="235"/>
                  </a:lnTo>
                  <a:lnTo>
                    <a:pt x="8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86">
              <a:extLst>
                <a:ext uri="{FF2B5EF4-FFF2-40B4-BE49-F238E27FC236}">
                  <a16:creationId xmlns:a16="http://schemas.microsoft.com/office/drawing/2014/main" id="{9CBFC2B4-2AE9-D4D1-A4D7-025C6876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762" y="3676078"/>
              <a:ext cx="125146" cy="272640"/>
            </a:xfrm>
            <a:custGeom>
              <a:avLst/>
              <a:gdLst>
                <a:gd name="T0" fmla="*/ 0 w 112"/>
                <a:gd name="T1" fmla="*/ 2147483647 h 244"/>
                <a:gd name="T2" fmla="*/ 2147483647 w 112"/>
                <a:gd name="T3" fmla="*/ 2147483647 h 244"/>
                <a:gd name="T4" fmla="*/ 2147483647 w 112"/>
                <a:gd name="T5" fmla="*/ 2147483647 h 244"/>
                <a:gd name="T6" fmla="*/ 2147483647 w 112"/>
                <a:gd name="T7" fmla="*/ 0 h 244"/>
                <a:gd name="T8" fmla="*/ 0 w 112"/>
                <a:gd name="T9" fmla="*/ 2147483647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244"/>
                <a:gd name="T17" fmla="*/ 112 w 112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244">
                  <a:moveTo>
                    <a:pt x="0" y="7"/>
                  </a:moveTo>
                  <a:lnTo>
                    <a:pt x="24" y="244"/>
                  </a:lnTo>
                  <a:lnTo>
                    <a:pt x="112" y="235"/>
                  </a:lnTo>
                  <a:lnTo>
                    <a:pt x="88" y="0"/>
                  </a:lnTo>
                  <a:lnTo>
                    <a:pt x="0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87">
              <a:extLst>
                <a:ext uri="{FF2B5EF4-FFF2-40B4-BE49-F238E27FC236}">
                  <a16:creationId xmlns:a16="http://schemas.microsoft.com/office/drawing/2014/main" id="{1CE0C3B5-3D77-3F5F-BC0C-6FC22FDB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2122" y="3612387"/>
              <a:ext cx="137437" cy="275992"/>
            </a:xfrm>
            <a:custGeom>
              <a:avLst/>
              <a:gdLst>
                <a:gd name="T0" fmla="*/ 0 w 123"/>
                <a:gd name="T1" fmla="*/ 2147483647 h 247"/>
                <a:gd name="T2" fmla="*/ 2147483647 w 123"/>
                <a:gd name="T3" fmla="*/ 2147483647 h 247"/>
                <a:gd name="T4" fmla="*/ 2147483647 w 123"/>
                <a:gd name="T5" fmla="*/ 2147483647 h 247"/>
                <a:gd name="T6" fmla="*/ 2147483647 w 123"/>
                <a:gd name="T7" fmla="*/ 0 h 247"/>
                <a:gd name="T8" fmla="*/ 0 w 123"/>
                <a:gd name="T9" fmla="*/ 2147483647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247"/>
                <a:gd name="T17" fmla="*/ 123 w 123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247">
                  <a:moveTo>
                    <a:pt x="0" y="12"/>
                  </a:moveTo>
                  <a:lnTo>
                    <a:pt x="26" y="247"/>
                  </a:lnTo>
                  <a:lnTo>
                    <a:pt x="123" y="237"/>
                  </a:lnTo>
                  <a:lnTo>
                    <a:pt x="99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88">
              <a:extLst>
                <a:ext uri="{FF2B5EF4-FFF2-40B4-BE49-F238E27FC236}">
                  <a16:creationId xmlns:a16="http://schemas.microsoft.com/office/drawing/2014/main" id="{B87C6DAF-1075-07E3-AEBC-01DEF17CC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2122" y="3612387"/>
              <a:ext cx="137437" cy="275992"/>
            </a:xfrm>
            <a:custGeom>
              <a:avLst/>
              <a:gdLst>
                <a:gd name="T0" fmla="*/ 0 w 123"/>
                <a:gd name="T1" fmla="*/ 2147483647 h 247"/>
                <a:gd name="T2" fmla="*/ 2147483647 w 123"/>
                <a:gd name="T3" fmla="*/ 2147483647 h 247"/>
                <a:gd name="T4" fmla="*/ 2147483647 w 123"/>
                <a:gd name="T5" fmla="*/ 2147483647 h 247"/>
                <a:gd name="T6" fmla="*/ 2147483647 w 123"/>
                <a:gd name="T7" fmla="*/ 0 h 247"/>
                <a:gd name="T8" fmla="*/ 0 w 123"/>
                <a:gd name="T9" fmla="*/ 2147483647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247"/>
                <a:gd name="T17" fmla="*/ 123 w 123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247">
                  <a:moveTo>
                    <a:pt x="0" y="12"/>
                  </a:moveTo>
                  <a:lnTo>
                    <a:pt x="26" y="247"/>
                  </a:lnTo>
                  <a:lnTo>
                    <a:pt x="123" y="237"/>
                  </a:lnTo>
                  <a:lnTo>
                    <a:pt x="99" y="0"/>
                  </a:lnTo>
                  <a:lnTo>
                    <a:pt x="0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89">
              <a:extLst>
                <a:ext uri="{FF2B5EF4-FFF2-40B4-BE49-F238E27FC236}">
                  <a16:creationId xmlns:a16="http://schemas.microsoft.com/office/drawing/2014/main" id="{22338A15-33BD-0A04-719F-ED38C5FA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364" y="3649261"/>
              <a:ext cx="227945" cy="129616"/>
            </a:xfrm>
            <a:custGeom>
              <a:avLst/>
              <a:gdLst>
                <a:gd name="T0" fmla="*/ 0 w 86"/>
                <a:gd name="T1" fmla="*/ 2147483647 h 49"/>
                <a:gd name="T2" fmla="*/ 2147483647 w 86"/>
                <a:gd name="T3" fmla="*/ 2147483647 h 49"/>
                <a:gd name="T4" fmla="*/ 2147483647 w 86"/>
                <a:gd name="T5" fmla="*/ 2147483647 h 49"/>
                <a:gd name="T6" fmla="*/ 2147483647 w 86"/>
                <a:gd name="T7" fmla="*/ 2147483647 h 49"/>
                <a:gd name="T8" fmla="*/ 2147483647 w 86"/>
                <a:gd name="T9" fmla="*/ 2147483647 h 49"/>
                <a:gd name="T10" fmla="*/ 2147483647 w 86"/>
                <a:gd name="T11" fmla="*/ 2147483647 h 49"/>
                <a:gd name="T12" fmla="*/ 2147483647 w 86"/>
                <a:gd name="T13" fmla="*/ 0 h 49"/>
                <a:gd name="T14" fmla="*/ 2147483647 w 86"/>
                <a:gd name="T15" fmla="*/ 2147483647 h 49"/>
                <a:gd name="T16" fmla="*/ 2147483647 w 86"/>
                <a:gd name="T17" fmla="*/ 2147483647 h 49"/>
                <a:gd name="T18" fmla="*/ 2147483647 w 86"/>
                <a:gd name="T19" fmla="*/ 2147483647 h 49"/>
                <a:gd name="T20" fmla="*/ 2147483647 w 86"/>
                <a:gd name="T21" fmla="*/ 2147483647 h 49"/>
                <a:gd name="T22" fmla="*/ 2147483647 w 86"/>
                <a:gd name="T23" fmla="*/ 2147483647 h 49"/>
                <a:gd name="T24" fmla="*/ 2147483647 w 86"/>
                <a:gd name="T25" fmla="*/ 2147483647 h 49"/>
                <a:gd name="T26" fmla="*/ 2147483647 w 86"/>
                <a:gd name="T27" fmla="*/ 2147483647 h 49"/>
                <a:gd name="T28" fmla="*/ 2147483647 w 86"/>
                <a:gd name="T29" fmla="*/ 2147483647 h 49"/>
                <a:gd name="T30" fmla="*/ 2147483647 w 86"/>
                <a:gd name="T31" fmla="*/ 2147483647 h 49"/>
                <a:gd name="T32" fmla="*/ 0 w 86"/>
                <a:gd name="T33" fmla="*/ 2147483647 h 49"/>
                <a:gd name="T34" fmla="*/ 0 w 86"/>
                <a:gd name="T35" fmla="*/ 2147483647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6"/>
                <a:gd name="T55" fmla="*/ 0 h 49"/>
                <a:gd name="T56" fmla="*/ 86 w 86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6" h="49">
                  <a:moveTo>
                    <a:pt x="0" y="10"/>
                  </a:moveTo>
                  <a:cubicBezTo>
                    <a:pt x="1" y="10"/>
                    <a:pt x="1" y="18"/>
                    <a:pt x="7" y="28"/>
                  </a:cubicBezTo>
                  <a:cubicBezTo>
                    <a:pt x="10" y="33"/>
                    <a:pt x="15" y="38"/>
                    <a:pt x="22" y="42"/>
                  </a:cubicBezTo>
                  <a:cubicBezTo>
                    <a:pt x="29" y="45"/>
                    <a:pt x="38" y="47"/>
                    <a:pt x="47" y="46"/>
                  </a:cubicBezTo>
                  <a:cubicBezTo>
                    <a:pt x="56" y="45"/>
                    <a:pt x="64" y="41"/>
                    <a:pt x="70" y="36"/>
                  </a:cubicBezTo>
                  <a:cubicBezTo>
                    <a:pt x="76" y="31"/>
                    <a:pt x="79" y="25"/>
                    <a:pt x="81" y="19"/>
                  </a:cubicBezTo>
                  <a:cubicBezTo>
                    <a:pt x="86" y="8"/>
                    <a:pt x="84" y="0"/>
                    <a:pt x="84" y="0"/>
                  </a:cubicBezTo>
                  <a:cubicBezTo>
                    <a:pt x="84" y="0"/>
                    <a:pt x="85" y="1"/>
                    <a:pt x="85" y="2"/>
                  </a:cubicBezTo>
                  <a:cubicBezTo>
                    <a:pt x="85" y="3"/>
                    <a:pt x="85" y="4"/>
                    <a:pt x="85" y="6"/>
                  </a:cubicBezTo>
                  <a:cubicBezTo>
                    <a:pt x="85" y="9"/>
                    <a:pt x="85" y="14"/>
                    <a:pt x="83" y="20"/>
                  </a:cubicBezTo>
                  <a:cubicBezTo>
                    <a:pt x="81" y="26"/>
                    <a:pt x="77" y="32"/>
                    <a:pt x="71" y="38"/>
                  </a:cubicBezTo>
                  <a:cubicBezTo>
                    <a:pt x="68" y="40"/>
                    <a:pt x="64" y="43"/>
                    <a:pt x="60" y="45"/>
                  </a:cubicBezTo>
                  <a:cubicBezTo>
                    <a:pt x="56" y="47"/>
                    <a:pt x="52" y="48"/>
                    <a:pt x="47" y="48"/>
                  </a:cubicBezTo>
                  <a:cubicBezTo>
                    <a:pt x="38" y="49"/>
                    <a:pt x="28" y="47"/>
                    <a:pt x="21" y="43"/>
                  </a:cubicBezTo>
                  <a:cubicBezTo>
                    <a:pt x="14" y="39"/>
                    <a:pt x="9" y="34"/>
                    <a:pt x="6" y="29"/>
                  </a:cubicBezTo>
                  <a:cubicBezTo>
                    <a:pt x="3" y="23"/>
                    <a:pt x="1" y="18"/>
                    <a:pt x="1" y="15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90">
              <a:extLst>
                <a:ext uri="{FF2B5EF4-FFF2-40B4-BE49-F238E27FC236}">
                  <a16:creationId xmlns:a16="http://schemas.microsoft.com/office/drawing/2014/main" id="{0A448B70-0BF7-94AA-5E38-5448EFD7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217" y="3816867"/>
              <a:ext cx="225710" cy="129616"/>
            </a:xfrm>
            <a:custGeom>
              <a:avLst/>
              <a:gdLst>
                <a:gd name="T0" fmla="*/ 2147483647 w 85"/>
                <a:gd name="T1" fmla="*/ 2147483647 h 49"/>
                <a:gd name="T2" fmla="*/ 2147483647 w 85"/>
                <a:gd name="T3" fmla="*/ 2147483647 h 49"/>
                <a:gd name="T4" fmla="*/ 2147483647 w 85"/>
                <a:gd name="T5" fmla="*/ 2147483647 h 49"/>
                <a:gd name="T6" fmla="*/ 2147483647 w 85"/>
                <a:gd name="T7" fmla="*/ 2147483647 h 49"/>
                <a:gd name="T8" fmla="*/ 2147483647 w 85"/>
                <a:gd name="T9" fmla="*/ 2147483647 h 49"/>
                <a:gd name="T10" fmla="*/ 2147483647 w 85"/>
                <a:gd name="T11" fmla="*/ 2147483647 h 49"/>
                <a:gd name="T12" fmla="*/ 2147483647 w 85"/>
                <a:gd name="T13" fmla="*/ 2147483647 h 49"/>
                <a:gd name="T14" fmla="*/ 0 w 85"/>
                <a:gd name="T15" fmla="*/ 2147483647 h 49"/>
                <a:gd name="T16" fmla="*/ 0 w 85"/>
                <a:gd name="T17" fmla="*/ 2147483647 h 49"/>
                <a:gd name="T18" fmla="*/ 2147483647 w 85"/>
                <a:gd name="T19" fmla="*/ 2147483647 h 49"/>
                <a:gd name="T20" fmla="*/ 2147483647 w 85"/>
                <a:gd name="T21" fmla="*/ 2147483647 h 49"/>
                <a:gd name="T22" fmla="*/ 2147483647 w 85"/>
                <a:gd name="T23" fmla="*/ 2147483647 h 49"/>
                <a:gd name="T24" fmla="*/ 2147483647 w 85"/>
                <a:gd name="T25" fmla="*/ 2147483647 h 49"/>
                <a:gd name="T26" fmla="*/ 2147483647 w 85"/>
                <a:gd name="T27" fmla="*/ 2147483647 h 49"/>
                <a:gd name="T28" fmla="*/ 2147483647 w 85"/>
                <a:gd name="T29" fmla="*/ 2147483647 h 49"/>
                <a:gd name="T30" fmla="*/ 2147483647 w 85"/>
                <a:gd name="T31" fmla="*/ 2147483647 h 49"/>
                <a:gd name="T32" fmla="*/ 2147483647 w 85"/>
                <a:gd name="T33" fmla="*/ 2147483647 h 49"/>
                <a:gd name="T34" fmla="*/ 2147483647 w 85"/>
                <a:gd name="T35" fmla="*/ 2147483647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49"/>
                <a:gd name="T56" fmla="*/ 85 w 85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49">
                  <a:moveTo>
                    <a:pt x="85" y="40"/>
                  </a:moveTo>
                  <a:cubicBezTo>
                    <a:pt x="85" y="40"/>
                    <a:pt x="85" y="32"/>
                    <a:pt x="78" y="22"/>
                  </a:cubicBezTo>
                  <a:cubicBezTo>
                    <a:pt x="75" y="17"/>
                    <a:pt x="70" y="12"/>
                    <a:pt x="63" y="8"/>
                  </a:cubicBezTo>
                  <a:cubicBezTo>
                    <a:pt x="56" y="4"/>
                    <a:pt x="47" y="2"/>
                    <a:pt x="38" y="3"/>
                  </a:cubicBezTo>
                  <a:cubicBezTo>
                    <a:pt x="29" y="4"/>
                    <a:pt x="21" y="8"/>
                    <a:pt x="16" y="13"/>
                  </a:cubicBezTo>
                  <a:cubicBezTo>
                    <a:pt x="10" y="18"/>
                    <a:pt x="6" y="24"/>
                    <a:pt x="4" y="30"/>
                  </a:cubicBezTo>
                  <a:cubicBezTo>
                    <a:pt x="0" y="41"/>
                    <a:pt x="1" y="49"/>
                    <a:pt x="1" y="49"/>
                  </a:cubicBezTo>
                  <a:cubicBezTo>
                    <a:pt x="1" y="49"/>
                    <a:pt x="1" y="49"/>
                    <a:pt x="0" y="48"/>
                  </a:cubicBezTo>
                  <a:cubicBezTo>
                    <a:pt x="0" y="47"/>
                    <a:pt x="0" y="45"/>
                    <a:pt x="0" y="44"/>
                  </a:cubicBezTo>
                  <a:cubicBezTo>
                    <a:pt x="0" y="40"/>
                    <a:pt x="0" y="35"/>
                    <a:pt x="2" y="30"/>
                  </a:cubicBezTo>
                  <a:cubicBezTo>
                    <a:pt x="4" y="24"/>
                    <a:pt x="8" y="17"/>
                    <a:pt x="14" y="12"/>
                  </a:cubicBezTo>
                  <a:cubicBezTo>
                    <a:pt x="17" y="9"/>
                    <a:pt x="21" y="7"/>
                    <a:pt x="25" y="5"/>
                  </a:cubicBezTo>
                  <a:cubicBezTo>
                    <a:pt x="29" y="3"/>
                    <a:pt x="33" y="2"/>
                    <a:pt x="38" y="1"/>
                  </a:cubicBezTo>
                  <a:cubicBezTo>
                    <a:pt x="48" y="0"/>
                    <a:pt x="57" y="2"/>
                    <a:pt x="64" y="6"/>
                  </a:cubicBezTo>
                  <a:cubicBezTo>
                    <a:pt x="71" y="10"/>
                    <a:pt x="76" y="16"/>
                    <a:pt x="79" y="21"/>
                  </a:cubicBezTo>
                  <a:cubicBezTo>
                    <a:pt x="82" y="26"/>
                    <a:pt x="84" y="31"/>
                    <a:pt x="85" y="34"/>
                  </a:cubicBezTo>
                  <a:cubicBezTo>
                    <a:pt x="85" y="36"/>
                    <a:pt x="85" y="37"/>
                    <a:pt x="85" y="38"/>
                  </a:cubicBezTo>
                  <a:cubicBezTo>
                    <a:pt x="85" y="39"/>
                    <a:pt x="85" y="40"/>
                    <a:pt x="85" y="40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91">
              <a:extLst>
                <a:ext uri="{FF2B5EF4-FFF2-40B4-BE49-F238E27FC236}">
                  <a16:creationId xmlns:a16="http://schemas.microsoft.com/office/drawing/2014/main" id="{E6EB1736-9058-74B5-B26C-DE4B7AEB9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8872" y="3647026"/>
              <a:ext cx="227945" cy="233532"/>
            </a:xfrm>
            <a:custGeom>
              <a:avLst/>
              <a:gdLst>
                <a:gd name="T0" fmla="*/ 2147483647 w 86"/>
                <a:gd name="T1" fmla="*/ 2147483647 h 88"/>
                <a:gd name="T2" fmla="*/ 2147483647 w 86"/>
                <a:gd name="T3" fmla="*/ 2147483647 h 88"/>
                <a:gd name="T4" fmla="*/ 2147483647 w 86"/>
                <a:gd name="T5" fmla="*/ 2147483647 h 88"/>
                <a:gd name="T6" fmla="*/ 2147483647 w 86"/>
                <a:gd name="T7" fmla="*/ 2147483647 h 88"/>
                <a:gd name="T8" fmla="*/ 2147483647 w 86"/>
                <a:gd name="T9" fmla="*/ 2147483647 h 88"/>
                <a:gd name="T10" fmla="*/ 2147483647 w 86"/>
                <a:gd name="T11" fmla="*/ 2147483647 h 88"/>
                <a:gd name="T12" fmla="*/ 2147483647 w 86"/>
                <a:gd name="T13" fmla="*/ 2147483647 h 88"/>
                <a:gd name="T14" fmla="*/ 2147483647 w 86"/>
                <a:gd name="T15" fmla="*/ 2147483647 h 88"/>
                <a:gd name="T16" fmla="*/ 2147483647 w 86"/>
                <a:gd name="T17" fmla="*/ 2147483647 h 88"/>
                <a:gd name="T18" fmla="*/ 2147483647 w 86"/>
                <a:gd name="T19" fmla="*/ 2147483647 h 88"/>
                <a:gd name="T20" fmla="*/ 2147483647 w 86"/>
                <a:gd name="T21" fmla="*/ 2147483647 h 88"/>
                <a:gd name="T22" fmla="*/ 2147483647 w 86"/>
                <a:gd name="T23" fmla="*/ 2147483647 h 88"/>
                <a:gd name="T24" fmla="*/ 2147483647 w 86"/>
                <a:gd name="T25" fmla="*/ 2147483647 h 88"/>
                <a:gd name="T26" fmla="*/ 2147483647 w 86"/>
                <a:gd name="T27" fmla="*/ 2147483647 h 88"/>
                <a:gd name="T28" fmla="*/ 2147483647 w 86"/>
                <a:gd name="T29" fmla="*/ 2147483647 h 88"/>
                <a:gd name="T30" fmla="*/ 2147483647 w 86"/>
                <a:gd name="T31" fmla="*/ 2147483647 h 88"/>
                <a:gd name="T32" fmla="*/ 2147483647 w 86"/>
                <a:gd name="T33" fmla="*/ 2147483647 h 88"/>
                <a:gd name="T34" fmla="*/ 2147483647 w 86"/>
                <a:gd name="T35" fmla="*/ 2147483647 h 88"/>
                <a:gd name="T36" fmla="*/ 2147483647 w 86"/>
                <a:gd name="T37" fmla="*/ 2147483647 h 88"/>
                <a:gd name="T38" fmla="*/ 2147483647 w 86"/>
                <a:gd name="T39" fmla="*/ 2147483647 h 88"/>
                <a:gd name="T40" fmla="*/ 2147483647 w 86"/>
                <a:gd name="T41" fmla="*/ 2147483647 h 88"/>
                <a:gd name="T42" fmla="*/ 0 w 86"/>
                <a:gd name="T43" fmla="*/ 2147483647 h 88"/>
                <a:gd name="T44" fmla="*/ 2147483647 w 86"/>
                <a:gd name="T45" fmla="*/ 2147483647 h 88"/>
                <a:gd name="T46" fmla="*/ 2147483647 w 86"/>
                <a:gd name="T47" fmla="*/ 2147483647 h 88"/>
                <a:gd name="T48" fmla="*/ 2147483647 w 86"/>
                <a:gd name="T49" fmla="*/ 2147483647 h 88"/>
                <a:gd name="T50" fmla="*/ 2147483647 w 86"/>
                <a:gd name="T51" fmla="*/ 2147483647 h 88"/>
                <a:gd name="T52" fmla="*/ 2147483647 w 86"/>
                <a:gd name="T53" fmla="*/ 2147483647 h 88"/>
                <a:gd name="T54" fmla="*/ 2147483647 w 86"/>
                <a:gd name="T55" fmla="*/ 2147483647 h 88"/>
                <a:gd name="T56" fmla="*/ 2147483647 w 86"/>
                <a:gd name="T57" fmla="*/ 2147483647 h 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88"/>
                <a:gd name="T89" fmla="*/ 86 w 86"/>
                <a:gd name="T90" fmla="*/ 88 h 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88">
                  <a:moveTo>
                    <a:pt x="86" y="44"/>
                  </a:moveTo>
                  <a:cubicBezTo>
                    <a:pt x="85" y="44"/>
                    <a:pt x="85" y="40"/>
                    <a:pt x="84" y="34"/>
                  </a:cubicBezTo>
                  <a:cubicBezTo>
                    <a:pt x="82" y="27"/>
                    <a:pt x="78" y="18"/>
                    <a:pt x="68" y="11"/>
                  </a:cubicBezTo>
                  <a:cubicBezTo>
                    <a:pt x="64" y="7"/>
                    <a:pt x="58" y="4"/>
                    <a:pt x="51" y="3"/>
                  </a:cubicBezTo>
                  <a:cubicBezTo>
                    <a:pt x="44" y="2"/>
                    <a:pt x="36" y="2"/>
                    <a:pt x="29" y="5"/>
                  </a:cubicBezTo>
                  <a:cubicBezTo>
                    <a:pt x="25" y="6"/>
                    <a:pt x="22" y="8"/>
                    <a:pt x="18" y="11"/>
                  </a:cubicBezTo>
                  <a:cubicBezTo>
                    <a:pt x="15" y="13"/>
                    <a:pt x="12" y="16"/>
                    <a:pt x="10" y="19"/>
                  </a:cubicBezTo>
                  <a:cubicBezTo>
                    <a:pt x="5" y="26"/>
                    <a:pt x="2" y="35"/>
                    <a:pt x="2" y="44"/>
                  </a:cubicBezTo>
                  <a:cubicBezTo>
                    <a:pt x="2" y="53"/>
                    <a:pt x="5" y="62"/>
                    <a:pt x="10" y="68"/>
                  </a:cubicBezTo>
                  <a:cubicBezTo>
                    <a:pt x="12" y="72"/>
                    <a:pt x="15" y="75"/>
                    <a:pt x="18" y="77"/>
                  </a:cubicBezTo>
                  <a:cubicBezTo>
                    <a:pt x="22" y="80"/>
                    <a:pt x="25" y="82"/>
                    <a:pt x="29" y="83"/>
                  </a:cubicBezTo>
                  <a:cubicBezTo>
                    <a:pt x="36" y="86"/>
                    <a:pt x="44" y="86"/>
                    <a:pt x="51" y="85"/>
                  </a:cubicBezTo>
                  <a:cubicBezTo>
                    <a:pt x="58" y="84"/>
                    <a:pt x="64" y="81"/>
                    <a:pt x="68" y="77"/>
                  </a:cubicBezTo>
                  <a:cubicBezTo>
                    <a:pt x="78" y="70"/>
                    <a:pt x="82" y="61"/>
                    <a:pt x="84" y="54"/>
                  </a:cubicBezTo>
                  <a:cubicBezTo>
                    <a:pt x="85" y="48"/>
                    <a:pt x="85" y="44"/>
                    <a:pt x="86" y="44"/>
                  </a:cubicBezTo>
                  <a:cubicBezTo>
                    <a:pt x="86" y="44"/>
                    <a:pt x="86" y="48"/>
                    <a:pt x="85" y="54"/>
                  </a:cubicBezTo>
                  <a:cubicBezTo>
                    <a:pt x="83" y="61"/>
                    <a:pt x="79" y="71"/>
                    <a:pt x="69" y="78"/>
                  </a:cubicBezTo>
                  <a:cubicBezTo>
                    <a:pt x="64" y="82"/>
                    <a:pt x="58" y="85"/>
                    <a:pt x="51" y="86"/>
                  </a:cubicBezTo>
                  <a:cubicBezTo>
                    <a:pt x="44" y="88"/>
                    <a:pt x="36" y="88"/>
                    <a:pt x="28" y="85"/>
                  </a:cubicBezTo>
                  <a:cubicBezTo>
                    <a:pt x="24" y="83"/>
                    <a:pt x="21" y="81"/>
                    <a:pt x="17" y="79"/>
                  </a:cubicBezTo>
                  <a:cubicBezTo>
                    <a:pt x="14" y="76"/>
                    <a:pt x="11" y="73"/>
                    <a:pt x="8" y="70"/>
                  </a:cubicBezTo>
                  <a:cubicBezTo>
                    <a:pt x="3" y="62"/>
                    <a:pt x="0" y="53"/>
                    <a:pt x="0" y="44"/>
                  </a:cubicBezTo>
                  <a:cubicBezTo>
                    <a:pt x="0" y="34"/>
                    <a:pt x="3" y="25"/>
                    <a:pt x="8" y="18"/>
                  </a:cubicBezTo>
                  <a:cubicBezTo>
                    <a:pt x="11" y="15"/>
                    <a:pt x="14" y="11"/>
                    <a:pt x="17" y="9"/>
                  </a:cubicBezTo>
                  <a:cubicBezTo>
                    <a:pt x="21" y="6"/>
                    <a:pt x="24" y="4"/>
                    <a:pt x="28" y="3"/>
                  </a:cubicBezTo>
                  <a:cubicBezTo>
                    <a:pt x="36" y="0"/>
                    <a:pt x="44" y="0"/>
                    <a:pt x="51" y="1"/>
                  </a:cubicBezTo>
                  <a:cubicBezTo>
                    <a:pt x="58" y="3"/>
                    <a:pt x="64" y="6"/>
                    <a:pt x="69" y="10"/>
                  </a:cubicBezTo>
                  <a:cubicBezTo>
                    <a:pt x="79" y="17"/>
                    <a:pt x="83" y="27"/>
                    <a:pt x="85" y="33"/>
                  </a:cubicBezTo>
                  <a:cubicBezTo>
                    <a:pt x="86" y="40"/>
                    <a:pt x="86" y="44"/>
                    <a:pt x="86" y="44"/>
                  </a:cubicBezTo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92">
              <a:extLst>
                <a:ext uri="{FF2B5EF4-FFF2-40B4-BE49-F238E27FC236}">
                  <a16:creationId xmlns:a16="http://schemas.microsoft.com/office/drawing/2014/main" id="{DB472F74-44F1-5808-5C56-C1B1893FD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6991" y="3699542"/>
              <a:ext cx="227945" cy="233532"/>
            </a:xfrm>
            <a:custGeom>
              <a:avLst/>
              <a:gdLst>
                <a:gd name="T0" fmla="*/ 2147483647 w 86"/>
                <a:gd name="T1" fmla="*/ 2147483647 h 88"/>
                <a:gd name="T2" fmla="*/ 2147483647 w 86"/>
                <a:gd name="T3" fmla="*/ 2147483647 h 88"/>
                <a:gd name="T4" fmla="*/ 2147483647 w 86"/>
                <a:gd name="T5" fmla="*/ 2147483647 h 88"/>
                <a:gd name="T6" fmla="*/ 2147483647 w 86"/>
                <a:gd name="T7" fmla="*/ 2147483647 h 88"/>
                <a:gd name="T8" fmla="*/ 2147483647 w 86"/>
                <a:gd name="T9" fmla="*/ 2147483647 h 88"/>
                <a:gd name="T10" fmla="*/ 2147483647 w 86"/>
                <a:gd name="T11" fmla="*/ 2147483647 h 88"/>
                <a:gd name="T12" fmla="*/ 2147483647 w 86"/>
                <a:gd name="T13" fmla="*/ 2147483647 h 88"/>
                <a:gd name="T14" fmla="*/ 2147483647 w 86"/>
                <a:gd name="T15" fmla="*/ 2147483647 h 88"/>
                <a:gd name="T16" fmla="*/ 2147483647 w 86"/>
                <a:gd name="T17" fmla="*/ 2147483647 h 88"/>
                <a:gd name="T18" fmla="*/ 2147483647 w 86"/>
                <a:gd name="T19" fmla="*/ 2147483647 h 88"/>
                <a:gd name="T20" fmla="*/ 2147483647 w 86"/>
                <a:gd name="T21" fmla="*/ 2147483647 h 88"/>
                <a:gd name="T22" fmla="*/ 2147483647 w 86"/>
                <a:gd name="T23" fmla="*/ 2147483647 h 88"/>
                <a:gd name="T24" fmla="*/ 2147483647 w 86"/>
                <a:gd name="T25" fmla="*/ 2147483647 h 88"/>
                <a:gd name="T26" fmla="*/ 2147483647 w 86"/>
                <a:gd name="T27" fmla="*/ 2147483647 h 88"/>
                <a:gd name="T28" fmla="*/ 2147483647 w 86"/>
                <a:gd name="T29" fmla="*/ 2147483647 h 88"/>
                <a:gd name="T30" fmla="*/ 2147483647 w 86"/>
                <a:gd name="T31" fmla="*/ 2147483647 h 88"/>
                <a:gd name="T32" fmla="*/ 2147483647 w 86"/>
                <a:gd name="T33" fmla="*/ 2147483647 h 88"/>
                <a:gd name="T34" fmla="*/ 2147483647 w 86"/>
                <a:gd name="T35" fmla="*/ 2147483647 h 88"/>
                <a:gd name="T36" fmla="*/ 2147483647 w 86"/>
                <a:gd name="T37" fmla="*/ 2147483647 h 88"/>
                <a:gd name="T38" fmla="*/ 2147483647 w 86"/>
                <a:gd name="T39" fmla="*/ 2147483647 h 88"/>
                <a:gd name="T40" fmla="*/ 2147483647 w 86"/>
                <a:gd name="T41" fmla="*/ 2147483647 h 88"/>
                <a:gd name="T42" fmla="*/ 0 w 86"/>
                <a:gd name="T43" fmla="*/ 2147483647 h 88"/>
                <a:gd name="T44" fmla="*/ 2147483647 w 86"/>
                <a:gd name="T45" fmla="*/ 2147483647 h 88"/>
                <a:gd name="T46" fmla="*/ 2147483647 w 86"/>
                <a:gd name="T47" fmla="*/ 2147483647 h 88"/>
                <a:gd name="T48" fmla="*/ 2147483647 w 86"/>
                <a:gd name="T49" fmla="*/ 2147483647 h 88"/>
                <a:gd name="T50" fmla="*/ 2147483647 w 86"/>
                <a:gd name="T51" fmla="*/ 2147483647 h 88"/>
                <a:gd name="T52" fmla="*/ 2147483647 w 86"/>
                <a:gd name="T53" fmla="*/ 2147483647 h 88"/>
                <a:gd name="T54" fmla="*/ 2147483647 w 86"/>
                <a:gd name="T55" fmla="*/ 2147483647 h 88"/>
                <a:gd name="T56" fmla="*/ 2147483647 w 86"/>
                <a:gd name="T57" fmla="*/ 2147483647 h 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88"/>
                <a:gd name="T89" fmla="*/ 86 w 86"/>
                <a:gd name="T90" fmla="*/ 88 h 8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88">
                  <a:moveTo>
                    <a:pt x="86" y="44"/>
                  </a:moveTo>
                  <a:cubicBezTo>
                    <a:pt x="86" y="44"/>
                    <a:pt x="86" y="40"/>
                    <a:pt x="84" y="34"/>
                  </a:cubicBezTo>
                  <a:cubicBezTo>
                    <a:pt x="83" y="27"/>
                    <a:pt x="78" y="18"/>
                    <a:pt x="69" y="11"/>
                  </a:cubicBezTo>
                  <a:cubicBezTo>
                    <a:pt x="64" y="7"/>
                    <a:pt x="58" y="4"/>
                    <a:pt x="51" y="3"/>
                  </a:cubicBezTo>
                  <a:cubicBezTo>
                    <a:pt x="44" y="2"/>
                    <a:pt x="37" y="2"/>
                    <a:pt x="29" y="5"/>
                  </a:cubicBezTo>
                  <a:cubicBezTo>
                    <a:pt x="26" y="6"/>
                    <a:pt x="22" y="8"/>
                    <a:pt x="19" y="11"/>
                  </a:cubicBezTo>
                  <a:cubicBezTo>
                    <a:pt x="15" y="13"/>
                    <a:pt x="12" y="16"/>
                    <a:pt x="10" y="19"/>
                  </a:cubicBezTo>
                  <a:cubicBezTo>
                    <a:pt x="5" y="26"/>
                    <a:pt x="2" y="35"/>
                    <a:pt x="2" y="44"/>
                  </a:cubicBezTo>
                  <a:cubicBezTo>
                    <a:pt x="2" y="53"/>
                    <a:pt x="5" y="62"/>
                    <a:pt x="10" y="68"/>
                  </a:cubicBezTo>
                  <a:cubicBezTo>
                    <a:pt x="12" y="72"/>
                    <a:pt x="15" y="75"/>
                    <a:pt x="19" y="77"/>
                  </a:cubicBezTo>
                  <a:cubicBezTo>
                    <a:pt x="22" y="80"/>
                    <a:pt x="26" y="82"/>
                    <a:pt x="29" y="83"/>
                  </a:cubicBezTo>
                  <a:cubicBezTo>
                    <a:pt x="37" y="86"/>
                    <a:pt x="44" y="86"/>
                    <a:pt x="51" y="85"/>
                  </a:cubicBezTo>
                  <a:cubicBezTo>
                    <a:pt x="58" y="84"/>
                    <a:pt x="64" y="81"/>
                    <a:pt x="69" y="77"/>
                  </a:cubicBezTo>
                  <a:cubicBezTo>
                    <a:pt x="78" y="70"/>
                    <a:pt x="83" y="61"/>
                    <a:pt x="84" y="54"/>
                  </a:cubicBezTo>
                  <a:cubicBezTo>
                    <a:pt x="86" y="48"/>
                    <a:pt x="86" y="44"/>
                    <a:pt x="86" y="44"/>
                  </a:cubicBezTo>
                  <a:cubicBezTo>
                    <a:pt x="86" y="44"/>
                    <a:pt x="86" y="48"/>
                    <a:pt x="85" y="54"/>
                  </a:cubicBezTo>
                  <a:cubicBezTo>
                    <a:pt x="84" y="61"/>
                    <a:pt x="79" y="71"/>
                    <a:pt x="70" y="78"/>
                  </a:cubicBezTo>
                  <a:cubicBezTo>
                    <a:pt x="65" y="82"/>
                    <a:pt x="59" y="85"/>
                    <a:pt x="51" y="87"/>
                  </a:cubicBezTo>
                  <a:cubicBezTo>
                    <a:pt x="44" y="88"/>
                    <a:pt x="36" y="88"/>
                    <a:pt x="29" y="85"/>
                  </a:cubicBezTo>
                  <a:cubicBezTo>
                    <a:pt x="25" y="83"/>
                    <a:pt x="21" y="81"/>
                    <a:pt x="18" y="79"/>
                  </a:cubicBezTo>
                  <a:cubicBezTo>
                    <a:pt x="14" y="76"/>
                    <a:pt x="11" y="73"/>
                    <a:pt x="8" y="70"/>
                  </a:cubicBezTo>
                  <a:cubicBezTo>
                    <a:pt x="3" y="63"/>
                    <a:pt x="0" y="53"/>
                    <a:pt x="0" y="44"/>
                  </a:cubicBezTo>
                  <a:cubicBezTo>
                    <a:pt x="0" y="34"/>
                    <a:pt x="3" y="25"/>
                    <a:pt x="8" y="18"/>
                  </a:cubicBezTo>
                  <a:cubicBezTo>
                    <a:pt x="11" y="15"/>
                    <a:pt x="14" y="12"/>
                    <a:pt x="18" y="9"/>
                  </a:cubicBezTo>
                  <a:cubicBezTo>
                    <a:pt x="21" y="6"/>
                    <a:pt x="25" y="4"/>
                    <a:pt x="29" y="3"/>
                  </a:cubicBezTo>
                  <a:cubicBezTo>
                    <a:pt x="36" y="0"/>
                    <a:pt x="44" y="0"/>
                    <a:pt x="51" y="1"/>
                  </a:cubicBezTo>
                  <a:cubicBezTo>
                    <a:pt x="59" y="3"/>
                    <a:pt x="65" y="6"/>
                    <a:pt x="70" y="10"/>
                  </a:cubicBezTo>
                  <a:cubicBezTo>
                    <a:pt x="79" y="17"/>
                    <a:pt x="84" y="27"/>
                    <a:pt x="85" y="33"/>
                  </a:cubicBezTo>
                  <a:cubicBezTo>
                    <a:pt x="86" y="40"/>
                    <a:pt x="86" y="44"/>
                    <a:pt x="86" y="4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93">
              <a:extLst>
                <a:ext uri="{FF2B5EF4-FFF2-40B4-BE49-F238E27FC236}">
                  <a16:creationId xmlns:a16="http://schemas.microsoft.com/office/drawing/2014/main" id="{7A34998A-917C-4BDA-8E63-155BCA9DDC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5925" y="3877205"/>
              <a:ext cx="119559" cy="783281"/>
            </a:xfrm>
            <a:custGeom>
              <a:avLst/>
              <a:gdLst>
                <a:gd name="T0" fmla="*/ 2147483647 w 45"/>
                <a:gd name="T1" fmla="*/ 2147483647 h 295"/>
                <a:gd name="T2" fmla="*/ 2147483647 w 45"/>
                <a:gd name="T3" fmla="*/ 2147483647 h 295"/>
                <a:gd name="T4" fmla="*/ 2147483647 w 45"/>
                <a:gd name="T5" fmla="*/ 2147483647 h 295"/>
                <a:gd name="T6" fmla="*/ 0 w 45"/>
                <a:gd name="T7" fmla="*/ 2147483647 h 295"/>
                <a:gd name="T8" fmla="*/ 2147483647 w 45"/>
                <a:gd name="T9" fmla="*/ 2147483647 h 295"/>
                <a:gd name="T10" fmla="*/ 2147483647 w 45"/>
                <a:gd name="T11" fmla="*/ 2147483647 h 295"/>
                <a:gd name="T12" fmla="*/ 2147483647 w 45"/>
                <a:gd name="T13" fmla="*/ 2147483647 h 295"/>
                <a:gd name="T14" fmla="*/ 2147483647 w 45"/>
                <a:gd name="T15" fmla="*/ 2147483647 h 295"/>
                <a:gd name="T16" fmla="*/ 2147483647 w 45"/>
                <a:gd name="T17" fmla="*/ 2147483647 h 295"/>
                <a:gd name="T18" fmla="*/ 2147483647 w 45"/>
                <a:gd name="T19" fmla="*/ 0 h 295"/>
                <a:gd name="T20" fmla="*/ 2147483647 w 45"/>
                <a:gd name="T21" fmla="*/ 0 h 295"/>
                <a:gd name="T22" fmla="*/ 2147483647 w 45"/>
                <a:gd name="T23" fmla="*/ 2147483647 h 295"/>
                <a:gd name="T24" fmla="*/ 2147483647 w 45"/>
                <a:gd name="T25" fmla="*/ 2147483647 h 295"/>
                <a:gd name="T26" fmla="*/ 2147483647 w 45"/>
                <a:gd name="T27" fmla="*/ 0 h 29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5"/>
                <a:gd name="T44" fmla="*/ 45 w 45"/>
                <a:gd name="T45" fmla="*/ 295 h 29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5">
                  <a:moveTo>
                    <a:pt x="45" y="292"/>
                  </a:moveTo>
                  <a:cubicBezTo>
                    <a:pt x="14" y="294"/>
                    <a:pt x="14" y="294"/>
                    <a:pt x="1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45" y="292"/>
                    <a:pt x="45" y="292"/>
                    <a:pt x="45" y="292"/>
                  </a:cubicBezTo>
                  <a:moveTo>
                    <a:pt x="27" y="85"/>
                  </a:moveTo>
                  <a:cubicBezTo>
                    <a:pt x="27" y="85"/>
                    <a:pt x="27" y="85"/>
                    <a:pt x="27" y="85"/>
                  </a:cubicBezTo>
                  <a:cubicBezTo>
                    <a:pt x="45" y="292"/>
                    <a:pt x="45" y="292"/>
                    <a:pt x="45" y="292"/>
                  </a:cubicBezTo>
                  <a:cubicBezTo>
                    <a:pt x="27" y="85"/>
                    <a:pt x="27" y="85"/>
                    <a:pt x="27" y="85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94">
              <a:extLst>
                <a:ext uri="{FF2B5EF4-FFF2-40B4-BE49-F238E27FC236}">
                  <a16:creationId xmlns:a16="http://schemas.microsoft.com/office/drawing/2014/main" id="{67197767-704F-797F-F165-6EE4FC36B8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4582" y="3877205"/>
              <a:ext cx="160902" cy="779929"/>
            </a:xfrm>
            <a:custGeom>
              <a:avLst/>
              <a:gdLst>
                <a:gd name="T0" fmla="*/ 2147483647 w 61"/>
                <a:gd name="T1" fmla="*/ 2147483647 h 294"/>
                <a:gd name="T2" fmla="*/ 2147483647 w 61"/>
                <a:gd name="T3" fmla="*/ 2147483647 h 294"/>
                <a:gd name="T4" fmla="*/ 2147483647 w 61"/>
                <a:gd name="T5" fmla="*/ 2147483647 h 294"/>
                <a:gd name="T6" fmla="*/ 2147483647 w 61"/>
                <a:gd name="T7" fmla="*/ 2147483647 h 294"/>
                <a:gd name="T8" fmla="*/ 2147483647 w 61"/>
                <a:gd name="T9" fmla="*/ 2147483647 h 294"/>
                <a:gd name="T10" fmla="*/ 2147483647 w 61"/>
                <a:gd name="T11" fmla="*/ 2147483647 h 294"/>
                <a:gd name="T12" fmla="*/ 2147483647 w 61"/>
                <a:gd name="T13" fmla="*/ 2147483647 h 294"/>
                <a:gd name="T14" fmla="*/ 2147483647 w 61"/>
                <a:gd name="T15" fmla="*/ 2147483647 h 294"/>
                <a:gd name="T16" fmla="*/ 2147483647 w 61"/>
                <a:gd name="T17" fmla="*/ 2147483647 h 294"/>
                <a:gd name="T18" fmla="*/ 2147483647 w 61"/>
                <a:gd name="T19" fmla="*/ 2147483647 h 294"/>
                <a:gd name="T20" fmla="*/ 2147483647 w 61"/>
                <a:gd name="T21" fmla="*/ 2147483647 h 294"/>
                <a:gd name="T22" fmla="*/ 2147483647 w 61"/>
                <a:gd name="T23" fmla="*/ 2147483647 h 294"/>
                <a:gd name="T24" fmla="*/ 2147483647 w 61"/>
                <a:gd name="T25" fmla="*/ 2147483647 h 294"/>
                <a:gd name="T26" fmla="*/ 2147483647 w 61"/>
                <a:gd name="T27" fmla="*/ 2147483647 h 294"/>
                <a:gd name="T28" fmla="*/ 2147483647 w 61"/>
                <a:gd name="T29" fmla="*/ 2147483647 h 294"/>
                <a:gd name="T30" fmla="*/ 2147483647 w 61"/>
                <a:gd name="T31" fmla="*/ 2147483647 h 294"/>
                <a:gd name="T32" fmla="*/ 2147483647 w 61"/>
                <a:gd name="T33" fmla="*/ 2147483647 h 294"/>
                <a:gd name="T34" fmla="*/ 2147483647 w 61"/>
                <a:gd name="T35" fmla="*/ 0 h 294"/>
                <a:gd name="T36" fmla="*/ 0 w 61"/>
                <a:gd name="T37" fmla="*/ 2147483647 h 294"/>
                <a:gd name="T38" fmla="*/ 2147483647 w 61"/>
                <a:gd name="T39" fmla="*/ 2147483647 h 294"/>
                <a:gd name="T40" fmla="*/ 2147483647 w 61"/>
                <a:gd name="T41" fmla="*/ 2147483647 h 294"/>
                <a:gd name="T42" fmla="*/ 2147483647 w 61"/>
                <a:gd name="T43" fmla="*/ 2147483647 h 294"/>
                <a:gd name="T44" fmla="*/ 2147483647 w 61"/>
                <a:gd name="T45" fmla="*/ 2147483647 h 294"/>
                <a:gd name="T46" fmla="*/ 2147483647 w 61"/>
                <a:gd name="T47" fmla="*/ 2147483647 h 294"/>
                <a:gd name="T48" fmla="*/ 2147483647 w 61"/>
                <a:gd name="T49" fmla="*/ 0 h 29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294"/>
                <a:gd name="T77" fmla="*/ 61 w 61"/>
                <a:gd name="T78" fmla="*/ 294 h 29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294">
                  <a:moveTo>
                    <a:pt x="43" y="85"/>
                  </a:moveTo>
                  <a:cubicBezTo>
                    <a:pt x="39" y="85"/>
                    <a:pt x="34" y="86"/>
                    <a:pt x="29" y="89"/>
                  </a:cubicBezTo>
                  <a:cubicBezTo>
                    <a:pt x="23" y="92"/>
                    <a:pt x="18" y="96"/>
                    <a:pt x="13" y="103"/>
                  </a:cubicBezTo>
                  <a:cubicBezTo>
                    <a:pt x="12" y="104"/>
                    <a:pt x="11" y="105"/>
                    <a:pt x="11" y="107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20" y="158"/>
                    <a:pt x="24" y="162"/>
                    <a:pt x="29" y="164"/>
                  </a:cubicBezTo>
                  <a:cubicBezTo>
                    <a:pt x="39" y="169"/>
                    <a:pt x="47" y="168"/>
                    <a:pt x="47" y="169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6" y="169"/>
                    <a:pt x="46" y="169"/>
                    <a:pt x="46" y="169"/>
                  </a:cubicBezTo>
                  <a:cubicBezTo>
                    <a:pt x="45" y="169"/>
                    <a:pt x="45" y="169"/>
                    <a:pt x="45" y="169"/>
                  </a:cubicBezTo>
                  <a:cubicBezTo>
                    <a:pt x="45" y="169"/>
                    <a:pt x="44" y="169"/>
                    <a:pt x="44" y="169"/>
                  </a:cubicBezTo>
                  <a:cubicBezTo>
                    <a:pt x="43" y="169"/>
                    <a:pt x="43" y="169"/>
                    <a:pt x="42" y="169"/>
                  </a:cubicBezTo>
                  <a:cubicBezTo>
                    <a:pt x="38" y="169"/>
                    <a:pt x="33" y="168"/>
                    <a:pt x="28" y="165"/>
                  </a:cubicBezTo>
                  <a:cubicBezTo>
                    <a:pt x="24" y="163"/>
                    <a:pt x="20" y="161"/>
                    <a:pt x="16" y="157"/>
                  </a:cubicBezTo>
                  <a:cubicBezTo>
                    <a:pt x="30" y="294"/>
                    <a:pt x="30" y="294"/>
                    <a:pt x="30" y="294"/>
                  </a:cubicBezTo>
                  <a:cubicBezTo>
                    <a:pt x="61" y="292"/>
                    <a:pt x="61" y="292"/>
                    <a:pt x="61" y="292"/>
                  </a:cubicBezTo>
                  <a:cubicBezTo>
                    <a:pt x="43" y="85"/>
                    <a:pt x="43" y="85"/>
                    <a:pt x="43" y="85"/>
                  </a:cubicBezTo>
                  <a:moveTo>
                    <a:pt x="35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1" y="103"/>
                    <a:pt x="11" y="102"/>
                    <a:pt x="12" y="102"/>
                  </a:cubicBezTo>
                  <a:cubicBezTo>
                    <a:pt x="16" y="95"/>
                    <a:pt x="22" y="90"/>
                    <a:pt x="28" y="88"/>
                  </a:cubicBezTo>
                  <a:cubicBezTo>
                    <a:pt x="33" y="85"/>
                    <a:pt x="38" y="84"/>
                    <a:pt x="42" y="84"/>
                  </a:cubicBezTo>
                  <a:cubicBezTo>
                    <a:pt x="42" y="84"/>
                    <a:pt x="42" y="84"/>
                    <a:pt x="43" y="84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95">
              <a:extLst>
                <a:ext uri="{FF2B5EF4-FFF2-40B4-BE49-F238E27FC236}">
                  <a16:creationId xmlns:a16="http://schemas.microsoft.com/office/drawing/2014/main" id="{49B96A23-E05F-CB7F-3085-E2CB0ED5A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0282" y="4100681"/>
              <a:ext cx="98329" cy="225710"/>
            </a:xfrm>
            <a:custGeom>
              <a:avLst/>
              <a:gdLst>
                <a:gd name="T0" fmla="*/ 2147483647 w 37"/>
                <a:gd name="T1" fmla="*/ 2147483647 h 85"/>
                <a:gd name="T2" fmla="*/ 2147483647 w 37"/>
                <a:gd name="T3" fmla="*/ 2147483647 h 85"/>
                <a:gd name="T4" fmla="*/ 2147483647 w 37"/>
                <a:gd name="T5" fmla="*/ 2147483647 h 85"/>
                <a:gd name="T6" fmla="*/ 2147483647 w 37"/>
                <a:gd name="T7" fmla="*/ 2147483647 h 85"/>
                <a:gd name="T8" fmla="*/ 2147483647 w 37"/>
                <a:gd name="T9" fmla="*/ 2147483647 h 85"/>
                <a:gd name="T10" fmla="*/ 2147483647 w 37"/>
                <a:gd name="T11" fmla="*/ 2147483647 h 85"/>
                <a:gd name="T12" fmla="*/ 2147483647 w 37"/>
                <a:gd name="T13" fmla="*/ 2147483647 h 85"/>
                <a:gd name="T14" fmla="*/ 2147483647 w 37"/>
                <a:gd name="T15" fmla="*/ 2147483647 h 85"/>
                <a:gd name="T16" fmla="*/ 2147483647 w 37"/>
                <a:gd name="T17" fmla="*/ 2147483647 h 85"/>
                <a:gd name="T18" fmla="*/ 2147483647 w 37"/>
                <a:gd name="T19" fmla="*/ 2147483647 h 85"/>
                <a:gd name="T20" fmla="*/ 2147483647 w 37"/>
                <a:gd name="T21" fmla="*/ 2147483647 h 85"/>
                <a:gd name="T22" fmla="*/ 2147483647 w 37"/>
                <a:gd name="T23" fmla="*/ 0 h 85"/>
                <a:gd name="T24" fmla="*/ 2147483647 w 37"/>
                <a:gd name="T25" fmla="*/ 0 h 85"/>
                <a:gd name="T26" fmla="*/ 2147483647 w 37"/>
                <a:gd name="T27" fmla="*/ 0 h 85"/>
                <a:gd name="T28" fmla="*/ 2147483647 w 37"/>
                <a:gd name="T29" fmla="*/ 2147483647 h 85"/>
                <a:gd name="T30" fmla="*/ 2147483647 w 37"/>
                <a:gd name="T31" fmla="*/ 2147483647 h 85"/>
                <a:gd name="T32" fmla="*/ 0 w 37"/>
                <a:gd name="T33" fmla="*/ 2147483647 h 85"/>
                <a:gd name="T34" fmla="*/ 2147483647 w 37"/>
                <a:gd name="T35" fmla="*/ 2147483647 h 85"/>
                <a:gd name="T36" fmla="*/ 2147483647 w 37"/>
                <a:gd name="T37" fmla="*/ 2147483647 h 85"/>
                <a:gd name="T38" fmla="*/ 2147483647 w 37"/>
                <a:gd name="T39" fmla="*/ 2147483647 h 85"/>
                <a:gd name="T40" fmla="*/ 2147483647 w 37"/>
                <a:gd name="T41" fmla="*/ 2147483647 h 85"/>
                <a:gd name="T42" fmla="*/ 2147483647 w 37"/>
                <a:gd name="T43" fmla="*/ 2147483647 h 85"/>
                <a:gd name="T44" fmla="*/ 2147483647 w 37"/>
                <a:gd name="T45" fmla="*/ 0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"/>
                <a:gd name="T70" fmla="*/ 0 h 85"/>
                <a:gd name="T71" fmla="*/ 37 w 37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" h="85">
                  <a:moveTo>
                    <a:pt x="6" y="70"/>
                  </a:moveTo>
                  <a:cubicBezTo>
                    <a:pt x="6" y="73"/>
                    <a:pt x="6" y="73"/>
                    <a:pt x="6" y="73"/>
                  </a:cubicBezTo>
                  <a:cubicBezTo>
                    <a:pt x="10" y="77"/>
                    <a:pt x="14" y="79"/>
                    <a:pt x="18" y="81"/>
                  </a:cubicBezTo>
                  <a:cubicBezTo>
                    <a:pt x="23" y="84"/>
                    <a:pt x="28" y="85"/>
                    <a:pt x="32" y="85"/>
                  </a:cubicBezTo>
                  <a:cubicBezTo>
                    <a:pt x="33" y="85"/>
                    <a:pt x="33" y="85"/>
                    <a:pt x="34" y="85"/>
                  </a:cubicBezTo>
                  <a:cubicBezTo>
                    <a:pt x="34" y="85"/>
                    <a:pt x="35" y="85"/>
                    <a:pt x="35" y="85"/>
                  </a:cubicBezTo>
                  <a:cubicBezTo>
                    <a:pt x="35" y="85"/>
                    <a:pt x="35" y="85"/>
                    <a:pt x="36" y="85"/>
                  </a:cubicBezTo>
                  <a:cubicBezTo>
                    <a:pt x="36" y="85"/>
                    <a:pt x="36" y="85"/>
                    <a:pt x="36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7" y="84"/>
                    <a:pt x="29" y="85"/>
                    <a:pt x="19" y="80"/>
                  </a:cubicBezTo>
                  <a:cubicBezTo>
                    <a:pt x="14" y="78"/>
                    <a:pt x="10" y="74"/>
                    <a:pt x="6" y="70"/>
                  </a:cubicBezTo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3" y="1"/>
                    <a:pt x="18" y="4"/>
                  </a:cubicBezTo>
                  <a:cubicBezTo>
                    <a:pt x="12" y="6"/>
                    <a:pt x="6" y="11"/>
                    <a:pt x="2" y="18"/>
                  </a:cubicBezTo>
                  <a:cubicBezTo>
                    <a:pt x="1" y="18"/>
                    <a:pt x="1" y="19"/>
                    <a:pt x="0" y="19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1"/>
                    <a:pt x="2" y="20"/>
                    <a:pt x="3" y="19"/>
                  </a:cubicBezTo>
                  <a:cubicBezTo>
                    <a:pt x="8" y="12"/>
                    <a:pt x="13" y="8"/>
                    <a:pt x="19" y="5"/>
                  </a:cubicBezTo>
                  <a:cubicBezTo>
                    <a:pt x="24" y="2"/>
                    <a:pt x="29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96">
              <a:extLst>
                <a:ext uri="{FF2B5EF4-FFF2-40B4-BE49-F238E27FC236}">
                  <a16:creationId xmlns:a16="http://schemas.microsoft.com/office/drawing/2014/main" id="{8BBB7D19-B7EE-451E-EC4F-9944F323E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337" y="4668308"/>
              <a:ext cx="172076" cy="15643"/>
            </a:xfrm>
            <a:custGeom>
              <a:avLst/>
              <a:gdLst>
                <a:gd name="T0" fmla="*/ 2147483647 w 154"/>
                <a:gd name="T1" fmla="*/ 0 h 14"/>
                <a:gd name="T2" fmla="*/ 0 w 154"/>
                <a:gd name="T3" fmla="*/ 2147483647 h 14"/>
                <a:gd name="T4" fmla="*/ 0 w 154"/>
                <a:gd name="T5" fmla="*/ 2147483647 h 14"/>
                <a:gd name="T6" fmla="*/ 2147483647 w 154"/>
                <a:gd name="T7" fmla="*/ 0 h 14"/>
                <a:gd name="T8" fmla="*/ 2147483647 w 15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4"/>
                <a:gd name="T17" fmla="*/ 154 w 1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4">
                  <a:moveTo>
                    <a:pt x="154" y="0"/>
                  </a:moveTo>
                  <a:lnTo>
                    <a:pt x="0" y="1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97">
              <a:extLst>
                <a:ext uri="{FF2B5EF4-FFF2-40B4-BE49-F238E27FC236}">
                  <a16:creationId xmlns:a16="http://schemas.microsoft.com/office/drawing/2014/main" id="{FE1E3CF8-C2F5-6C0D-0EEA-16922778D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337" y="4668308"/>
              <a:ext cx="172076" cy="15643"/>
            </a:xfrm>
            <a:custGeom>
              <a:avLst/>
              <a:gdLst>
                <a:gd name="T0" fmla="*/ 2147483647 w 154"/>
                <a:gd name="T1" fmla="*/ 0 h 14"/>
                <a:gd name="T2" fmla="*/ 0 w 154"/>
                <a:gd name="T3" fmla="*/ 2147483647 h 14"/>
                <a:gd name="T4" fmla="*/ 0 w 154"/>
                <a:gd name="T5" fmla="*/ 2147483647 h 14"/>
                <a:gd name="T6" fmla="*/ 2147483647 w 154"/>
                <a:gd name="T7" fmla="*/ 0 h 14"/>
                <a:gd name="T8" fmla="*/ 2147483647 w 15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4"/>
                <a:gd name="T16" fmla="*/ 0 h 14"/>
                <a:gd name="T17" fmla="*/ 154 w 1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4" h="14">
                  <a:moveTo>
                    <a:pt x="154" y="0"/>
                  </a:moveTo>
                  <a:lnTo>
                    <a:pt x="0" y="14"/>
                  </a:lnTo>
                  <a:lnTo>
                    <a:pt x="1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98">
              <a:extLst>
                <a:ext uri="{FF2B5EF4-FFF2-40B4-BE49-F238E27FC236}">
                  <a16:creationId xmlns:a16="http://schemas.microsoft.com/office/drawing/2014/main" id="{3914E172-EEB5-4498-4794-9B98F392A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3060" y="3896201"/>
              <a:ext cx="241353" cy="787751"/>
            </a:xfrm>
            <a:custGeom>
              <a:avLst/>
              <a:gdLst>
                <a:gd name="T0" fmla="*/ 2147483647 w 91"/>
                <a:gd name="T1" fmla="*/ 2147483647 h 297"/>
                <a:gd name="T2" fmla="*/ 2147483647 w 91"/>
                <a:gd name="T3" fmla="*/ 2147483647 h 297"/>
                <a:gd name="T4" fmla="*/ 2147483647 w 91"/>
                <a:gd name="T5" fmla="*/ 2147483647 h 297"/>
                <a:gd name="T6" fmla="*/ 2147483647 w 91"/>
                <a:gd name="T7" fmla="*/ 2147483647 h 297"/>
                <a:gd name="T8" fmla="*/ 2147483647 w 91"/>
                <a:gd name="T9" fmla="*/ 2147483647 h 297"/>
                <a:gd name="T10" fmla="*/ 2147483647 w 91"/>
                <a:gd name="T11" fmla="*/ 2147483647 h 297"/>
                <a:gd name="T12" fmla="*/ 2147483647 w 91"/>
                <a:gd name="T13" fmla="*/ 2147483647 h 297"/>
                <a:gd name="T14" fmla="*/ 2147483647 w 91"/>
                <a:gd name="T15" fmla="*/ 2147483647 h 297"/>
                <a:gd name="T16" fmla="*/ 2147483647 w 91"/>
                <a:gd name="T17" fmla="*/ 2147483647 h 297"/>
                <a:gd name="T18" fmla="*/ 2147483647 w 91"/>
                <a:gd name="T19" fmla="*/ 2147483647 h 297"/>
                <a:gd name="T20" fmla="*/ 2147483647 w 91"/>
                <a:gd name="T21" fmla="*/ 2147483647 h 297"/>
                <a:gd name="T22" fmla="*/ 2147483647 w 91"/>
                <a:gd name="T23" fmla="*/ 2147483647 h 297"/>
                <a:gd name="T24" fmla="*/ 2147483647 w 91"/>
                <a:gd name="T25" fmla="*/ 2147483647 h 297"/>
                <a:gd name="T26" fmla="*/ 2147483647 w 91"/>
                <a:gd name="T27" fmla="*/ 2147483647 h 297"/>
                <a:gd name="T28" fmla="*/ 2147483647 w 91"/>
                <a:gd name="T29" fmla="*/ 2147483647 h 297"/>
                <a:gd name="T30" fmla="*/ 2147483647 w 91"/>
                <a:gd name="T31" fmla="*/ 2147483647 h 297"/>
                <a:gd name="T32" fmla="*/ 2147483647 w 91"/>
                <a:gd name="T33" fmla="*/ 2147483647 h 297"/>
                <a:gd name="T34" fmla="*/ 2147483647 w 91"/>
                <a:gd name="T35" fmla="*/ 2147483647 h 297"/>
                <a:gd name="T36" fmla="*/ 2147483647 w 91"/>
                <a:gd name="T37" fmla="*/ 2147483647 h 297"/>
                <a:gd name="T38" fmla="*/ 2147483647 w 91"/>
                <a:gd name="T39" fmla="*/ 2147483647 h 297"/>
                <a:gd name="T40" fmla="*/ 2147483647 w 91"/>
                <a:gd name="T41" fmla="*/ 2147483647 h 297"/>
                <a:gd name="T42" fmla="*/ 2147483647 w 91"/>
                <a:gd name="T43" fmla="*/ 2147483647 h 297"/>
                <a:gd name="T44" fmla="*/ 2147483647 w 91"/>
                <a:gd name="T45" fmla="*/ 2147483647 h 297"/>
                <a:gd name="T46" fmla="*/ 2147483647 w 91"/>
                <a:gd name="T47" fmla="*/ 2147483647 h 297"/>
                <a:gd name="T48" fmla="*/ 2147483647 w 91"/>
                <a:gd name="T49" fmla="*/ 2147483647 h 297"/>
                <a:gd name="T50" fmla="*/ 2147483647 w 91"/>
                <a:gd name="T51" fmla="*/ 2147483647 h 297"/>
                <a:gd name="T52" fmla="*/ 2147483647 w 91"/>
                <a:gd name="T53" fmla="*/ 2147483647 h 297"/>
                <a:gd name="T54" fmla="*/ 2147483647 w 91"/>
                <a:gd name="T55" fmla="*/ 2147483647 h 297"/>
                <a:gd name="T56" fmla="*/ 2147483647 w 91"/>
                <a:gd name="T57" fmla="*/ 2147483647 h 297"/>
                <a:gd name="T58" fmla="*/ 2147483647 w 91"/>
                <a:gd name="T59" fmla="*/ 2147483647 h 297"/>
                <a:gd name="T60" fmla="*/ 2147483647 w 91"/>
                <a:gd name="T61" fmla="*/ 2147483647 h 297"/>
                <a:gd name="T62" fmla="*/ 2147483647 w 91"/>
                <a:gd name="T63" fmla="*/ 2147483647 h 297"/>
                <a:gd name="T64" fmla="*/ 2147483647 w 91"/>
                <a:gd name="T65" fmla="*/ 2147483647 h 297"/>
                <a:gd name="T66" fmla="*/ 2147483647 w 91"/>
                <a:gd name="T67" fmla="*/ 2147483647 h 297"/>
                <a:gd name="T68" fmla="*/ 2147483647 w 91"/>
                <a:gd name="T69" fmla="*/ 2147483647 h 297"/>
                <a:gd name="T70" fmla="*/ 2147483647 w 91"/>
                <a:gd name="T71" fmla="*/ 2147483647 h 297"/>
                <a:gd name="T72" fmla="*/ 2147483647 w 91"/>
                <a:gd name="T73" fmla="*/ 2147483647 h 297"/>
                <a:gd name="T74" fmla="*/ 2147483647 w 91"/>
                <a:gd name="T75" fmla="*/ 2147483647 h 297"/>
                <a:gd name="T76" fmla="*/ 2147483647 w 91"/>
                <a:gd name="T77" fmla="*/ 2147483647 h 297"/>
                <a:gd name="T78" fmla="*/ 2147483647 w 91"/>
                <a:gd name="T79" fmla="*/ 2147483647 h 297"/>
                <a:gd name="T80" fmla="*/ 2147483647 w 91"/>
                <a:gd name="T81" fmla="*/ 2147483647 h 297"/>
                <a:gd name="T82" fmla="*/ 2147483647 w 91"/>
                <a:gd name="T83" fmla="*/ 2147483647 h 297"/>
                <a:gd name="T84" fmla="*/ 2147483647 w 91"/>
                <a:gd name="T85" fmla="*/ 2147483647 h 297"/>
                <a:gd name="T86" fmla="*/ 2147483647 w 91"/>
                <a:gd name="T87" fmla="*/ 2147483647 h 297"/>
                <a:gd name="T88" fmla="*/ 2147483647 w 91"/>
                <a:gd name="T89" fmla="*/ 2147483647 h 297"/>
                <a:gd name="T90" fmla="*/ 2147483647 w 91"/>
                <a:gd name="T91" fmla="*/ 0 h 297"/>
                <a:gd name="T92" fmla="*/ 2147483647 w 91"/>
                <a:gd name="T93" fmla="*/ 0 h 297"/>
                <a:gd name="T94" fmla="*/ 2147483647 w 91"/>
                <a:gd name="T95" fmla="*/ 0 h 297"/>
                <a:gd name="T96" fmla="*/ 2147483647 w 91"/>
                <a:gd name="T97" fmla="*/ 0 h 297"/>
                <a:gd name="T98" fmla="*/ 0 w 91"/>
                <a:gd name="T99" fmla="*/ 2147483647 h 297"/>
                <a:gd name="T100" fmla="*/ 2147483647 w 91"/>
                <a:gd name="T101" fmla="*/ 2147483647 h 297"/>
                <a:gd name="T102" fmla="*/ 2147483647 w 91"/>
                <a:gd name="T103" fmla="*/ 2147483647 h 297"/>
                <a:gd name="T104" fmla="*/ 2147483647 w 91"/>
                <a:gd name="T105" fmla="*/ 2147483647 h 297"/>
                <a:gd name="T106" fmla="*/ 2147483647 w 91"/>
                <a:gd name="T107" fmla="*/ 2147483647 h 297"/>
                <a:gd name="T108" fmla="*/ 2147483647 w 91"/>
                <a:gd name="T109" fmla="*/ 2147483647 h 297"/>
                <a:gd name="T110" fmla="*/ 2147483647 w 91"/>
                <a:gd name="T111" fmla="*/ 2147483647 h 297"/>
                <a:gd name="T112" fmla="*/ 2147483647 w 91"/>
                <a:gd name="T113" fmla="*/ 2147483647 h 297"/>
                <a:gd name="T114" fmla="*/ 2147483647 w 91"/>
                <a:gd name="T115" fmla="*/ 2147483647 h 297"/>
                <a:gd name="T116" fmla="*/ 2147483647 w 91"/>
                <a:gd name="T117" fmla="*/ 0 h 2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1"/>
                <a:gd name="T178" fmla="*/ 0 h 297"/>
                <a:gd name="T179" fmla="*/ 91 w 91"/>
                <a:gd name="T180" fmla="*/ 297 h 2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1" h="297">
                  <a:moveTo>
                    <a:pt x="82" y="198"/>
                  </a:moveTo>
                  <a:cubicBezTo>
                    <a:pt x="78" y="198"/>
                    <a:pt x="73" y="199"/>
                    <a:pt x="69" y="201"/>
                  </a:cubicBezTo>
                  <a:cubicBezTo>
                    <a:pt x="65" y="202"/>
                    <a:pt x="61" y="204"/>
                    <a:pt x="58" y="207"/>
                  </a:cubicBezTo>
                  <a:cubicBezTo>
                    <a:pt x="55" y="209"/>
                    <a:pt x="52" y="212"/>
                    <a:pt x="49" y="215"/>
                  </a:cubicBezTo>
                  <a:cubicBezTo>
                    <a:pt x="44" y="222"/>
                    <a:pt x="41" y="231"/>
                    <a:pt x="41" y="240"/>
                  </a:cubicBezTo>
                  <a:cubicBezTo>
                    <a:pt x="41" y="249"/>
                    <a:pt x="44" y="258"/>
                    <a:pt x="49" y="264"/>
                  </a:cubicBezTo>
                  <a:cubicBezTo>
                    <a:pt x="52" y="268"/>
                    <a:pt x="55" y="271"/>
                    <a:pt x="58" y="273"/>
                  </a:cubicBezTo>
                  <a:cubicBezTo>
                    <a:pt x="61" y="276"/>
                    <a:pt x="65" y="278"/>
                    <a:pt x="69" y="279"/>
                  </a:cubicBezTo>
                  <a:cubicBezTo>
                    <a:pt x="73" y="281"/>
                    <a:pt x="78" y="281"/>
                    <a:pt x="83" y="281"/>
                  </a:cubicBezTo>
                  <a:cubicBezTo>
                    <a:pt x="85" y="281"/>
                    <a:pt x="88" y="281"/>
                    <a:pt x="90" y="281"/>
                  </a:cubicBezTo>
                  <a:cubicBezTo>
                    <a:pt x="82" y="198"/>
                    <a:pt x="82" y="198"/>
                    <a:pt x="82" y="198"/>
                  </a:cubicBezTo>
                  <a:moveTo>
                    <a:pt x="8" y="91"/>
                  </a:moveTo>
                  <a:cubicBezTo>
                    <a:pt x="13" y="151"/>
                    <a:pt x="13" y="151"/>
                    <a:pt x="13" y="151"/>
                  </a:cubicBezTo>
                  <a:cubicBezTo>
                    <a:pt x="19" y="145"/>
                    <a:pt x="21" y="138"/>
                    <a:pt x="23" y="134"/>
                  </a:cubicBezTo>
                  <a:cubicBezTo>
                    <a:pt x="24" y="127"/>
                    <a:pt x="24" y="123"/>
                    <a:pt x="24" y="123"/>
                  </a:cubicBezTo>
                  <a:cubicBezTo>
                    <a:pt x="24" y="123"/>
                    <a:pt x="24" y="119"/>
                    <a:pt x="23" y="113"/>
                  </a:cubicBezTo>
                  <a:cubicBezTo>
                    <a:pt x="21" y="107"/>
                    <a:pt x="17" y="98"/>
                    <a:pt x="8" y="91"/>
                  </a:cubicBezTo>
                  <a:moveTo>
                    <a:pt x="2" y="23"/>
                  </a:moveTo>
                  <a:cubicBezTo>
                    <a:pt x="3" y="38"/>
                    <a:pt x="3" y="38"/>
                    <a:pt x="3" y="38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18" y="97"/>
                    <a:pt x="22" y="106"/>
                    <a:pt x="23" y="113"/>
                  </a:cubicBezTo>
                  <a:cubicBezTo>
                    <a:pt x="25" y="119"/>
                    <a:pt x="24" y="123"/>
                    <a:pt x="24" y="123"/>
                  </a:cubicBezTo>
                  <a:cubicBezTo>
                    <a:pt x="24" y="123"/>
                    <a:pt x="25" y="127"/>
                    <a:pt x="23" y="134"/>
                  </a:cubicBezTo>
                  <a:cubicBezTo>
                    <a:pt x="22" y="139"/>
                    <a:pt x="19" y="146"/>
                    <a:pt x="13" y="153"/>
                  </a:cubicBezTo>
                  <a:cubicBezTo>
                    <a:pt x="26" y="297"/>
                    <a:pt x="26" y="297"/>
                    <a:pt x="26" y="297"/>
                  </a:cubicBezTo>
                  <a:cubicBezTo>
                    <a:pt x="91" y="291"/>
                    <a:pt x="91" y="291"/>
                    <a:pt x="91" y="291"/>
                  </a:cubicBezTo>
                  <a:cubicBezTo>
                    <a:pt x="91" y="282"/>
                    <a:pt x="91" y="282"/>
                    <a:pt x="91" y="282"/>
                  </a:cubicBezTo>
                  <a:cubicBezTo>
                    <a:pt x="88" y="283"/>
                    <a:pt x="85" y="283"/>
                    <a:pt x="82" y="283"/>
                  </a:cubicBezTo>
                  <a:cubicBezTo>
                    <a:pt x="78" y="283"/>
                    <a:pt x="73" y="282"/>
                    <a:pt x="68" y="281"/>
                  </a:cubicBezTo>
                  <a:cubicBezTo>
                    <a:pt x="64" y="279"/>
                    <a:pt x="60" y="277"/>
                    <a:pt x="57" y="275"/>
                  </a:cubicBezTo>
                  <a:cubicBezTo>
                    <a:pt x="53" y="272"/>
                    <a:pt x="50" y="269"/>
                    <a:pt x="48" y="266"/>
                  </a:cubicBezTo>
                  <a:cubicBezTo>
                    <a:pt x="42" y="258"/>
                    <a:pt x="39" y="249"/>
                    <a:pt x="39" y="240"/>
                  </a:cubicBezTo>
                  <a:cubicBezTo>
                    <a:pt x="39" y="230"/>
                    <a:pt x="42" y="221"/>
                    <a:pt x="48" y="214"/>
                  </a:cubicBezTo>
                  <a:cubicBezTo>
                    <a:pt x="50" y="211"/>
                    <a:pt x="53" y="207"/>
                    <a:pt x="57" y="205"/>
                  </a:cubicBezTo>
                  <a:cubicBezTo>
                    <a:pt x="60" y="202"/>
                    <a:pt x="64" y="200"/>
                    <a:pt x="68" y="199"/>
                  </a:cubicBezTo>
                  <a:cubicBezTo>
                    <a:pt x="73" y="197"/>
                    <a:pt x="77" y="197"/>
                    <a:pt x="82" y="197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4" y="27"/>
                    <a:pt x="63" y="29"/>
                    <a:pt x="61" y="30"/>
                  </a:cubicBezTo>
                  <a:cubicBezTo>
                    <a:pt x="57" y="33"/>
                    <a:pt x="50" y="37"/>
                    <a:pt x="43" y="38"/>
                  </a:cubicBezTo>
                  <a:cubicBezTo>
                    <a:pt x="41" y="38"/>
                    <a:pt x="38" y="39"/>
                    <a:pt x="35" y="39"/>
                  </a:cubicBezTo>
                  <a:cubicBezTo>
                    <a:pt x="30" y="39"/>
                    <a:pt x="25" y="38"/>
                    <a:pt x="20" y="36"/>
                  </a:cubicBezTo>
                  <a:cubicBezTo>
                    <a:pt x="17" y="35"/>
                    <a:pt x="13" y="33"/>
                    <a:pt x="9" y="30"/>
                  </a:cubicBezTo>
                  <a:cubicBezTo>
                    <a:pt x="7" y="28"/>
                    <a:pt x="4" y="26"/>
                    <a:pt x="2" y="23"/>
                  </a:cubicBezTo>
                  <a:moveTo>
                    <a:pt x="63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3"/>
                    <a:pt x="7" y="26"/>
                    <a:pt x="11" y="29"/>
                  </a:cubicBezTo>
                  <a:cubicBezTo>
                    <a:pt x="14" y="31"/>
                    <a:pt x="17" y="33"/>
                    <a:pt x="21" y="34"/>
                  </a:cubicBezTo>
                  <a:cubicBezTo>
                    <a:pt x="26" y="36"/>
                    <a:pt x="31" y="37"/>
                    <a:pt x="35" y="37"/>
                  </a:cubicBezTo>
                  <a:cubicBezTo>
                    <a:pt x="38" y="37"/>
                    <a:pt x="40" y="37"/>
                    <a:pt x="43" y="36"/>
                  </a:cubicBezTo>
                  <a:cubicBezTo>
                    <a:pt x="50" y="35"/>
                    <a:pt x="56" y="32"/>
                    <a:pt x="60" y="29"/>
                  </a:cubicBezTo>
                  <a:cubicBezTo>
                    <a:pt x="62" y="27"/>
                    <a:pt x="64" y="26"/>
                    <a:pt x="65" y="24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99">
              <a:extLst>
                <a:ext uri="{FF2B5EF4-FFF2-40B4-BE49-F238E27FC236}">
                  <a16:creationId xmlns:a16="http://schemas.microsoft.com/office/drawing/2014/main" id="{08611DA4-E64E-9702-13DA-2B90BAFA07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60" y="3909609"/>
              <a:ext cx="639139" cy="87155"/>
            </a:xfrm>
            <a:custGeom>
              <a:avLst/>
              <a:gdLst>
                <a:gd name="T0" fmla="*/ 2147483647 w 241"/>
                <a:gd name="T1" fmla="*/ 2147483647 h 33"/>
                <a:gd name="T2" fmla="*/ 0 w 241"/>
                <a:gd name="T3" fmla="*/ 2147483647 h 33"/>
                <a:gd name="T4" fmla="*/ 2147483647 w 241"/>
                <a:gd name="T5" fmla="*/ 2147483647 h 33"/>
                <a:gd name="T6" fmla="*/ 2147483647 w 241"/>
                <a:gd name="T7" fmla="*/ 2147483647 h 33"/>
                <a:gd name="T8" fmla="*/ 2147483647 w 241"/>
                <a:gd name="T9" fmla="*/ 2147483647 h 33"/>
                <a:gd name="T10" fmla="*/ 2147483647 w 241"/>
                <a:gd name="T11" fmla="*/ 2147483647 h 33"/>
                <a:gd name="T12" fmla="*/ 2147483647 w 241"/>
                <a:gd name="T13" fmla="*/ 2147483647 h 33"/>
                <a:gd name="T14" fmla="*/ 2147483647 w 241"/>
                <a:gd name="T15" fmla="*/ 2147483647 h 33"/>
                <a:gd name="T16" fmla="*/ 2147483647 w 241"/>
                <a:gd name="T17" fmla="*/ 2147483647 h 33"/>
                <a:gd name="T18" fmla="*/ 2147483647 w 241"/>
                <a:gd name="T19" fmla="*/ 2147483647 h 33"/>
                <a:gd name="T20" fmla="*/ 2147483647 w 241"/>
                <a:gd name="T21" fmla="*/ 2147483647 h 33"/>
                <a:gd name="T22" fmla="*/ 2147483647 w 241"/>
                <a:gd name="T23" fmla="*/ 2147483647 h 33"/>
                <a:gd name="T24" fmla="*/ 2147483647 w 241"/>
                <a:gd name="T25" fmla="*/ 2147483647 h 33"/>
                <a:gd name="T26" fmla="*/ 2147483647 w 241"/>
                <a:gd name="T27" fmla="*/ 2147483647 h 33"/>
                <a:gd name="T28" fmla="*/ 2147483647 w 241"/>
                <a:gd name="T29" fmla="*/ 2147483647 h 33"/>
                <a:gd name="T30" fmla="*/ 2147483647 w 241"/>
                <a:gd name="T31" fmla="*/ 2147483647 h 33"/>
                <a:gd name="T32" fmla="*/ 2147483647 w 241"/>
                <a:gd name="T33" fmla="*/ 2147483647 h 33"/>
                <a:gd name="T34" fmla="*/ 2147483647 w 241"/>
                <a:gd name="T35" fmla="*/ 2147483647 h 33"/>
                <a:gd name="T36" fmla="*/ 2147483647 w 241"/>
                <a:gd name="T37" fmla="*/ 2147483647 h 33"/>
                <a:gd name="T38" fmla="*/ 2147483647 w 241"/>
                <a:gd name="T39" fmla="*/ 2147483647 h 33"/>
                <a:gd name="T40" fmla="*/ 2147483647 w 241"/>
                <a:gd name="T41" fmla="*/ 2147483647 h 33"/>
                <a:gd name="T42" fmla="*/ 2147483647 w 241"/>
                <a:gd name="T43" fmla="*/ 2147483647 h 33"/>
                <a:gd name="T44" fmla="*/ 2147483647 w 241"/>
                <a:gd name="T45" fmla="*/ 2147483647 h 33"/>
                <a:gd name="T46" fmla="*/ 2147483647 w 241"/>
                <a:gd name="T47" fmla="*/ 2147483647 h 33"/>
                <a:gd name="T48" fmla="*/ 2147483647 w 241"/>
                <a:gd name="T49" fmla="*/ 2147483647 h 33"/>
                <a:gd name="T50" fmla="*/ 2147483647 w 241"/>
                <a:gd name="T51" fmla="*/ 2147483647 h 33"/>
                <a:gd name="T52" fmla="*/ 2147483647 w 241"/>
                <a:gd name="T53" fmla="*/ 2147483647 h 33"/>
                <a:gd name="T54" fmla="*/ 2147483647 w 241"/>
                <a:gd name="T55" fmla="*/ 2147483647 h 33"/>
                <a:gd name="T56" fmla="*/ 2147483647 w 241"/>
                <a:gd name="T57" fmla="*/ 2147483647 h 33"/>
                <a:gd name="T58" fmla="*/ 2147483647 w 241"/>
                <a:gd name="T59" fmla="*/ 2147483647 h 33"/>
                <a:gd name="T60" fmla="*/ 2147483647 w 241"/>
                <a:gd name="T61" fmla="*/ 2147483647 h 33"/>
                <a:gd name="T62" fmla="*/ 2147483647 w 241"/>
                <a:gd name="T63" fmla="*/ 2147483647 h 33"/>
                <a:gd name="T64" fmla="*/ 2147483647 w 241"/>
                <a:gd name="T65" fmla="*/ 0 h 33"/>
                <a:gd name="T66" fmla="*/ 2147483647 w 241"/>
                <a:gd name="T67" fmla="*/ 0 h 33"/>
                <a:gd name="T68" fmla="*/ 2147483647 w 241"/>
                <a:gd name="T69" fmla="*/ 2147483647 h 33"/>
                <a:gd name="T70" fmla="*/ 2147483647 w 241"/>
                <a:gd name="T71" fmla="*/ 0 h 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1"/>
                <a:gd name="T109" fmla="*/ 0 h 33"/>
                <a:gd name="T110" fmla="*/ 241 w 241"/>
                <a:gd name="T111" fmla="*/ 33 h 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1" h="33">
                  <a:moveTo>
                    <a:pt x="50" y="16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3" y="21"/>
                    <a:pt x="51" y="19"/>
                    <a:pt x="50" y="16"/>
                  </a:cubicBezTo>
                  <a:moveTo>
                    <a:pt x="93" y="13"/>
                  </a:move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4" y="19"/>
                    <a:pt x="55" y="21"/>
                    <a:pt x="57" y="24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3" y="13"/>
                    <a:pt x="93" y="13"/>
                    <a:pt x="93" y="13"/>
                  </a:cubicBezTo>
                  <a:moveTo>
                    <a:pt x="132" y="9"/>
                  </a:moveTo>
                  <a:cubicBezTo>
                    <a:pt x="108" y="11"/>
                    <a:pt x="108" y="11"/>
                    <a:pt x="108" y="11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27" y="10"/>
                    <a:pt x="127" y="10"/>
                    <a:pt x="127" y="10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30" y="16"/>
                    <a:pt x="131" y="13"/>
                    <a:pt x="131" y="10"/>
                  </a:cubicBezTo>
                  <a:cubicBezTo>
                    <a:pt x="131" y="10"/>
                    <a:pt x="132" y="10"/>
                    <a:pt x="132" y="9"/>
                  </a:cubicBezTo>
                  <a:moveTo>
                    <a:pt x="231" y="1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2" y="10"/>
                    <a:pt x="132" y="10"/>
                    <a:pt x="132" y="11"/>
                  </a:cubicBezTo>
                  <a:cubicBezTo>
                    <a:pt x="131" y="14"/>
                    <a:pt x="130" y="17"/>
                    <a:pt x="128" y="21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0" y="18"/>
                    <a:pt x="240" y="18"/>
                    <a:pt x="240" y="18"/>
                  </a:cubicBezTo>
                  <a:cubicBezTo>
                    <a:pt x="239" y="18"/>
                    <a:pt x="239" y="17"/>
                    <a:pt x="238" y="16"/>
                  </a:cubicBezTo>
                  <a:cubicBezTo>
                    <a:pt x="235" y="12"/>
                    <a:pt x="232" y="6"/>
                    <a:pt x="231" y="1"/>
                  </a:cubicBezTo>
                  <a:moveTo>
                    <a:pt x="238" y="0"/>
                  </a:moveTo>
                  <a:cubicBezTo>
                    <a:pt x="233" y="0"/>
                    <a:pt x="233" y="0"/>
                    <a:pt x="233" y="0"/>
                  </a:cubicBezTo>
                  <a:cubicBezTo>
                    <a:pt x="234" y="6"/>
                    <a:pt x="237" y="10"/>
                    <a:pt x="240" y="15"/>
                  </a:cubicBezTo>
                  <a:cubicBezTo>
                    <a:pt x="238" y="0"/>
                    <a:pt x="238" y="0"/>
                    <a:pt x="238" y="0"/>
                  </a:cubicBezTo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300">
              <a:extLst>
                <a:ext uri="{FF2B5EF4-FFF2-40B4-BE49-F238E27FC236}">
                  <a16:creationId xmlns:a16="http://schemas.microsoft.com/office/drawing/2014/main" id="{F07F8485-8DD0-A780-8E6A-432A68606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08682" y="3936426"/>
              <a:ext cx="96094" cy="46930"/>
            </a:xfrm>
            <a:custGeom>
              <a:avLst/>
              <a:gdLst>
                <a:gd name="T0" fmla="*/ 2147483647 w 36"/>
                <a:gd name="T1" fmla="*/ 2147483647 h 18"/>
                <a:gd name="T2" fmla="*/ 2147483647 w 36"/>
                <a:gd name="T3" fmla="*/ 2147483647 h 18"/>
                <a:gd name="T4" fmla="*/ 2147483647 w 36"/>
                <a:gd name="T5" fmla="*/ 2147483647 h 18"/>
                <a:gd name="T6" fmla="*/ 2147483647 w 36"/>
                <a:gd name="T7" fmla="*/ 2147483647 h 18"/>
                <a:gd name="T8" fmla="*/ 2147483647 w 36"/>
                <a:gd name="T9" fmla="*/ 0 h 18"/>
                <a:gd name="T10" fmla="*/ 2147483647 w 36"/>
                <a:gd name="T11" fmla="*/ 2147483647 h 18"/>
                <a:gd name="T12" fmla="*/ 2147483647 w 36"/>
                <a:gd name="T13" fmla="*/ 2147483647 h 18"/>
                <a:gd name="T14" fmla="*/ 0 w 36"/>
                <a:gd name="T15" fmla="*/ 2147483647 h 18"/>
                <a:gd name="T16" fmla="*/ 2147483647 w 36"/>
                <a:gd name="T17" fmla="*/ 2147483647 h 18"/>
                <a:gd name="T18" fmla="*/ 2147483647 w 36"/>
                <a:gd name="T19" fmla="*/ 2147483647 h 18"/>
                <a:gd name="T20" fmla="*/ 2147483647 w 36"/>
                <a:gd name="T21" fmla="*/ 2147483647 h 18"/>
                <a:gd name="T22" fmla="*/ 2147483647 w 36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18"/>
                <a:gd name="T38" fmla="*/ 36 w 36"/>
                <a:gd name="T39" fmla="*/ 18 h 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18">
                  <a:moveTo>
                    <a:pt x="35" y="11"/>
                  </a:moveTo>
                  <a:cubicBezTo>
                    <a:pt x="34" y="13"/>
                    <a:pt x="33" y="15"/>
                    <a:pt x="31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1"/>
                    <a:pt x="35" y="11"/>
                    <a:pt x="35" y="11"/>
                  </a:cubicBezTo>
                  <a:moveTo>
                    <a:pt x="34" y="0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2" y="15"/>
                    <a:pt x="33" y="12"/>
                    <a:pt x="35" y="9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301">
              <a:extLst>
                <a:ext uri="{FF2B5EF4-FFF2-40B4-BE49-F238E27FC236}">
                  <a16:creationId xmlns:a16="http://schemas.microsoft.com/office/drawing/2014/main" id="{DDD94C93-5C0E-D605-8B2D-E995E819B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4290" y="4131967"/>
              <a:ext cx="45812" cy="169841"/>
            </a:xfrm>
            <a:custGeom>
              <a:avLst/>
              <a:gdLst>
                <a:gd name="T0" fmla="*/ 0 w 17"/>
                <a:gd name="T1" fmla="*/ 0 h 64"/>
                <a:gd name="T2" fmla="*/ 0 w 17"/>
                <a:gd name="T3" fmla="*/ 2147483647 h 64"/>
                <a:gd name="T4" fmla="*/ 2147483647 w 17"/>
                <a:gd name="T5" fmla="*/ 2147483647 h 64"/>
                <a:gd name="T6" fmla="*/ 2147483647 w 17"/>
                <a:gd name="T7" fmla="*/ 2147483647 h 64"/>
                <a:gd name="T8" fmla="*/ 2147483647 w 17"/>
                <a:gd name="T9" fmla="*/ 2147483647 h 64"/>
                <a:gd name="T10" fmla="*/ 2147483647 w 17"/>
                <a:gd name="T11" fmla="*/ 2147483647 h 64"/>
                <a:gd name="T12" fmla="*/ 2147483647 w 17"/>
                <a:gd name="T13" fmla="*/ 2147483647 h 64"/>
                <a:gd name="T14" fmla="*/ 2147483647 w 17"/>
                <a:gd name="T15" fmla="*/ 2147483647 h 64"/>
                <a:gd name="T16" fmla="*/ 2147483647 w 17"/>
                <a:gd name="T17" fmla="*/ 2147483647 h 64"/>
                <a:gd name="T18" fmla="*/ 2147483647 w 17"/>
                <a:gd name="T19" fmla="*/ 2147483647 h 64"/>
                <a:gd name="T20" fmla="*/ 0 w 17"/>
                <a:gd name="T21" fmla="*/ 0 h 64"/>
                <a:gd name="T22" fmla="*/ 0 w 17"/>
                <a:gd name="T23" fmla="*/ 0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64"/>
                <a:gd name="T38" fmla="*/ 17 w 17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64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9" y="9"/>
                    <a:pt x="13" y="18"/>
                    <a:pt x="15" y="24"/>
                  </a:cubicBezTo>
                  <a:cubicBezTo>
                    <a:pt x="16" y="30"/>
                    <a:pt x="16" y="34"/>
                    <a:pt x="16" y="34"/>
                  </a:cubicBezTo>
                  <a:cubicBezTo>
                    <a:pt x="16" y="34"/>
                    <a:pt x="16" y="38"/>
                    <a:pt x="15" y="45"/>
                  </a:cubicBezTo>
                  <a:cubicBezTo>
                    <a:pt x="13" y="49"/>
                    <a:pt x="11" y="56"/>
                    <a:pt x="5" y="62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11" y="57"/>
                    <a:pt x="14" y="50"/>
                    <a:pt x="15" y="45"/>
                  </a:cubicBezTo>
                  <a:cubicBezTo>
                    <a:pt x="17" y="38"/>
                    <a:pt x="16" y="34"/>
                    <a:pt x="16" y="34"/>
                  </a:cubicBezTo>
                  <a:cubicBezTo>
                    <a:pt x="16" y="34"/>
                    <a:pt x="17" y="30"/>
                    <a:pt x="15" y="24"/>
                  </a:cubicBezTo>
                  <a:cubicBezTo>
                    <a:pt x="14" y="17"/>
                    <a:pt x="10" y="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302">
              <a:extLst>
                <a:ext uri="{FF2B5EF4-FFF2-40B4-BE49-F238E27FC236}">
                  <a16:creationId xmlns:a16="http://schemas.microsoft.com/office/drawing/2014/main" id="{AB4B7A92-B285-4D9B-D861-4B4BACA44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976" y="4419133"/>
              <a:ext cx="137437" cy="227945"/>
            </a:xfrm>
            <a:custGeom>
              <a:avLst/>
              <a:gdLst>
                <a:gd name="T0" fmla="*/ 2147483647 w 52"/>
                <a:gd name="T1" fmla="*/ 0 h 86"/>
                <a:gd name="T2" fmla="*/ 2147483647 w 52"/>
                <a:gd name="T3" fmla="*/ 2147483647 h 86"/>
                <a:gd name="T4" fmla="*/ 2147483647 w 52"/>
                <a:gd name="T5" fmla="*/ 2147483647 h 86"/>
                <a:gd name="T6" fmla="*/ 2147483647 w 52"/>
                <a:gd name="T7" fmla="*/ 2147483647 h 86"/>
                <a:gd name="T8" fmla="*/ 0 w 52"/>
                <a:gd name="T9" fmla="*/ 2147483647 h 86"/>
                <a:gd name="T10" fmla="*/ 2147483647 w 52"/>
                <a:gd name="T11" fmla="*/ 2147483647 h 86"/>
                <a:gd name="T12" fmla="*/ 2147483647 w 52"/>
                <a:gd name="T13" fmla="*/ 2147483647 h 86"/>
                <a:gd name="T14" fmla="*/ 2147483647 w 52"/>
                <a:gd name="T15" fmla="*/ 2147483647 h 86"/>
                <a:gd name="T16" fmla="*/ 2147483647 w 52"/>
                <a:gd name="T17" fmla="*/ 2147483647 h 86"/>
                <a:gd name="T18" fmla="*/ 2147483647 w 52"/>
                <a:gd name="T19" fmla="*/ 2147483647 h 86"/>
                <a:gd name="T20" fmla="*/ 2147483647 w 52"/>
                <a:gd name="T21" fmla="*/ 2147483647 h 86"/>
                <a:gd name="T22" fmla="*/ 2147483647 w 52"/>
                <a:gd name="T23" fmla="*/ 2147483647 h 86"/>
                <a:gd name="T24" fmla="*/ 2147483647 w 52"/>
                <a:gd name="T25" fmla="*/ 2147483647 h 86"/>
                <a:gd name="T26" fmla="*/ 2147483647 w 52"/>
                <a:gd name="T27" fmla="*/ 2147483647 h 86"/>
                <a:gd name="T28" fmla="*/ 2147483647 w 52"/>
                <a:gd name="T29" fmla="*/ 2147483647 h 86"/>
                <a:gd name="T30" fmla="*/ 2147483647 w 52"/>
                <a:gd name="T31" fmla="*/ 2147483647 h 86"/>
                <a:gd name="T32" fmla="*/ 2147483647 w 52"/>
                <a:gd name="T33" fmla="*/ 2147483647 h 86"/>
                <a:gd name="T34" fmla="*/ 2147483647 w 52"/>
                <a:gd name="T35" fmla="*/ 2147483647 h 86"/>
                <a:gd name="T36" fmla="*/ 2147483647 w 52"/>
                <a:gd name="T37" fmla="*/ 2147483647 h 86"/>
                <a:gd name="T38" fmla="*/ 2147483647 w 52"/>
                <a:gd name="T39" fmla="*/ 2147483647 h 86"/>
                <a:gd name="T40" fmla="*/ 2147483647 w 52"/>
                <a:gd name="T41" fmla="*/ 0 h 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86"/>
                <a:gd name="T65" fmla="*/ 52 w 52"/>
                <a:gd name="T66" fmla="*/ 86 h 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86">
                  <a:moveTo>
                    <a:pt x="43" y="0"/>
                  </a:moveTo>
                  <a:cubicBezTo>
                    <a:pt x="38" y="0"/>
                    <a:pt x="34" y="0"/>
                    <a:pt x="29" y="2"/>
                  </a:cubicBezTo>
                  <a:cubicBezTo>
                    <a:pt x="25" y="3"/>
                    <a:pt x="21" y="5"/>
                    <a:pt x="18" y="8"/>
                  </a:cubicBezTo>
                  <a:cubicBezTo>
                    <a:pt x="14" y="10"/>
                    <a:pt x="11" y="14"/>
                    <a:pt x="9" y="17"/>
                  </a:cubicBezTo>
                  <a:cubicBezTo>
                    <a:pt x="3" y="24"/>
                    <a:pt x="0" y="33"/>
                    <a:pt x="0" y="43"/>
                  </a:cubicBezTo>
                  <a:cubicBezTo>
                    <a:pt x="0" y="52"/>
                    <a:pt x="3" y="61"/>
                    <a:pt x="9" y="69"/>
                  </a:cubicBezTo>
                  <a:cubicBezTo>
                    <a:pt x="11" y="72"/>
                    <a:pt x="14" y="75"/>
                    <a:pt x="18" y="78"/>
                  </a:cubicBezTo>
                  <a:cubicBezTo>
                    <a:pt x="21" y="80"/>
                    <a:pt x="25" y="82"/>
                    <a:pt x="29" y="84"/>
                  </a:cubicBezTo>
                  <a:cubicBezTo>
                    <a:pt x="34" y="85"/>
                    <a:pt x="39" y="86"/>
                    <a:pt x="43" y="86"/>
                  </a:cubicBezTo>
                  <a:cubicBezTo>
                    <a:pt x="46" y="86"/>
                    <a:pt x="49" y="86"/>
                    <a:pt x="52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49" y="84"/>
                    <a:pt x="46" y="84"/>
                    <a:pt x="44" y="84"/>
                  </a:cubicBezTo>
                  <a:cubicBezTo>
                    <a:pt x="39" y="84"/>
                    <a:pt x="34" y="84"/>
                    <a:pt x="30" y="82"/>
                  </a:cubicBezTo>
                  <a:cubicBezTo>
                    <a:pt x="26" y="81"/>
                    <a:pt x="22" y="79"/>
                    <a:pt x="19" y="76"/>
                  </a:cubicBezTo>
                  <a:cubicBezTo>
                    <a:pt x="16" y="74"/>
                    <a:pt x="13" y="71"/>
                    <a:pt x="10" y="67"/>
                  </a:cubicBezTo>
                  <a:cubicBezTo>
                    <a:pt x="5" y="61"/>
                    <a:pt x="2" y="52"/>
                    <a:pt x="2" y="43"/>
                  </a:cubicBezTo>
                  <a:cubicBezTo>
                    <a:pt x="2" y="34"/>
                    <a:pt x="5" y="25"/>
                    <a:pt x="10" y="18"/>
                  </a:cubicBezTo>
                  <a:cubicBezTo>
                    <a:pt x="13" y="15"/>
                    <a:pt x="16" y="12"/>
                    <a:pt x="19" y="10"/>
                  </a:cubicBezTo>
                  <a:cubicBezTo>
                    <a:pt x="22" y="7"/>
                    <a:pt x="26" y="5"/>
                    <a:pt x="30" y="4"/>
                  </a:cubicBezTo>
                  <a:cubicBezTo>
                    <a:pt x="34" y="2"/>
                    <a:pt x="39" y="1"/>
                    <a:pt x="43" y="1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303">
              <a:extLst>
                <a:ext uri="{FF2B5EF4-FFF2-40B4-BE49-F238E27FC236}">
                  <a16:creationId xmlns:a16="http://schemas.microsoft.com/office/drawing/2014/main" id="{3D970AD3-848C-E38B-9C50-C69048439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182" y="3909609"/>
              <a:ext cx="191071" cy="90508"/>
            </a:xfrm>
            <a:custGeom>
              <a:avLst/>
              <a:gdLst>
                <a:gd name="T0" fmla="*/ 2147483647 w 72"/>
                <a:gd name="T1" fmla="*/ 0 h 34"/>
                <a:gd name="T2" fmla="*/ 0 w 72"/>
                <a:gd name="T3" fmla="*/ 2147483647 h 34"/>
                <a:gd name="T4" fmla="*/ 2147483647 w 72"/>
                <a:gd name="T5" fmla="*/ 2147483647 h 34"/>
                <a:gd name="T6" fmla="*/ 2147483647 w 72"/>
                <a:gd name="T7" fmla="*/ 2147483647 h 34"/>
                <a:gd name="T8" fmla="*/ 2147483647 w 72"/>
                <a:gd name="T9" fmla="*/ 2147483647 h 34"/>
                <a:gd name="T10" fmla="*/ 2147483647 w 72"/>
                <a:gd name="T11" fmla="*/ 2147483647 h 34"/>
                <a:gd name="T12" fmla="*/ 2147483647 w 72"/>
                <a:gd name="T13" fmla="*/ 2147483647 h 34"/>
                <a:gd name="T14" fmla="*/ 2147483647 w 72"/>
                <a:gd name="T15" fmla="*/ 2147483647 h 34"/>
                <a:gd name="T16" fmla="*/ 2147483647 w 72"/>
                <a:gd name="T17" fmla="*/ 2147483647 h 34"/>
                <a:gd name="T18" fmla="*/ 2147483647 w 72"/>
                <a:gd name="T19" fmla="*/ 2147483647 h 34"/>
                <a:gd name="T20" fmla="*/ 2147483647 w 72"/>
                <a:gd name="T21" fmla="*/ 2147483647 h 34"/>
                <a:gd name="T22" fmla="*/ 2147483647 w 72"/>
                <a:gd name="T23" fmla="*/ 2147483647 h 34"/>
                <a:gd name="T24" fmla="*/ 2147483647 w 72"/>
                <a:gd name="T25" fmla="*/ 2147483647 h 34"/>
                <a:gd name="T26" fmla="*/ 2147483647 w 72"/>
                <a:gd name="T27" fmla="*/ 2147483647 h 34"/>
                <a:gd name="T28" fmla="*/ 2147483647 w 72"/>
                <a:gd name="T29" fmla="*/ 2147483647 h 34"/>
                <a:gd name="T30" fmla="*/ 2147483647 w 72"/>
                <a:gd name="T31" fmla="*/ 2147483647 h 34"/>
                <a:gd name="T32" fmla="*/ 2147483647 w 72"/>
                <a:gd name="T33" fmla="*/ 2147483647 h 34"/>
                <a:gd name="T34" fmla="*/ 2147483647 w 72"/>
                <a:gd name="T35" fmla="*/ 2147483647 h 34"/>
                <a:gd name="T36" fmla="*/ 2147483647 w 72"/>
                <a:gd name="T37" fmla="*/ 0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34"/>
                <a:gd name="T59" fmla="*/ 72 w 72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34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6"/>
                    <a:pt x="4" y="12"/>
                    <a:pt x="7" y="16"/>
                  </a:cubicBezTo>
                  <a:cubicBezTo>
                    <a:pt x="8" y="17"/>
                    <a:pt x="8" y="18"/>
                    <a:pt x="9" y="18"/>
                  </a:cubicBezTo>
                  <a:cubicBezTo>
                    <a:pt x="11" y="21"/>
                    <a:pt x="14" y="23"/>
                    <a:pt x="16" y="25"/>
                  </a:cubicBezTo>
                  <a:cubicBezTo>
                    <a:pt x="20" y="28"/>
                    <a:pt x="24" y="30"/>
                    <a:pt x="27" y="31"/>
                  </a:cubicBezTo>
                  <a:cubicBezTo>
                    <a:pt x="32" y="33"/>
                    <a:pt x="37" y="34"/>
                    <a:pt x="42" y="34"/>
                  </a:cubicBezTo>
                  <a:cubicBezTo>
                    <a:pt x="45" y="34"/>
                    <a:pt x="48" y="33"/>
                    <a:pt x="50" y="33"/>
                  </a:cubicBezTo>
                  <a:cubicBezTo>
                    <a:pt x="57" y="32"/>
                    <a:pt x="64" y="28"/>
                    <a:pt x="68" y="25"/>
                  </a:cubicBezTo>
                  <a:cubicBezTo>
                    <a:pt x="70" y="24"/>
                    <a:pt x="71" y="22"/>
                    <a:pt x="72" y="21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1" y="21"/>
                    <a:pt x="69" y="22"/>
                    <a:pt x="67" y="24"/>
                  </a:cubicBezTo>
                  <a:cubicBezTo>
                    <a:pt x="63" y="27"/>
                    <a:pt x="57" y="30"/>
                    <a:pt x="50" y="31"/>
                  </a:cubicBezTo>
                  <a:cubicBezTo>
                    <a:pt x="47" y="32"/>
                    <a:pt x="45" y="32"/>
                    <a:pt x="42" y="32"/>
                  </a:cubicBezTo>
                  <a:cubicBezTo>
                    <a:pt x="38" y="32"/>
                    <a:pt x="33" y="31"/>
                    <a:pt x="28" y="29"/>
                  </a:cubicBezTo>
                  <a:cubicBezTo>
                    <a:pt x="24" y="28"/>
                    <a:pt x="21" y="26"/>
                    <a:pt x="18" y="24"/>
                  </a:cubicBezTo>
                  <a:cubicBezTo>
                    <a:pt x="14" y="21"/>
                    <a:pt x="11" y="18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0"/>
                    <a:pt x="3" y="6"/>
                    <a:pt x="2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304">
              <a:extLst>
                <a:ext uri="{FF2B5EF4-FFF2-40B4-BE49-F238E27FC236}">
                  <a16:creationId xmlns:a16="http://schemas.microsoft.com/office/drawing/2014/main" id="{7AB75CA9-F626-2105-3641-688B40A03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94710" y="3933074"/>
              <a:ext cx="217888" cy="48047"/>
            </a:xfrm>
            <a:custGeom>
              <a:avLst/>
              <a:gdLst>
                <a:gd name="T0" fmla="*/ 2147483647 w 82"/>
                <a:gd name="T1" fmla="*/ 2147483647 h 18"/>
                <a:gd name="T2" fmla="*/ 0 w 82"/>
                <a:gd name="T3" fmla="*/ 2147483647 h 18"/>
                <a:gd name="T4" fmla="*/ 2147483647 w 82"/>
                <a:gd name="T5" fmla="*/ 2147483647 h 18"/>
                <a:gd name="T6" fmla="*/ 2147483647 w 82"/>
                <a:gd name="T7" fmla="*/ 2147483647 h 18"/>
                <a:gd name="T8" fmla="*/ 2147483647 w 82"/>
                <a:gd name="T9" fmla="*/ 2147483647 h 18"/>
                <a:gd name="T10" fmla="*/ 2147483647 w 82"/>
                <a:gd name="T11" fmla="*/ 0 h 18"/>
                <a:gd name="T12" fmla="*/ 2147483647 w 82"/>
                <a:gd name="T13" fmla="*/ 0 h 18"/>
                <a:gd name="T14" fmla="*/ 2147483647 w 82"/>
                <a:gd name="T15" fmla="*/ 2147483647 h 18"/>
                <a:gd name="T16" fmla="*/ 2147483647 w 82"/>
                <a:gd name="T17" fmla="*/ 2147483647 h 18"/>
                <a:gd name="T18" fmla="*/ 2147483647 w 82"/>
                <a:gd name="T19" fmla="*/ 2147483647 h 18"/>
                <a:gd name="T20" fmla="*/ 2147483647 w 82"/>
                <a:gd name="T21" fmla="*/ 2147483647 h 18"/>
                <a:gd name="T22" fmla="*/ 2147483647 w 82"/>
                <a:gd name="T23" fmla="*/ 2147483647 h 18"/>
                <a:gd name="T24" fmla="*/ 2147483647 w 82"/>
                <a:gd name="T25" fmla="*/ 2147483647 h 18"/>
                <a:gd name="T26" fmla="*/ 2147483647 w 82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18"/>
                <a:gd name="T44" fmla="*/ 82 w 82"/>
                <a:gd name="T45" fmla="*/ 18 h 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18">
                  <a:moveTo>
                    <a:pt x="2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3" y="12"/>
                    <a:pt x="4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5" y="12"/>
                    <a:pt x="4" y="10"/>
                    <a:pt x="2" y="7"/>
                  </a:cubicBezTo>
                  <a:moveTo>
                    <a:pt x="82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1"/>
                    <a:pt x="81" y="1"/>
                    <a:pt x="81" y="1"/>
                  </a:cubicBezTo>
                  <a:cubicBezTo>
                    <a:pt x="81" y="4"/>
                    <a:pt x="80" y="7"/>
                    <a:pt x="78" y="10"/>
                  </a:cubicBezTo>
                  <a:cubicBezTo>
                    <a:pt x="76" y="13"/>
                    <a:pt x="75" y="16"/>
                    <a:pt x="72" y="18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6" y="16"/>
                    <a:pt x="77" y="14"/>
                    <a:pt x="78" y="12"/>
                  </a:cubicBezTo>
                  <a:cubicBezTo>
                    <a:pt x="80" y="8"/>
                    <a:pt x="81" y="5"/>
                    <a:pt x="82" y="2"/>
                  </a:cubicBezTo>
                  <a:cubicBezTo>
                    <a:pt x="82" y="1"/>
                    <a:pt x="82" y="1"/>
                    <a:pt x="82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305">
              <a:extLst>
                <a:ext uri="{FF2B5EF4-FFF2-40B4-BE49-F238E27FC236}">
                  <a16:creationId xmlns:a16="http://schemas.microsoft.com/office/drawing/2014/main" id="{C6B6068B-687D-92B0-F98C-058B9EA3B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183250" cy="783281"/>
            </a:xfrm>
            <a:custGeom>
              <a:avLst/>
              <a:gdLst>
                <a:gd name="T0" fmla="*/ 2147483647 w 164"/>
                <a:gd name="T1" fmla="*/ 0 h 701"/>
                <a:gd name="T2" fmla="*/ 2147483647 w 164"/>
                <a:gd name="T3" fmla="*/ 2147483647 h 701"/>
                <a:gd name="T4" fmla="*/ 2147483647 w 164"/>
                <a:gd name="T5" fmla="*/ 0 h 701"/>
                <a:gd name="T6" fmla="*/ 0 w 164"/>
                <a:gd name="T7" fmla="*/ 2147483647 h 701"/>
                <a:gd name="T8" fmla="*/ 2147483647 w 164"/>
                <a:gd name="T9" fmla="*/ 2147483647 h 701"/>
                <a:gd name="T10" fmla="*/ 2147483647 w 164"/>
                <a:gd name="T11" fmla="*/ 2147483647 h 701"/>
                <a:gd name="T12" fmla="*/ 2147483647 w 164"/>
                <a:gd name="T13" fmla="*/ 2147483647 h 701"/>
                <a:gd name="T14" fmla="*/ 2147483647 w 164"/>
                <a:gd name="T15" fmla="*/ 2147483647 h 701"/>
                <a:gd name="T16" fmla="*/ 2147483647 w 164"/>
                <a:gd name="T17" fmla="*/ 2147483647 h 701"/>
                <a:gd name="T18" fmla="*/ 2147483647 w 164"/>
                <a:gd name="T19" fmla="*/ 2147483647 h 701"/>
                <a:gd name="T20" fmla="*/ 2147483647 w 164"/>
                <a:gd name="T21" fmla="*/ 2147483647 h 701"/>
                <a:gd name="T22" fmla="*/ 2147483647 w 164"/>
                <a:gd name="T23" fmla="*/ 2147483647 h 701"/>
                <a:gd name="T24" fmla="*/ 2147483647 w 164"/>
                <a:gd name="T25" fmla="*/ 2147483647 h 701"/>
                <a:gd name="T26" fmla="*/ 2147483647 w 164"/>
                <a:gd name="T27" fmla="*/ 2147483647 h 701"/>
                <a:gd name="T28" fmla="*/ 2147483647 w 164"/>
                <a:gd name="T29" fmla="*/ 2147483647 h 701"/>
                <a:gd name="T30" fmla="*/ 2147483647 w 164"/>
                <a:gd name="T31" fmla="*/ 2147483647 h 701"/>
                <a:gd name="T32" fmla="*/ 2147483647 w 164"/>
                <a:gd name="T33" fmla="*/ 2147483647 h 701"/>
                <a:gd name="T34" fmla="*/ 2147483647 w 164"/>
                <a:gd name="T35" fmla="*/ 2147483647 h 701"/>
                <a:gd name="T36" fmla="*/ 2147483647 w 164"/>
                <a:gd name="T37" fmla="*/ 0 h 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01"/>
                <a:gd name="T59" fmla="*/ 164 w 164"/>
                <a:gd name="T60" fmla="*/ 701 h 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01">
                  <a:moveTo>
                    <a:pt x="93" y="0"/>
                  </a:moveTo>
                  <a:lnTo>
                    <a:pt x="81" y="3"/>
                  </a:lnTo>
                  <a:lnTo>
                    <a:pt x="81" y="0"/>
                  </a:lnTo>
                  <a:lnTo>
                    <a:pt x="0" y="10"/>
                  </a:lnTo>
                  <a:lnTo>
                    <a:pt x="5" y="67"/>
                  </a:lnTo>
                  <a:lnTo>
                    <a:pt x="5" y="72"/>
                  </a:lnTo>
                  <a:lnTo>
                    <a:pt x="45" y="478"/>
                  </a:lnTo>
                  <a:lnTo>
                    <a:pt x="45" y="480"/>
                  </a:lnTo>
                  <a:lnTo>
                    <a:pt x="64" y="677"/>
                  </a:lnTo>
                  <a:lnTo>
                    <a:pt x="66" y="680"/>
                  </a:lnTo>
                  <a:lnTo>
                    <a:pt x="66" y="701"/>
                  </a:lnTo>
                  <a:lnTo>
                    <a:pt x="130" y="694"/>
                  </a:lnTo>
                  <a:lnTo>
                    <a:pt x="164" y="691"/>
                  </a:lnTo>
                  <a:lnTo>
                    <a:pt x="130" y="366"/>
                  </a:lnTo>
                  <a:lnTo>
                    <a:pt x="130" y="359"/>
                  </a:lnTo>
                  <a:lnTo>
                    <a:pt x="119" y="247"/>
                  </a:lnTo>
                  <a:lnTo>
                    <a:pt x="116" y="2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306">
              <a:extLst>
                <a:ext uri="{FF2B5EF4-FFF2-40B4-BE49-F238E27FC236}">
                  <a16:creationId xmlns:a16="http://schemas.microsoft.com/office/drawing/2014/main" id="{0B178383-DF78-09EA-DEBD-1A44A575D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183250" cy="783281"/>
            </a:xfrm>
            <a:custGeom>
              <a:avLst/>
              <a:gdLst>
                <a:gd name="T0" fmla="*/ 2147483647 w 164"/>
                <a:gd name="T1" fmla="*/ 0 h 701"/>
                <a:gd name="T2" fmla="*/ 2147483647 w 164"/>
                <a:gd name="T3" fmla="*/ 2147483647 h 701"/>
                <a:gd name="T4" fmla="*/ 2147483647 w 164"/>
                <a:gd name="T5" fmla="*/ 0 h 701"/>
                <a:gd name="T6" fmla="*/ 0 w 164"/>
                <a:gd name="T7" fmla="*/ 2147483647 h 701"/>
                <a:gd name="T8" fmla="*/ 2147483647 w 164"/>
                <a:gd name="T9" fmla="*/ 2147483647 h 701"/>
                <a:gd name="T10" fmla="*/ 2147483647 w 164"/>
                <a:gd name="T11" fmla="*/ 2147483647 h 701"/>
                <a:gd name="T12" fmla="*/ 2147483647 w 164"/>
                <a:gd name="T13" fmla="*/ 2147483647 h 701"/>
                <a:gd name="T14" fmla="*/ 2147483647 w 164"/>
                <a:gd name="T15" fmla="*/ 2147483647 h 701"/>
                <a:gd name="T16" fmla="*/ 2147483647 w 164"/>
                <a:gd name="T17" fmla="*/ 2147483647 h 701"/>
                <a:gd name="T18" fmla="*/ 2147483647 w 164"/>
                <a:gd name="T19" fmla="*/ 2147483647 h 701"/>
                <a:gd name="T20" fmla="*/ 2147483647 w 164"/>
                <a:gd name="T21" fmla="*/ 2147483647 h 701"/>
                <a:gd name="T22" fmla="*/ 2147483647 w 164"/>
                <a:gd name="T23" fmla="*/ 2147483647 h 701"/>
                <a:gd name="T24" fmla="*/ 2147483647 w 164"/>
                <a:gd name="T25" fmla="*/ 2147483647 h 701"/>
                <a:gd name="T26" fmla="*/ 2147483647 w 164"/>
                <a:gd name="T27" fmla="*/ 2147483647 h 701"/>
                <a:gd name="T28" fmla="*/ 2147483647 w 164"/>
                <a:gd name="T29" fmla="*/ 2147483647 h 701"/>
                <a:gd name="T30" fmla="*/ 2147483647 w 164"/>
                <a:gd name="T31" fmla="*/ 2147483647 h 701"/>
                <a:gd name="T32" fmla="*/ 2147483647 w 164"/>
                <a:gd name="T33" fmla="*/ 2147483647 h 701"/>
                <a:gd name="T34" fmla="*/ 2147483647 w 164"/>
                <a:gd name="T35" fmla="*/ 2147483647 h 701"/>
                <a:gd name="T36" fmla="*/ 2147483647 w 164"/>
                <a:gd name="T37" fmla="*/ 0 h 7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01"/>
                <a:gd name="T59" fmla="*/ 164 w 164"/>
                <a:gd name="T60" fmla="*/ 701 h 70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01">
                  <a:moveTo>
                    <a:pt x="93" y="0"/>
                  </a:moveTo>
                  <a:lnTo>
                    <a:pt x="81" y="3"/>
                  </a:lnTo>
                  <a:lnTo>
                    <a:pt x="81" y="0"/>
                  </a:lnTo>
                  <a:lnTo>
                    <a:pt x="0" y="10"/>
                  </a:lnTo>
                  <a:lnTo>
                    <a:pt x="5" y="67"/>
                  </a:lnTo>
                  <a:lnTo>
                    <a:pt x="5" y="72"/>
                  </a:lnTo>
                  <a:lnTo>
                    <a:pt x="45" y="478"/>
                  </a:lnTo>
                  <a:lnTo>
                    <a:pt x="45" y="480"/>
                  </a:lnTo>
                  <a:lnTo>
                    <a:pt x="64" y="677"/>
                  </a:lnTo>
                  <a:lnTo>
                    <a:pt x="66" y="680"/>
                  </a:lnTo>
                  <a:lnTo>
                    <a:pt x="66" y="701"/>
                  </a:lnTo>
                  <a:lnTo>
                    <a:pt x="130" y="694"/>
                  </a:lnTo>
                  <a:lnTo>
                    <a:pt x="164" y="691"/>
                  </a:lnTo>
                  <a:lnTo>
                    <a:pt x="130" y="366"/>
                  </a:lnTo>
                  <a:lnTo>
                    <a:pt x="130" y="359"/>
                  </a:lnTo>
                  <a:lnTo>
                    <a:pt x="119" y="247"/>
                  </a:lnTo>
                  <a:lnTo>
                    <a:pt x="116" y="238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307">
              <a:extLst>
                <a:ext uri="{FF2B5EF4-FFF2-40B4-BE49-F238E27FC236}">
                  <a16:creationId xmlns:a16="http://schemas.microsoft.com/office/drawing/2014/main" id="{4C8BA2DF-D77B-7B33-D3B9-E0950629CD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60" y="3896201"/>
              <a:ext cx="768755" cy="69277"/>
            </a:xfrm>
            <a:custGeom>
              <a:avLst/>
              <a:gdLst>
                <a:gd name="T0" fmla="*/ 2147483647 w 688"/>
                <a:gd name="T1" fmla="*/ 2147483647 h 62"/>
                <a:gd name="T2" fmla="*/ 0 w 688"/>
                <a:gd name="T3" fmla="*/ 2147483647 h 62"/>
                <a:gd name="T4" fmla="*/ 2147483647 w 688"/>
                <a:gd name="T5" fmla="*/ 2147483647 h 62"/>
                <a:gd name="T6" fmla="*/ 2147483647 w 688"/>
                <a:gd name="T7" fmla="*/ 2147483647 h 62"/>
                <a:gd name="T8" fmla="*/ 2147483647 w 688"/>
                <a:gd name="T9" fmla="*/ 2147483647 h 62"/>
                <a:gd name="T10" fmla="*/ 2147483647 w 688"/>
                <a:gd name="T11" fmla="*/ 2147483647 h 62"/>
                <a:gd name="T12" fmla="*/ 2147483647 w 688"/>
                <a:gd name="T13" fmla="*/ 0 h 62"/>
                <a:gd name="T14" fmla="*/ 2147483647 w 688"/>
                <a:gd name="T15" fmla="*/ 2147483647 h 62"/>
                <a:gd name="T16" fmla="*/ 2147483647 w 688"/>
                <a:gd name="T17" fmla="*/ 2147483647 h 62"/>
                <a:gd name="T18" fmla="*/ 2147483647 w 688"/>
                <a:gd name="T19" fmla="*/ 2147483647 h 62"/>
                <a:gd name="T20" fmla="*/ 2147483647 w 688"/>
                <a:gd name="T21" fmla="*/ 2147483647 h 62"/>
                <a:gd name="T22" fmla="*/ 2147483647 w 688"/>
                <a:gd name="T23" fmla="*/ 2147483647 h 62"/>
                <a:gd name="T24" fmla="*/ 2147483647 w 688"/>
                <a:gd name="T25" fmla="*/ 2147483647 h 62"/>
                <a:gd name="T26" fmla="*/ 2147483647 w 688"/>
                <a:gd name="T27" fmla="*/ 2147483647 h 62"/>
                <a:gd name="T28" fmla="*/ 2147483647 w 688"/>
                <a:gd name="T29" fmla="*/ 2147483647 h 62"/>
                <a:gd name="T30" fmla="*/ 2147483647 w 688"/>
                <a:gd name="T31" fmla="*/ 0 h 62"/>
                <a:gd name="T32" fmla="*/ 2147483647 w 688"/>
                <a:gd name="T33" fmla="*/ 0 h 62"/>
                <a:gd name="T34" fmla="*/ 2147483647 w 688"/>
                <a:gd name="T35" fmla="*/ 0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88"/>
                <a:gd name="T55" fmla="*/ 0 h 62"/>
                <a:gd name="T56" fmla="*/ 688 w 688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88" h="62">
                  <a:moveTo>
                    <a:pt x="168" y="47"/>
                  </a:moveTo>
                  <a:lnTo>
                    <a:pt x="0" y="62"/>
                  </a:lnTo>
                  <a:lnTo>
                    <a:pt x="118" y="50"/>
                  </a:lnTo>
                  <a:lnTo>
                    <a:pt x="123" y="50"/>
                  </a:lnTo>
                  <a:lnTo>
                    <a:pt x="168" y="47"/>
                  </a:lnTo>
                  <a:close/>
                  <a:moveTo>
                    <a:pt x="688" y="0"/>
                  </a:moveTo>
                  <a:lnTo>
                    <a:pt x="564" y="12"/>
                  </a:lnTo>
                  <a:lnTo>
                    <a:pt x="256" y="38"/>
                  </a:lnTo>
                  <a:lnTo>
                    <a:pt x="313" y="33"/>
                  </a:lnTo>
                  <a:lnTo>
                    <a:pt x="548" y="14"/>
                  </a:lnTo>
                  <a:lnTo>
                    <a:pt x="553" y="12"/>
                  </a:lnTo>
                  <a:lnTo>
                    <a:pt x="564" y="12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rgbClr val="A238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308">
              <a:extLst>
                <a:ext uri="{FF2B5EF4-FFF2-40B4-BE49-F238E27FC236}">
                  <a16:creationId xmlns:a16="http://schemas.microsoft.com/office/drawing/2014/main" id="{BA284609-0797-3CF5-591E-201141BBFC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62860" y="3896201"/>
              <a:ext cx="768755" cy="69277"/>
            </a:xfrm>
            <a:custGeom>
              <a:avLst/>
              <a:gdLst>
                <a:gd name="T0" fmla="*/ 2147483647 w 688"/>
                <a:gd name="T1" fmla="*/ 2147483647 h 62"/>
                <a:gd name="T2" fmla="*/ 0 w 688"/>
                <a:gd name="T3" fmla="*/ 2147483647 h 62"/>
                <a:gd name="T4" fmla="*/ 2147483647 w 688"/>
                <a:gd name="T5" fmla="*/ 2147483647 h 62"/>
                <a:gd name="T6" fmla="*/ 2147483647 w 688"/>
                <a:gd name="T7" fmla="*/ 2147483647 h 62"/>
                <a:gd name="T8" fmla="*/ 2147483647 w 688"/>
                <a:gd name="T9" fmla="*/ 2147483647 h 62"/>
                <a:gd name="T10" fmla="*/ 2147483647 w 688"/>
                <a:gd name="T11" fmla="*/ 2147483647 h 62"/>
                <a:gd name="T12" fmla="*/ 2147483647 w 688"/>
                <a:gd name="T13" fmla="*/ 0 h 62"/>
                <a:gd name="T14" fmla="*/ 2147483647 w 688"/>
                <a:gd name="T15" fmla="*/ 2147483647 h 62"/>
                <a:gd name="T16" fmla="*/ 2147483647 w 688"/>
                <a:gd name="T17" fmla="*/ 2147483647 h 62"/>
                <a:gd name="T18" fmla="*/ 2147483647 w 688"/>
                <a:gd name="T19" fmla="*/ 2147483647 h 62"/>
                <a:gd name="T20" fmla="*/ 2147483647 w 688"/>
                <a:gd name="T21" fmla="*/ 2147483647 h 62"/>
                <a:gd name="T22" fmla="*/ 2147483647 w 688"/>
                <a:gd name="T23" fmla="*/ 2147483647 h 62"/>
                <a:gd name="T24" fmla="*/ 2147483647 w 688"/>
                <a:gd name="T25" fmla="*/ 2147483647 h 62"/>
                <a:gd name="T26" fmla="*/ 2147483647 w 688"/>
                <a:gd name="T27" fmla="*/ 2147483647 h 62"/>
                <a:gd name="T28" fmla="*/ 2147483647 w 688"/>
                <a:gd name="T29" fmla="*/ 2147483647 h 62"/>
                <a:gd name="T30" fmla="*/ 2147483647 w 688"/>
                <a:gd name="T31" fmla="*/ 0 h 62"/>
                <a:gd name="T32" fmla="*/ 2147483647 w 688"/>
                <a:gd name="T33" fmla="*/ 0 h 62"/>
                <a:gd name="T34" fmla="*/ 2147483647 w 688"/>
                <a:gd name="T35" fmla="*/ 0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88"/>
                <a:gd name="T55" fmla="*/ 0 h 62"/>
                <a:gd name="T56" fmla="*/ 688 w 688"/>
                <a:gd name="T57" fmla="*/ 62 h 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88" h="62">
                  <a:moveTo>
                    <a:pt x="168" y="47"/>
                  </a:moveTo>
                  <a:lnTo>
                    <a:pt x="0" y="62"/>
                  </a:lnTo>
                  <a:lnTo>
                    <a:pt x="118" y="50"/>
                  </a:lnTo>
                  <a:lnTo>
                    <a:pt x="123" y="50"/>
                  </a:lnTo>
                  <a:lnTo>
                    <a:pt x="168" y="47"/>
                  </a:lnTo>
                  <a:moveTo>
                    <a:pt x="688" y="0"/>
                  </a:moveTo>
                  <a:lnTo>
                    <a:pt x="564" y="12"/>
                  </a:lnTo>
                  <a:lnTo>
                    <a:pt x="256" y="38"/>
                  </a:lnTo>
                  <a:lnTo>
                    <a:pt x="313" y="33"/>
                  </a:lnTo>
                  <a:lnTo>
                    <a:pt x="548" y="14"/>
                  </a:lnTo>
                  <a:lnTo>
                    <a:pt x="553" y="12"/>
                  </a:lnTo>
                  <a:lnTo>
                    <a:pt x="564" y="12"/>
                  </a:lnTo>
                  <a:lnTo>
                    <a:pt x="6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309">
              <a:extLst>
                <a:ext uri="{FF2B5EF4-FFF2-40B4-BE49-F238E27FC236}">
                  <a16:creationId xmlns:a16="http://schemas.microsoft.com/office/drawing/2014/main" id="{0E5F6888-30AE-3EE6-9E8A-DA877B18C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0579" y="3938661"/>
              <a:ext cx="98329" cy="10056"/>
            </a:xfrm>
            <a:custGeom>
              <a:avLst/>
              <a:gdLst>
                <a:gd name="T0" fmla="*/ 2147483647 w 37"/>
                <a:gd name="T1" fmla="*/ 2147483647 h 4"/>
                <a:gd name="T2" fmla="*/ 0 w 37"/>
                <a:gd name="T3" fmla="*/ 2147483647 h 4"/>
                <a:gd name="T4" fmla="*/ 0 w 37"/>
                <a:gd name="T5" fmla="*/ 2147483647 h 4"/>
                <a:gd name="T6" fmla="*/ 0 w 37"/>
                <a:gd name="T7" fmla="*/ 2147483647 h 4"/>
                <a:gd name="T8" fmla="*/ 2147483647 w 37"/>
                <a:gd name="T9" fmla="*/ 2147483647 h 4"/>
                <a:gd name="T10" fmla="*/ 2147483647 w 37"/>
                <a:gd name="T11" fmla="*/ 2147483647 h 4"/>
                <a:gd name="T12" fmla="*/ 2147483647 w 37"/>
                <a:gd name="T13" fmla="*/ 0 h 4"/>
                <a:gd name="T14" fmla="*/ 2147483647 w 37"/>
                <a:gd name="T15" fmla="*/ 2147483647 h 4"/>
                <a:gd name="T16" fmla="*/ 2147483647 w 37"/>
                <a:gd name="T17" fmla="*/ 2147483647 h 4"/>
                <a:gd name="T18" fmla="*/ 2147483647 w 37"/>
                <a:gd name="T19" fmla="*/ 2147483647 h 4"/>
                <a:gd name="T20" fmla="*/ 2147483647 w 37"/>
                <a:gd name="T21" fmla="*/ 0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4"/>
                <a:gd name="T35" fmla="*/ 37 w 37"/>
                <a:gd name="T36" fmla="*/ 4 h 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4">
                  <a:moveTo>
                    <a:pt x="14" y="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2"/>
                  </a:cubicBezTo>
                  <a:moveTo>
                    <a:pt x="37" y="0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310">
              <a:extLst>
                <a:ext uri="{FF2B5EF4-FFF2-40B4-BE49-F238E27FC236}">
                  <a16:creationId xmlns:a16="http://schemas.microsoft.com/office/drawing/2014/main" id="{771A01CA-019C-89D1-79D2-4B9463F5F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174" y="3877205"/>
              <a:ext cx="106151" cy="11174"/>
            </a:xfrm>
            <a:custGeom>
              <a:avLst/>
              <a:gdLst>
                <a:gd name="T0" fmla="*/ 2147483647 w 95"/>
                <a:gd name="T1" fmla="*/ 0 h 10"/>
                <a:gd name="T2" fmla="*/ 0 w 95"/>
                <a:gd name="T3" fmla="*/ 2147483647 h 10"/>
                <a:gd name="T4" fmla="*/ 0 w 95"/>
                <a:gd name="T5" fmla="*/ 2147483647 h 10"/>
                <a:gd name="T6" fmla="*/ 2147483647 w 95"/>
                <a:gd name="T7" fmla="*/ 2147483647 h 10"/>
                <a:gd name="T8" fmla="*/ 2147483647 w 95"/>
                <a:gd name="T9" fmla="*/ 0 h 10"/>
                <a:gd name="T10" fmla="*/ 2147483647 w 95"/>
                <a:gd name="T11" fmla="*/ 0 h 10"/>
                <a:gd name="T12" fmla="*/ 2147483647 w 95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0"/>
                <a:gd name="T23" fmla="*/ 95 w 9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0">
                  <a:moveTo>
                    <a:pt x="95" y="0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12" y="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311">
              <a:extLst>
                <a:ext uri="{FF2B5EF4-FFF2-40B4-BE49-F238E27FC236}">
                  <a16:creationId xmlns:a16="http://schemas.microsoft.com/office/drawing/2014/main" id="{49710E1E-9804-7C69-5A42-D55B2C72F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174" y="3877205"/>
              <a:ext cx="106151" cy="11174"/>
            </a:xfrm>
            <a:custGeom>
              <a:avLst/>
              <a:gdLst>
                <a:gd name="T0" fmla="*/ 2147483647 w 95"/>
                <a:gd name="T1" fmla="*/ 0 h 10"/>
                <a:gd name="T2" fmla="*/ 0 w 95"/>
                <a:gd name="T3" fmla="*/ 2147483647 h 10"/>
                <a:gd name="T4" fmla="*/ 0 w 95"/>
                <a:gd name="T5" fmla="*/ 2147483647 h 10"/>
                <a:gd name="T6" fmla="*/ 2147483647 w 95"/>
                <a:gd name="T7" fmla="*/ 2147483647 h 10"/>
                <a:gd name="T8" fmla="*/ 2147483647 w 95"/>
                <a:gd name="T9" fmla="*/ 0 h 10"/>
                <a:gd name="T10" fmla="*/ 2147483647 w 95"/>
                <a:gd name="T11" fmla="*/ 0 h 10"/>
                <a:gd name="T12" fmla="*/ 2147483647 w 95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10"/>
                <a:gd name="T23" fmla="*/ 95 w 9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10">
                  <a:moveTo>
                    <a:pt x="95" y="0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12" y="7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12">
              <a:extLst>
                <a:ext uri="{FF2B5EF4-FFF2-40B4-BE49-F238E27FC236}">
                  <a16:creationId xmlns:a16="http://schemas.microsoft.com/office/drawing/2014/main" id="{B23DA160-382D-3B6B-3F08-B9CCE995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452" y="3944248"/>
              <a:ext cx="0" cy="2235"/>
            </a:xfrm>
            <a:custGeom>
              <a:avLst/>
              <a:gdLst>
                <a:gd name="T0" fmla="*/ 0 h 1"/>
                <a:gd name="T1" fmla="*/ 0 h 1"/>
                <a:gd name="T2" fmla="*/ 2147483647 h 1"/>
                <a:gd name="T3" fmla="*/ 2147483647 h 1"/>
                <a:gd name="T4" fmla="*/ 2147483647 h 1"/>
                <a:gd name="T5" fmla="*/ 2147483647 h 1"/>
                <a:gd name="T6" fmla="*/ 2147483647 h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h 1"/>
                <a:gd name="T17" fmla="*/ 1 h 1"/>
              </a:gdLst>
              <a:ahLst/>
              <a:cxnLst>
                <a:cxn ang="T8">
                  <a:pos x="0" y="T0"/>
                </a:cxn>
                <a:cxn ang="T9">
                  <a:pos x="0" y="T1"/>
                </a:cxn>
                <a:cxn ang="T10">
                  <a:pos x="0" y="T2"/>
                </a:cxn>
                <a:cxn ang="T11">
                  <a:pos x="0" y="T3"/>
                </a:cxn>
                <a:cxn ang="T12">
                  <a:pos x="0" y="T4"/>
                </a:cxn>
                <a:cxn ang="T13">
                  <a:pos x="0" y="T5"/>
                </a:cxn>
                <a:cxn ang="T14">
                  <a:pos x="0" y="T6"/>
                </a:cxn>
                <a:cxn ang="T15">
                  <a:pos x="0" y="T7"/>
                </a:cxn>
              </a:cxnLst>
              <a:rect l="0" t="T16" r="0" b="T17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13">
              <a:extLst>
                <a:ext uri="{FF2B5EF4-FFF2-40B4-BE49-F238E27FC236}">
                  <a16:creationId xmlns:a16="http://schemas.microsoft.com/office/drawing/2014/main" id="{90B50037-3093-EF1A-0B65-814B7DEF5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9436" y="3604565"/>
              <a:ext cx="334096" cy="272640"/>
            </a:xfrm>
            <a:custGeom>
              <a:avLst/>
              <a:gdLst>
                <a:gd name="T0" fmla="*/ 2147483647 w 299"/>
                <a:gd name="T1" fmla="*/ 2147483647 h 244"/>
                <a:gd name="T2" fmla="*/ 2147483647 w 299"/>
                <a:gd name="T3" fmla="*/ 2147483647 h 244"/>
                <a:gd name="T4" fmla="*/ 2147483647 w 299"/>
                <a:gd name="T5" fmla="*/ 2147483647 h 244"/>
                <a:gd name="T6" fmla="*/ 2147483647 w 299"/>
                <a:gd name="T7" fmla="*/ 2147483647 h 244"/>
                <a:gd name="T8" fmla="*/ 2147483647 w 299"/>
                <a:gd name="T9" fmla="*/ 2147483647 h 244"/>
                <a:gd name="T10" fmla="*/ 0 w 299"/>
                <a:gd name="T11" fmla="*/ 2147483647 h 244"/>
                <a:gd name="T12" fmla="*/ 0 w 299"/>
                <a:gd name="T13" fmla="*/ 2147483647 h 244"/>
                <a:gd name="T14" fmla="*/ 2147483647 w 299"/>
                <a:gd name="T15" fmla="*/ 2147483647 h 244"/>
                <a:gd name="T16" fmla="*/ 2147483647 w 299"/>
                <a:gd name="T17" fmla="*/ 2147483647 h 244"/>
                <a:gd name="T18" fmla="*/ 2147483647 w 299"/>
                <a:gd name="T19" fmla="*/ 0 h 244"/>
                <a:gd name="T20" fmla="*/ 2147483647 w 299"/>
                <a:gd name="T21" fmla="*/ 2147483647 h 244"/>
                <a:gd name="T22" fmla="*/ 2147483647 w 299"/>
                <a:gd name="T23" fmla="*/ 0 h 244"/>
                <a:gd name="T24" fmla="*/ 2147483647 w 299"/>
                <a:gd name="T25" fmla="*/ 2147483647 h 244"/>
                <a:gd name="T26" fmla="*/ 2147483647 w 299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244"/>
                <a:gd name="T44" fmla="*/ 299 w 299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244">
                  <a:moveTo>
                    <a:pt x="299" y="235"/>
                  </a:moveTo>
                  <a:lnTo>
                    <a:pt x="197" y="244"/>
                  </a:lnTo>
                  <a:lnTo>
                    <a:pt x="299" y="235"/>
                  </a:lnTo>
                  <a:close/>
                  <a:moveTo>
                    <a:pt x="173" y="7"/>
                  </a:moveTo>
                  <a:lnTo>
                    <a:pt x="0" y="23"/>
                  </a:lnTo>
                  <a:lnTo>
                    <a:pt x="173" y="7"/>
                  </a:lnTo>
                  <a:close/>
                  <a:moveTo>
                    <a:pt x="278" y="0"/>
                  </a:moveTo>
                  <a:lnTo>
                    <a:pt x="173" y="7"/>
                  </a:lnTo>
                  <a:lnTo>
                    <a:pt x="278" y="0"/>
                  </a:lnTo>
                  <a:lnTo>
                    <a:pt x="299" y="235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314">
              <a:extLst>
                <a:ext uri="{FF2B5EF4-FFF2-40B4-BE49-F238E27FC236}">
                  <a16:creationId xmlns:a16="http://schemas.microsoft.com/office/drawing/2014/main" id="{BB86ECB1-E629-84B0-5241-39C93FABA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9436" y="3604565"/>
              <a:ext cx="334096" cy="272640"/>
            </a:xfrm>
            <a:custGeom>
              <a:avLst/>
              <a:gdLst>
                <a:gd name="T0" fmla="*/ 2147483647 w 299"/>
                <a:gd name="T1" fmla="*/ 2147483647 h 244"/>
                <a:gd name="T2" fmla="*/ 2147483647 w 299"/>
                <a:gd name="T3" fmla="*/ 2147483647 h 244"/>
                <a:gd name="T4" fmla="*/ 2147483647 w 299"/>
                <a:gd name="T5" fmla="*/ 2147483647 h 244"/>
                <a:gd name="T6" fmla="*/ 2147483647 w 299"/>
                <a:gd name="T7" fmla="*/ 2147483647 h 244"/>
                <a:gd name="T8" fmla="*/ 2147483647 w 299"/>
                <a:gd name="T9" fmla="*/ 2147483647 h 244"/>
                <a:gd name="T10" fmla="*/ 0 w 299"/>
                <a:gd name="T11" fmla="*/ 2147483647 h 244"/>
                <a:gd name="T12" fmla="*/ 0 w 299"/>
                <a:gd name="T13" fmla="*/ 2147483647 h 244"/>
                <a:gd name="T14" fmla="*/ 2147483647 w 299"/>
                <a:gd name="T15" fmla="*/ 2147483647 h 244"/>
                <a:gd name="T16" fmla="*/ 2147483647 w 299"/>
                <a:gd name="T17" fmla="*/ 2147483647 h 244"/>
                <a:gd name="T18" fmla="*/ 2147483647 w 299"/>
                <a:gd name="T19" fmla="*/ 0 h 244"/>
                <a:gd name="T20" fmla="*/ 2147483647 w 299"/>
                <a:gd name="T21" fmla="*/ 2147483647 h 244"/>
                <a:gd name="T22" fmla="*/ 2147483647 w 299"/>
                <a:gd name="T23" fmla="*/ 0 h 244"/>
                <a:gd name="T24" fmla="*/ 2147483647 w 299"/>
                <a:gd name="T25" fmla="*/ 2147483647 h 244"/>
                <a:gd name="T26" fmla="*/ 2147483647 w 299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9"/>
                <a:gd name="T43" fmla="*/ 0 h 244"/>
                <a:gd name="T44" fmla="*/ 299 w 299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9" h="244">
                  <a:moveTo>
                    <a:pt x="299" y="235"/>
                  </a:moveTo>
                  <a:lnTo>
                    <a:pt x="197" y="244"/>
                  </a:lnTo>
                  <a:lnTo>
                    <a:pt x="299" y="235"/>
                  </a:lnTo>
                  <a:moveTo>
                    <a:pt x="173" y="7"/>
                  </a:moveTo>
                  <a:lnTo>
                    <a:pt x="0" y="23"/>
                  </a:lnTo>
                  <a:lnTo>
                    <a:pt x="173" y="7"/>
                  </a:lnTo>
                  <a:moveTo>
                    <a:pt x="278" y="0"/>
                  </a:moveTo>
                  <a:lnTo>
                    <a:pt x="173" y="7"/>
                  </a:lnTo>
                  <a:lnTo>
                    <a:pt x="278" y="0"/>
                  </a:lnTo>
                  <a:lnTo>
                    <a:pt x="299" y="235"/>
                  </a:lnTo>
                  <a:lnTo>
                    <a:pt x="27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15">
              <a:extLst>
                <a:ext uri="{FF2B5EF4-FFF2-40B4-BE49-F238E27FC236}">
                  <a16:creationId xmlns:a16="http://schemas.microsoft.com/office/drawing/2014/main" id="{E81435BC-D321-408A-A6BB-3DA0FD816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150" y="3630265"/>
              <a:ext cx="31287" cy="3352"/>
            </a:xfrm>
            <a:custGeom>
              <a:avLst/>
              <a:gdLst>
                <a:gd name="T0" fmla="*/ 2147483647 w 28"/>
                <a:gd name="T1" fmla="*/ 0 h 3"/>
                <a:gd name="T2" fmla="*/ 0 w 28"/>
                <a:gd name="T3" fmla="*/ 2147483647 h 3"/>
                <a:gd name="T4" fmla="*/ 0 w 28"/>
                <a:gd name="T5" fmla="*/ 2147483647 h 3"/>
                <a:gd name="T6" fmla="*/ 2147483647 w 28"/>
                <a:gd name="T7" fmla="*/ 0 h 3"/>
                <a:gd name="T8" fmla="*/ 2147483647 w 2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"/>
                <a:gd name="T17" fmla="*/ 28 w 2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">
                  <a:moveTo>
                    <a:pt x="28" y="0"/>
                  </a:moveTo>
                  <a:lnTo>
                    <a:pt x="0" y="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16">
              <a:extLst>
                <a:ext uri="{FF2B5EF4-FFF2-40B4-BE49-F238E27FC236}">
                  <a16:creationId xmlns:a16="http://schemas.microsoft.com/office/drawing/2014/main" id="{78B44F81-10FA-35A8-3BA5-E1D3FA080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8150" y="3630265"/>
              <a:ext cx="31287" cy="3352"/>
            </a:xfrm>
            <a:custGeom>
              <a:avLst/>
              <a:gdLst>
                <a:gd name="T0" fmla="*/ 2147483647 w 28"/>
                <a:gd name="T1" fmla="*/ 0 h 3"/>
                <a:gd name="T2" fmla="*/ 0 w 28"/>
                <a:gd name="T3" fmla="*/ 2147483647 h 3"/>
                <a:gd name="T4" fmla="*/ 0 w 28"/>
                <a:gd name="T5" fmla="*/ 2147483647 h 3"/>
                <a:gd name="T6" fmla="*/ 2147483647 w 28"/>
                <a:gd name="T7" fmla="*/ 0 h 3"/>
                <a:gd name="T8" fmla="*/ 2147483647 w 28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"/>
                <a:gd name="T17" fmla="*/ 28 w 2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">
                  <a:moveTo>
                    <a:pt x="28" y="0"/>
                  </a:moveTo>
                  <a:lnTo>
                    <a:pt x="0" y="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17">
              <a:extLst>
                <a:ext uri="{FF2B5EF4-FFF2-40B4-BE49-F238E27FC236}">
                  <a16:creationId xmlns:a16="http://schemas.microsoft.com/office/drawing/2014/main" id="{788FC8EF-A850-9574-F101-A1A144C83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08150" y="3604565"/>
              <a:ext cx="365382" cy="291635"/>
            </a:xfrm>
            <a:custGeom>
              <a:avLst/>
              <a:gdLst>
                <a:gd name="T0" fmla="*/ 2147483647 w 138"/>
                <a:gd name="T1" fmla="*/ 2147483647 h 110"/>
                <a:gd name="T2" fmla="*/ 2147483647 w 138"/>
                <a:gd name="T3" fmla="*/ 2147483647 h 110"/>
                <a:gd name="T4" fmla="*/ 2147483647 w 138"/>
                <a:gd name="T5" fmla="*/ 2147483647 h 110"/>
                <a:gd name="T6" fmla="*/ 2147483647 w 138"/>
                <a:gd name="T7" fmla="*/ 2147483647 h 110"/>
                <a:gd name="T8" fmla="*/ 2147483647 w 138"/>
                <a:gd name="T9" fmla="*/ 2147483647 h 110"/>
                <a:gd name="T10" fmla="*/ 2147483647 w 138"/>
                <a:gd name="T11" fmla="*/ 2147483647 h 110"/>
                <a:gd name="T12" fmla="*/ 2147483647 w 138"/>
                <a:gd name="T13" fmla="*/ 2147483647 h 110"/>
                <a:gd name="T14" fmla="*/ 2147483647 w 138"/>
                <a:gd name="T15" fmla="*/ 2147483647 h 110"/>
                <a:gd name="T16" fmla="*/ 2147483647 w 138"/>
                <a:gd name="T17" fmla="*/ 2147483647 h 110"/>
                <a:gd name="T18" fmla="*/ 2147483647 w 138"/>
                <a:gd name="T19" fmla="*/ 2147483647 h 110"/>
                <a:gd name="T20" fmla="*/ 0 w 138"/>
                <a:gd name="T21" fmla="*/ 2147483647 h 110"/>
                <a:gd name="T22" fmla="*/ 2147483647 w 138"/>
                <a:gd name="T23" fmla="*/ 2147483647 h 110"/>
                <a:gd name="T24" fmla="*/ 2147483647 w 138"/>
                <a:gd name="T25" fmla="*/ 2147483647 h 110"/>
                <a:gd name="T26" fmla="*/ 2147483647 w 138"/>
                <a:gd name="T27" fmla="*/ 2147483647 h 110"/>
                <a:gd name="T28" fmla="*/ 2147483647 w 138"/>
                <a:gd name="T29" fmla="*/ 2147483647 h 110"/>
                <a:gd name="T30" fmla="*/ 2147483647 w 138"/>
                <a:gd name="T31" fmla="*/ 2147483647 h 110"/>
                <a:gd name="T32" fmla="*/ 2147483647 w 138"/>
                <a:gd name="T33" fmla="*/ 2147483647 h 110"/>
                <a:gd name="T34" fmla="*/ 2147483647 w 138"/>
                <a:gd name="T35" fmla="*/ 2147483647 h 110"/>
                <a:gd name="T36" fmla="*/ 2147483647 w 138"/>
                <a:gd name="T37" fmla="*/ 2147483647 h 110"/>
                <a:gd name="T38" fmla="*/ 2147483647 w 138"/>
                <a:gd name="T39" fmla="*/ 0 h 110"/>
                <a:gd name="T40" fmla="*/ 2147483647 w 138"/>
                <a:gd name="T41" fmla="*/ 2147483647 h 110"/>
                <a:gd name="T42" fmla="*/ 2147483647 w 138"/>
                <a:gd name="T43" fmla="*/ 2147483647 h 110"/>
                <a:gd name="T44" fmla="*/ 2147483647 w 138"/>
                <a:gd name="T45" fmla="*/ 2147483647 h 110"/>
                <a:gd name="T46" fmla="*/ 2147483647 w 138"/>
                <a:gd name="T47" fmla="*/ 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8"/>
                <a:gd name="T73" fmla="*/ 0 h 110"/>
                <a:gd name="T74" fmla="*/ 138 w 138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8" h="110">
                  <a:moveTo>
                    <a:pt x="52" y="85"/>
                  </a:moveTo>
                  <a:cubicBezTo>
                    <a:pt x="50" y="88"/>
                    <a:pt x="47" y="91"/>
                    <a:pt x="43" y="94"/>
                  </a:cubicBezTo>
                  <a:cubicBezTo>
                    <a:pt x="38" y="98"/>
                    <a:pt x="32" y="101"/>
                    <a:pt x="25" y="102"/>
                  </a:cubicBezTo>
                  <a:cubicBezTo>
                    <a:pt x="22" y="103"/>
                    <a:pt x="20" y="103"/>
                    <a:pt x="17" y="103"/>
                  </a:cubicBezTo>
                  <a:cubicBezTo>
                    <a:pt x="14" y="103"/>
                    <a:pt x="11" y="103"/>
                    <a:pt x="8" y="102"/>
                  </a:cubicBezTo>
                  <a:cubicBezTo>
                    <a:pt x="9" y="110"/>
                    <a:pt x="9" y="110"/>
                    <a:pt x="9" y="110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2" y="85"/>
                    <a:pt x="52" y="85"/>
                    <a:pt x="52" y="85"/>
                  </a:cubicBezTo>
                  <a:moveTo>
                    <a:pt x="85" y="3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20" y="17"/>
                    <a:pt x="22" y="17"/>
                    <a:pt x="25" y="17"/>
                  </a:cubicBezTo>
                  <a:cubicBezTo>
                    <a:pt x="32" y="19"/>
                    <a:pt x="38" y="22"/>
                    <a:pt x="43" y="26"/>
                  </a:cubicBezTo>
                  <a:cubicBezTo>
                    <a:pt x="44" y="26"/>
                    <a:pt x="45" y="27"/>
                    <a:pt x="45" y="27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85" y="3"/>
                    <a:pt x="85" y="3"/>
                    <a:pt x="85" y="3"/>
                  </a:cubicBezTo>
                  <a:moveTo>
                    <a:pt x="129" y="0"/>
                  </a:moveTo>
                  <a:cubicBezTo>
                    <a:pt x="85" y="3"/>
                    <a:pt x="85" y="3"/>
                    <a:pt x="85" y="3"/>
                  </a:cubicBezTo>
                  <a:cubicBezTo>
                    <a:pt x="95" y="103"/>
                    <a:pt x="95" y="103"/>
                    <a:pt x="95" y="103"/>
                  </a:cubicBezTo>
                  <a:cubicBezTo>
                    <a:pt x="138" y="99"/>
                    <a:pt x="138" y="99"/>
                    <a:pt x="138" y="99"/>
                  </a:cubicBezTo>
                  <a:cubicBezTo>
                    <a:pt x="129" y="0"/>
                    <a:pt x="129" y="0"/>
                    <a:pt x="129" y="0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8">
              <a:extLst>
                <a:ext uri="{FF2B5EF4-FFF2-40B4-BE49-F238E27FC236}">
                  <a16:creationId xmlns:a16="http://schemas.microsoft.com/office/drawing/2014/main" id="{26643CFE-B816-5623-8380-D647263CF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2122" y="3612387"/>
              <a:ext cx="137437" cy="272640"/>
            </a:xfrm>
            <a:custGeom>
              <a:avLst/>
              <a:gdLst>
                <a:gd name="T0" fmla="*/ 2147483647 w 52"/>
                <a:gd name="T1" fmla="*/ 0 h 103"/>
                <a:gd name="T2" fmla="*/ 2147483647 w 52"/>
                <a:gd name="T3" fmla="*/ 0 h 103"/>
                <a:gd name="T4" fmla="*/ 2147483647 w 52"/>
                <a:gd name="T5" fmla="*/ 0 h 103"/>
                <a:gd name="T6" fmla="*/ 0 w 52"/>
                <a:gd name="T7" fmla="*/ 2147483647 h 103"/>
                <a:gd name="T8" fmla="*/ 2147483647 w 52"/>
                <a:gd name="T9" fmla="*/ 2147483647 h 103"/>
                <a:gd name="T10" fmla="*/ 2147483647 w 52"/>
                <a:gd name="T11" fmla="*/ 2147483647 h 103"/>
                <a:gd name="T12" fmla="*/ 2147483647 w 52"/>
                <a:gd name="T13" fmla="*/ 2147483647 h 103"/>
                <a:gd name="T14" fmla="*/ 2147483647 w 52"/>
                <a:gd name="T15" fmla="*/ 2147483647 h 103"/>
                <a:gd name="T16" fmla="*/ 2147483647 w 52"/>
                <a:gd name="T17" fmla="*/ 2147483647 h 103"/>
                <a:gd name="T18" fmla="*/ 2147483647 w 52"/>
                <a:gd name="T19" fmla="*/ 2147483647 h 103"/>
                <a:gd name="T20" fmla="*/ 2147483647 w 52"/>
                <a:gd name="T21" fmla="*/ 2147483647 h 103"/>
                <a:gd name="T22" fmla="*/ 2147483647 w 52"/>
                <a:gd name="T23" fmla="*/ 2147483647 h 103"/>
                <a:gd name="T24" fmla="*/ 2147483647 w 52"/>
                <a:gd name="T25" fmla="*/ 2147483647 h 103"/>
                <a:gd name="T26" fmla="*/ 2147483647 w 52"/>
                <a:gd name="T27" fmla="*/ 2147483647 h 103"/>
                <a:gd name="T28" fmla="*/ 2147483647 w 52"/>
                <a:gd name="T29" fmla="*/ 0 h 10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"/>
                <a:gd name="T46" fmla="*/ 0 h 103"/>
                <a:gd name="T47" fmla="*/ 52 w 52"/>
                <a:gd name="T48" fmla="*/ 103 h 10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" h="103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32"/>
                    <a:pt x="14" y="40"/>
                    <a:pt x="16" y="46"/>
                  </a:cubicBezTo>
                  <a:cubicBezTo>
                    <a:pt x="17" y="53"/>
                    <a:pt x="17" y="57"/>
                    <a:pt x="17" y="57"/>
                  </a:cubicBezTo>
                  <a:cubicBezTo>
                    <a:pt x="17" y="57"/>
                    <a:pt x="17" y="61"/>
                    <a:pt x="16" y="67"/>
                  </a:cubicBezTo>
                  <a:cubicBezTo>
                    <a:pt x="15" y="71"/>
                    <a:pt x="13" y="77"/>
                    <a:pt x="9" y="82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52" y="100"/>
                    <a:pt x="52" y="100"/>
                    <a:pt x="52" y="100"/>
                  </a:cubicBez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solidFill>
              <a:srgbClr val="86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19">
              <a:extLst>
                <a:ext uri="{FF2B5EF4-FFF2-40B4-BE49-F238E27FC236}">
                  <a16:creationId xmlns:a16="http://schemas.microsoft.com/office/drawing/2014/main" id="{ECA38BFB-C659-6953-1450-067BAE3D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384" y="3651495"/>
              <a:ext cx="135203" cy="221241"/>
            </a:xfrm>
            <a:custGeom>
              <a:avLst/>
              <a:gdLst>
                <a:gd name="T0" fmla="*/ 2147483647 w 51"/>
                <a:gd name="T1" fmla="*/ 0 h 83"/>
                <a:gd name="T2" fmla="*/ 2147483647 w 51"/>
                <a:gd name="T3" fmla="*/ 2147483647 h 83"/>
                <a:gd name="T4" fmla="*/ 0 w 51"/>
                <a:gd name="T5" fmla="*/ 2147483647 h 83"/>
                <a:gd name="T6" fmla="*/ 2147483647 w 51"/>
                <a:gd name="T7" fmla="*/ 2147483647 h 83"/>
                <a:gd name="T8" fmla="*/ 2147483647 w 51"/>
                <a:gd name="T9" fmla="*/ 2147483647 h 83"/>
                <a:gd name="T10" fmla="*/ 2147483647 w 51"/>
                <a:gd name="T11" fmla="*/ 2147483647 h 83"/>
                <a:gd name="T12" fmla="*/ 2147483647 w 51"/>
                <a:gd name="T13" fmla="*/ 2147483647 h 83"/>
                <a:gd name="T14" fmla="*/ 2147483647 w 51"/>
                <a:gd name="T15" fmla="*/ 2147483647 h 83"/>
                <a:gd name="T16" fmla="*/ 2147483647 w 51"/>
                <a:gd name="T17" fmla="*/ 2147483647 h 83"/>
                <a:gd name="T18" fmla="*/ 2147483647 w 51"/>
                <a:gd name="T19" fmla="*/ 2147483647 h 83"/>
                <a:gd name="T20" fmla="*/ 2147483647 w 51"/>
                <a:gd name="T21" fmla="*/ 2147483647 h 83"/>
                <a:gd name="T22" fmla="*/ 2147483647 w 51"/>
                <a:gd name="T23" fmla="*/ 0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83"/>
                <a:gd name="T38" fmla="*/ 51 w 51"/>
                <a:gd name="T39" fmla="*/ 83 h 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83">
                  <a:moveTo>
                    <a:pt x="16" y="0"/>
                  </a:moveTo>
                  <a:cubicBezTo>
                    <a:pt x="11" y="0"/>
                    <a:pt x="7" y="1"/>
                    <a:pt x="2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10" y="83"/>
                    <a:pt x="13" y="83"/>
                    <a:pt x="16" y="83"/>
                  </a:cubicBezTo>
                  <a:cubicBezTo>
                    <a:pt x="19" y="83"/>
                    <a:pt x="21" y="83"/>
                    <a:pt x="24" y="83"/>
                  </a:cubicBezTo>
                  <a:cubicBezTo>
                    <a:pt x="31" y="82"/>
                    <a:pt x="37" y="79"/>
                    <a:pt x="41" y="75"/>
                  </a:cubicBezTo>
                  <a:cubicBezTo>
                    <a:pt x="45" y="72"/>
                    <a:pt x="48" y="69"/>
                    <a:pt x="51" y="65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10"/>
                    <a:pt x="42" y="10"/>
                    <a:pt x="41" y="9"/>
                  </a:cubicBezTo>
                  <a:cubicBezTo>
                    <a:pt x="37" y="5"/>
                    <a:pt x="31" y="2"/>
                    <a:pt x="24" y="1"/>
                  </a:cubicBezTo>
                  <a:cubicBezTo>
                    <a:pt x="21" y="1"/>
                    <a:pt x="19" y="0"/>
                    <a:pt x="16" y="0"/>
                  </a:cubicBezTo>
                </a:path>
              </a:pathLst>
            </a:custGeom>
            <a:solidFill>
              <a:srgbClr val="FB5D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20">
              <a:extLst>
                <a:ext uri="{FF2B5EF4-FFF2-40B4-BE49-F238E27FC236}">
                  <a16:creationId xmlns:a16="http://schemas.microsoft.com/office/drawing/2014/main" id="{AF5ADD93-F0CC-7A67-CBBC-A39A9C0F6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6592" y="3681664"/>
              <a:ext cx="40226" cy="143024"/>
            </a:xfrm>
            <a:custGeom>
              <a:avLst/>
              <a:gdLst>
                <a:gd name="T0" fmla="*/ 0 w 15"/>
                <a:gd name="T1" fmla="*/ 0 h 54"/>
                <a:gd name="T2" fmla="*/ 2147483647 w 15"/>
                <a:gd name="T3" fmla="*/ 2147483647 h 54"/>
                <a:gd name="T4" fmla="*/ 2147483647 w 15"/>
                <a:gd name="T5" fmla="*/ 2147483647 h 54"/>
                <a:gd name="T6" fmla="*/ 2147483647 w 15"/>
                <a:gd name="T7" fmla="*/ 2147483647 h 54"/>
                <a:gd name="T8" fmla="*/ 2147483647 w 15"/>
                <a:gd name="T9" fmla="*/ 2147483647 h 54"/>
                <a:gd name="T10" fmla="*/ 0 w 15"/>
                <a:gd name="T11" fmla="*/ 0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54"/>
                <a:gd name="T20" fmla="*/ 15 w 15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54">
                  <a:moveTo>
                    <a:pt x="0" y="0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10" y="50"/>
                    <a:pt x="12" y="45"/>
                    <a:pt x="13" y="41"/>
                  </a:cubicBezTo>
                  <a:cubicBezTo>
                    <a:pt x="14" y="35"/>
                    <a:pt x="14" y="31"/>
                    <a:pt x="15" y="31"/>
                  </a:cubicBezTo>
                  <a:cubicBezTo>
                    <a:pt x="14" y="31"/>
                    <a:pt x="14" y="27"/>
                    <a:pt x="13" y="21"/>
                  </a:cubicBezTo>
                  <a:cubicBezTo>
                    <a:pt x="11" y="15"/>
                    <a:pt x="8" y="7"/>
                    <a:pt x="0" y="0"/>
                  </a:cubicBezTo>
                </a:path>
              </a:pathLst>
            </a:custGeom>
            <a:solidFill>
              <a:srgbClr val="868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21">
              <a:extLst>
                <a:ext uri="{FF2B5EF4-FFF2-40B4-BE49-F238E27FC236}">
                  <a16:creationId xmlns:a16="http://schemas.microsoft.com/office/drawing/2014/main" id="{B370849E-B8C0-B20E-7696-AACDC8C8B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384" y="3649261"/>
              <a:ext cx="156433" cy="227945"/>
            </a:xfrm>
            <a:custGeom>
              <a:avLst/>
              <a:gdLst>
                <a:gd name="T0" fmla="*/ 2147483647 w 59"/>
                <a:gd name="T1" fmla="*/ 0 h 86"/>
                <a:gd name="T2" fmla="*/ 2147483647 w 59"/>
                <a:gd name="T3" fmla="*/ 2147483647 h 86"/>
                <a:gd name="T4" fmla="*/ 0 w 59"/>
                <a:gd name="T5" fmla="*/ 2147483647 h 86"/>
                <a:gd name="T6" fmla="*/ 0 w 59"/>
                <a:gd name="T7" fmla="*/ 2147483647 h 86"/>
                <a:gd name="T8" fmla="*/ 2147483647 w 59"/>
                <a:gd name="T9" fmla="*/ 2147483647 h 86"/>
                <a:gd name="T10" fmla="*/ 2147483647 w 59"/>
                <a:gd name="T11" fmla="*/ 2147483647 h 86"/>
                <a:gd name="T12" fmla="*/ 2147483647 w 59"/>
                <a:gd name="T13" fmla="*/ 2147483647 h 86"/>
                <a:gd name="T14" fmla="*/ 2147483647 w 59"/>
                <a:gd name="T15" fmla="*/ 2147483647 h 86"/>
                <a:gd name="T16" fmla="*/ 2147483647 w 59"/>
                <a:gd name="T17" fmla="*/ 2147483647 h 86"/>
                <a:gd name="T18" fmla="*/ 2147483647 w 59"/>
                <a:gd name="T19" fmla="*/ 2147483647 h 86"/>
                <a:gd name="T20" fmla="*/ 2147483647 w 59"/>
                <a:gd name="T21" fmla="*/ 2147483647 h 86"/>
                <a:gd name="T22" fmla="*/ 2147483647 w 59"/>
                <a:gd name="T23" fmla="*/ 2147483647 h 86"/>
                <a:gd name="T24" fmla="*/ 2147483647 w 59"/>
                <a:gd name="T25" fmla="*/ 2147483647 h 86"/>
                <a:gd name="T26" fmla="*/ 2147483647 w 59"/>
                <a:gd name="T27" fmla="*/ 2147483647 h 86"/>
                <a:gd name="T28" fmla="*/ 2147483647 w 59"/>
                <a:gd name="T29" fmla="*/ 2147483647 h 86"/>
                <a:gd name="T30" fmla="*/ 2147483647 w 59"/>
                <a:gd name="T31" fmla="*/ 2147483647 h 86"/>
                <a:gd name="T32" fmla="*/ 2147483647 w 59"/>
                <a:gd name="T33" fmla="*/ 2147483647 h 86"/>
                <a:gd name="T34" fmla="*/ 2147483647 w 59"/>
                <a:gd name="T35" fmla="*/ 2147483647 h 86"/>
                <a:gd name="T36" fmla="*/ 2147483647 w 59"/>
                <a:gd name="T37" fmla="*/ 2147483647 h 86"/>
                <a:gd name="T38" fmla="*/ 2147483647 w 59"/>
                <a:gd name="T39" fmla="*/ 2147483647 h 86"/>
                <a:gd name="T40" fmla="*/ 2147483647 w 59"/>
                <a:gd name="T41" fmla="*/ 2147483647 h 86"/>
                <a:gd name="T42" fmla="*/ 2147483647 w 59"/>
                <a:gd name="T43" fmla="*/ 2147483647 h 86"/>
                <a:gd name="T44" fmla="*/ 2147483647 w 59"/>
                <a:gd name="T45" fmla="*/ 2147483647 h 86"/>
                <a:gd name="T46" fmla="*/ 2147483647 w 59"/>
                <a:gd name="T47" fmla="*/ 2147483647 h 86"/>
                <a:gd name="T48" fmla="*/ 2147483647 w 59"/>
                <a:gd name="T49" fmla="*/ 2147483647 h 86"/>
                <a:gd name="T50" fmla="*/ 2147483647 w 59"/>
                <a:gd name="T51" fmla="*/ 2147483647 h 86"/>
                <a:gd name="T52" fmla="*/ 2147483647 w 59"/>
                <a:gd name="T53" fmla="*/ 2147483647 h 86"/>
                <a:gd name="T54" fmla="*/ 2147483647 w 59"/>
                <a:gd name="T55" fmla="*/ 0 h 86"/>
                <a:gd name="T56" fmla="*/ 2147483647 w 59"/>
                <a:gd name="T57" fmla="*/ 0 h 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86"/>
                <a:gd name="T89" fmla="*/ 59 w 59"/>
                <a:gd name="T90" fmla="*/ 86 h 8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86">
                  <a:moveTo>
                    <a:pt x="16" y="0"/>
                  </a:moveTo>
                  <a:cubicBezTo>
                    <a:pt x="11" y="0"/>
                    <a:pt x="6" y="0"/>
                    <a:pt x="1" y="2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7" y="2"/>
                    <a:pt x="11" y="1"/>
                    <a:pt x="16" y="1"/>
                  </a:cubicBezTo>
                  <a:cubicBezTo>
                    <a:pt x="19" y="1"/>
                    <a:pt x="21" y="2"/>
                    <a:pt x="24" y="2"/>
                  </a:cubicBezTo>
                  <a:cubicBezTo>
                    <a:pt x="31" y="3"/>
                    <a:pt x="37" y="6"/>
                    <a:pt x="41" y="10"/>
                  </a:cubicBezTo>
                  <a:cubicBezTo>
                    <a:pt x="42" y="11"/>
                    <a:pt x="43" y="11"/>
                    <a:pt x="44" y="12"/>
                  </a:cubicBezTo>
                  <a:cubicBezTo>
                    <a:pt x="52" y="19"/>
                    <a:pt x="55" y="27"/>
                    <a:pt x="57" y="33"/>
                  </a:cubicBezTo>
                  <a:cubicBezTo>
                    <a:pt x="58" y="39"/>
                    <a:pt x="58" y="43"/>
                    <a:pt x="59" y="43"/>
                  </a:cubicBezTo>
                  <a:cubicBezTo>
                    <a:pt x="58" y="43"/>
                    <a:pt x="58" y="47"/>
                    <a:pt x="57" y="53"/>
                  </a:cubicBezTo>
                  <a:cubicBezTo>
                    <a:pt x="56" y="57"/>
                    <a:pt x="54" y="62"/>
                    <a:pt x="51" y="66"/>
                  </a:cubicBezTo>
                  <a:cubicBezTo>
                    <a:pt x="48" y="70"/>
                    <a:pt x="45" y="73"/>
                    <a:pt x="41" y="76"/>
                  </a:cubicBezTo>
                  <a:cubicBezTo>
                    <a:pt x="37" y="80"/>
                    <a:pt x="31" y="83"/>
                    <a:pt x="24" y="84"/>
                  </a:cubicBezTo>
                  <a:cubicBezTo>
                    <a:pt x="21" y="84"/>
                    <a:pt x="19" y="84"/>
                    <a:pt x="16" y="84"/>
                  </a:cubicBezTo>
                  <a:cubicBezTo>
                    <a:pt x="13" y="84"/>
                    <a:pt x="10" y="84"/>
                    <a:pt x="7" y="8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10" y="86"/>
                    <a:pt x="13" y="86"/>
                    <a:pt x="16" y="86"/>
                  </a:cubicBezTo>
                  <a:cubicBezTo>
                    <a:pt x="19" y="86"/>
                    <a:pt x="21" y="86"/>
                    <a:pt x="24" y="85"/>
                  </a:cubicBezTo>
                  <a:cubicBezTo>
                    <a:pt x="31" y="84"/>
                    <a:pt x="37" y="81"/>
                    <a:pt x="42" y="77"/>
                  </a:cubicBezTo>
                  <a:cubicBezTo>
                    <a:pt x="46" y="74"/>
                    <a:pt x="49" y="71"/>
                    <a:pt x="51" y="68"/>
                  </a:cubicBezTo>
                  <a:cubicBezTo>
                    <a:pt x="55" y="63"/>
                    <a:pt x="57" y="57"/>
                    <a:pt x="58" y="53"/>
                  </a:cubicBezTo>
                  <a:cubicBezTo>
                    <a:pt x="59" y="47"/>
                    <a:pt x="59" y="43"/>
                    <a:pt x="59" y="43"/>
                  </a:cubicBezTo>
                  <a:cubicBezTo>
                    <a:pt x="59" y="43"/>
                    <a:pt x="59" y="39"/>
                    <a:pt x="58" y="32"/>
                  </a:cubicBezTo>
                  <a:cubicBezTo>
                    <a:pt x="56" y="26"/>
                    <a:pt x="53" y="18"/>
                    <a:pt x="44" y="10"/>
                  </a:cubicBezTo>
                  <a:cubicBezTo>
                    <a:pt x="44" y="10"/>
                    <a:pt x="43" y="9"/>
                    <a:pt x="42" y="9"/>
                  </a:cubicBezTo>
                  <a:cubicBezTo>
                    <a:pt x="37" y="5"/>
                    <a:pt x="31" y="2"/>
                    <a:pt x="24" y="0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22">
              <a:extLst>
                <a:ext uri="{FF2B5EF4-FFF2-40B4-BE49-F238E27FC236}">
                  <a16:creationId xmlns:a16="http://schemas.microsoft.com/office/drawing/2014/main" id="{050250AC-34F4-3D1D-904A-81D0B67BEA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1615" y="3885027"/>
              <a:ext cx="119559" cy="11174"/>
            </a:xfrm>
            <a:custGeom>
              <a:avLst/>
              <a:gdLst>
                <a:gd name="T0" fmla="*/ 2147483647 w 107"/>
                <a:gd name="T1" fmla="*/ 2147483647 h 10"/>
                <a:gd name="T2" fmla="*/ 0 w 107"/>
                <a:gd name="T3" fmla="*/ 2147483647 h 10"/>
                <a:gd name="T4" fmla="*/ 0 w 107"/>
                <a:gd name="T5" fmla="*/ 2147483647 h 10"/>
                <a:gd name="T6" fmla="*/ 2147483647 w 107"/>
                <a:gd name="T7" fmla="*/ 2147483647 h 10"/>
                <a:gd name="T8" fmla="*/ 2147483647 w 107"/>
                <a:gd name="T9" fmla="*/ 2147483647 h 10"/>
                <a:gd name="T10" fmla="*/ 2147483647 w 107"/>
                <a:gd name="T11" fmla="*/ 0 h 10"/>
                <a:gd name="T12" fmla="*/ 2147483647 w 107"/>
                <a:gd name="T13" fmla="*/ 2147483647 h 10"/>
                <a:gd name="T14" fmla="*/ 2147483647 w 107"/>
                <a:gd name="T15" fmla="*/ 0 h 10"/>
                <a:gd name="T16" fmla="*/ 2147483647 w 10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"/>
                <a:gd name="T28" fmla="*/ 0 h 10"/>
                <a:gd name="T29" fmla="*/ 107 w 10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" h="10">
                  <a:moveTo>
                    <a:pt x="26" y="10"/>
                  </a:moveTo>
                  <a:lnTo>
                    <a:pt x="0" y="10"/>
                  </a:lnTo>
                  <a:lnTo>
                    <a:pt x="26" y="10"/>
                  </a:lnTo>
                  <a:close/>
                  <a:moveTo>
                    <a:pt x="107" y="0"/>
                  </a:moveTo>
                  <a:lnTo>
                    <a:pt x="88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612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23">
              <a:extLst>
                <a:ext uri="{FF2B5EF4-FFF2-40B4-BE49-F238E27FC236}">
                  <a16:creationId xmlns:a16="http://schemas.microsoft.com/office/drawing/2014/main" id="{1E7EA3E9-40B6-B09C-5B59-DC955ECE6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1615" y="3885027"/>
              <a:ext cx="119559" cy="11174"/>
            </a:xfrm>
            <a:custGeom>
              <a:avLst/>
              <a:gdLst>
                <a:gd name="T0" fmla="*/ 2147483647 w 107"/>
                <a:gd name="T1" fmla="*/ 2147483647 h 10"/>
                <a:gd name="T2" fmla="*/ 0 w 107"/>
                <a:gd name="T3" fmla="*/ 2147483647 h 10"/>
                <a:gd name="T4" fmla="*/ 0 w 107"/>
                <a:gd name="T5" fmla="*/ 2147483647 h 10"/>
                <a:gd name="T6" fmla="*/ 2147483647 w 107"/>
                <a:gd name="T7" fmla="*/ 2147483647 h 10"/>
                <a:gd name="T8" fmla="*/ 2147483647 w 107"/>
                <a:gd name="T9" fmla="*/ 2147483647 h 10"/>
                <a:gd name="T10" fmla="*/ 2147483647 w 107"/>
                <a:gd name="T11" fmla="*/ 0 h 10"/>
                <a:gd name="T12" fmla="*/ 2147483647 w 107"/>
                <a:gd name="T13" fmla="*/ 2147483647 h 10"/>
                <a:gd name="T14" fmla="*/ 2147483647 w 107"/>
                <a:gd name="T15" fmla="*/ 0 h 10"/>
                <a:gd name="T16" fmla="*/ 2147483647 w 10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"/>
                <a:gd name="T28" fmla="*/ 0 h 10"/>
                <a:gd name="T29" fmla="*/ 107 w 10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" h="10">
                  <a:moveTo>
                    <a:pt x="26" y="10"/>
                  </a:moveTo>
                  <a:lnTo>
                    <a:pt x="0" y="10"/>
                  </a:lnTo>
                  <a:lnTo>
                    <a:pt x="26" y="10"/>
                  </a:lnTo>
                  <a:moveTo>
                    <a:pt x="107" y="0"/>
                  </a:moveTo>
                  <a:lnTo>
                    <a:pt x="88" y="3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24">
              <a:extLst>
                <a:ext uri="{FF2B5EF4-FFF2-40B4-BE49-F238E27FC236}">
                  <a16:creationId xmlns:a16="http://schemas.microsoft.com/office/drawing/2014/main" id="{D84494FE-A15C-1A8F-5772-B87F93E45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90507" cy="11174"/>
            </a:xfrm>
            <a:custGeom>
              <a:avLst/>
              <a:gdLst>
                <a:gd name="T0" fmla="*/ 2147483647 w 81"/>
                <a:gd name="T1" fmla="*/ 0 h 10"/>
                <a:gd name="T2" fmla="*/ 2147483647 w 81"/>
                <a:gd name="T3" fmla="*/ 2147483647 h 10"/>
                <a:gd name="T4" fmla="*/ 0 w 81"/>
                <a:gd name="T5" fmla="*/ 2147483647 h 10"/>
                <a:gd name="T6" fmla="*/ 0 w 81"/>
                <a:gd name="T7" fmla="*/ 2147483647 h 10"/>
                <a:gd name="T8" fmla="*/ 2147483647 w 81"/>
                <a:gd name="T9" fmla="*/ 0 h 10"/>
                <a:gd name="T10" fmla="*/ 2147483647 w 81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10"/>
                <a:gd name="T20" fmla="*/ 81 w 8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10">
                  <a:moveTo>
                    <a:pt x="81" y="0"/>
                  </a:moveTo>
                  <a:lnTo>
                    <a:pt x="62" y="3"/>
                  </a:lnTo>
                  <a:lnTo>
                    <a:pt x="0" y="1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25">
              <a:extLst>
                <a:ext uri="{FF2B5EF4-FFF2-40B4-BE49-F238E27FC236}">
                  <a16:creationId xmlns:a16="http://schemas.microsoft.com/office/drawing/2014/main" id="{2D111224-690A-2EEB-4928-1018B7B78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666" y="3885027"/>
              <a:ext cx="90507" cy="11174"/>
            </a:xfrm>
            <a:custGeom>
              <a:avLst/>
              <a:gdLst>
                <a:gd name="T0" fmla="*/ 2147483647 w 81"/>
                <a:gd name="T1" fmla="*/ 0 h 10"/>
                <a:gd name="T2" fmla="*/ 2147483647 w 81"/>
                <a:gd name="T3" fmla="*/ 2147483647 h 10"/>
                <a:gd name="T4" fmla="*/ 0 w 81"/>
                <a:gd name="T5" fmla="*/ 2147483647 h 10"/>
                <a:gd name="T6" fmla="*/ 0 w 81"/>
                <a:gd name="T7" fmla="*/ 2147483647 h 10"/>
                <a:gd name="T8" fmla="*/ 2147483647 w 81"/>
                <a:gd name="T9" fmla="*/ 0 h 10"/>
                <a:gd name="T10" fmla="*/ 2147483647 w 81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10"/>
                <a:gd name="T20" fmla="*/ 81 w 8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10">
                  <a:moveTo>
                    <a:pt x="81" y="0"/>
                  </a:moveTo>
                  <a:lnTo>
                    <a:pt x="62" y="3"/>
                  </a:lnTo>
                  <a:lnTo>
                    <a:pt x="0" y="10"/>
                  </a:lnTo>
                  <a:lnTo>
                    <a:pt x="8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26">
              <a:extLst>
                <a:ext uri="{FF2B5EF4-FFF2-40B4-BE49-F238E27FC236}">
                  <a16:creationId xmlns:a16="http://schemas.microsoft.com/office/drawing/2014/main" id="{1E0F4FE8-6B66-C14A-533D-A8F3B5195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615" y="3885027"/>
              <a:ext cx="119559" cy="11174"/>
            </a:xfrm>
            <a:custGeom>
              <a:avLst/>
              <a:gdLst>
                <a:gd name="T0" fmla="*/ 2147483647 w 107"/>
                <a:gd name="T1" fmla="*/ 0 h 10"/>
                <a:gd name="T2" fmla="*/ 0 w 107"/>
                <a:gd name="T3" fmla="*/ 2147483647 h 10"/>
                <a:gd name="T4" fmla="*/ 0 w 107"/>
                <a:gd name="T5" fmla="*/ 2147483647 h 10"/>
                <a:gd name="T6" fmla="*/ 2147483647 w 107"/>
                <a:gd name="T7" fmla="*/ 2147483647 h 10"/>
                <a:gd name="T8" fmla="*/ 2147483647 w 107"/>
                <a:gd name="T9" fmla="*/ 2147483647 h 10"/>
                <a:gd name="T10" fmla="*/ 2147483647 w 107"/>
                <a:gd name="T11" fmla="*/ 0 h 10"/>
                <a:gd name="T12" fmla="*/ 2147483647 w 107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7"/>
                <a:gd name="T22" fmla="*/ 0 h 10"/>
                <a:gd name="T23" fmla="*/ 107 w 107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7" h="10">
                  <a:moveTo>
                    <a:pt x="107" y="0"/>
                  </a:moveTo>
                  <a:lnTo>
                    <a:pt x="0" y="10"/>
                  </a:lnTo>
                  <a:lnTo>
                    <a:pt x="26" y="10"/>
                  </a:lnTo>
                  <a:lnTo>
                    <a:pt x="88" y="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612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27">
              <a:extLst>
                <a:ext uri="{FF2B5EF4-FFF2-40B4-BE49-F238E27FC236}">
                  <a16:creationId xmlns:a16="http://schemas.microsoft.com/office/drawing/2014/main" id="{BB89F12B-045F-83FA-8D00-25036E88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615" y="3885027"/>
              <a:ext cx="119559" cy="11174"/>
            </a:xfrm>
            <a:custGeom>
              <a:avLst/>
              <a:gdLst>
                <a:gd name="T0" fmla="*/ 2147483647 w 107"/>
                <a:gd name="T1" fmla="*/ 0 h 10"/>
                <a:gd name="T2" fmla="*/ 0 w 107"/>
                <a:gd name="T3" fmla="*/ 2147483647 h 10"/>
                <a:gd name="T4" fmla="*/ 0 w 107"/>
                <a:gd name="T5" fmla="*/ 2147483647 h 10"/>
                <a:gd name="T6" fmla="*/ 2147483647 w 107"/>
                <a:gd name="T7" fmla="*/ 2147483647 h 10"/>
                <a:gd name="T8" fmla="*/ 2147483647 w 107"/>
                <a:gd name="T9" fmla="*/ 2147483647 h 10"/>
                <a:gd name="T10" fmla="*/ 2147483647 w 107"/>
                <a:gd name="T11" fmla="*/ 0 h 10"/>
                <a:gd name="T12" fmla="*/ 2147483647 w 107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7"/>
                <a:gd name="T22" fmla="*/ 0 h 10"/>
                <a:gd name="T23" fmla="*/ 107 w 107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7" h="10">
                  <a:moveTo>
                    <a:pt x="107" y="0"/>
                  </a:moveTo>
                  <a:lnTo>
                    <a:pt x="0" y="10"/>
                  </a:lnTo>
                  <a:lnTo>
                    <a:pt x="26" y="10"/>
                  </a:lnTo>
                  <a:lnTo>
                    <a:pt x="88" y="3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28">
              <a:extLst>
                <a:ext uri="{FF2B5EF4-FFF2-40B4-BE49-F238E27FC236}">
                  <a16:creationId xmlns:a16="http://schemas.microsoft.com/office/drawing/2014/main" id="{7D7FB4CD-CA25-17F7-E55E-33BA0B6E0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174" y="3877205"/>
              <a:ext cx="106151" cy="7822"/>
            </a:xfrm>
            <a:custGeom>
              <a:avLst/>
              <a:gdLst>
                <a:gd name="T0" fmla="*/ 2147483647 w 95"/>
                <a:gd name="T1" fmla="*/ 0 h 7"/>
                <a:gd name="T2" fmla="*/ 0 w 95"/>
                <a:gd name="T3" fmla="*/ 2147483647 h 7"/>
                <a:gd name="T4" fmla="*/ 0 w 95"/>
                <a:gd name="T5" fmla="*/ 2147483647 h 7"/>
                <a:gd name="T6" fmla="*/ 0 w 95"/>
                <a:gd name="T7" fmla="*/ 2147483647 h 7"/>
                <a:gd name="T8" fmla="*/ 0 w 95"/>
                <a:gd name="T9" fmla="*/ 2147483647 h 7"/>
                <a:gd name="T10" fmla="*/ 2147483647 w 95"/>
                <a:gd name="T11" fmla="*/ 0 h 7"/>
                <a:gd name="T12" fmla="*/ 2147483647 w 95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7"/>
                <a:gd name="T23" fmla="*/ 95 w 9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7">
                  <a:moveTo>
                    <a:pt x="95" y="0"/>
                  </a:moveTo>
                  <a:lnTo>
                    <a:pt x="0" y="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29">
              <a:extLst>
                <a:ext uri="{FF2B5EF4-FFF2-40B4-BE49-F238E27FC236}">
                  <a16:creationId xmlns:a16="http://schemas.microsoft.com/office/drawing/2014/main" id="{29B1E48B-115E-13E6-F125-F57F45CA1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174" y="3877205"/>
              <a:ext cx="106151" cy="7822"/>
            </a:xfrm>
            <a:custGeom>
              <a:avLst/>
              <a:gdLst>
                <a:gd name="T0" fmla="*/ 2147483647 w 95"/>
                <a:gd name="T1" fmla="*/ 0 h 7"/>
                <a:gd name="T2" fmla="*/ 0 w 95"/>
                <a:gd name="T3" fmla="*/ 2147483647 h 7"/>
                <a:gd name="T4" fmla="*/ 0 w 95"/>
                <a:gd name="T5" fmla="*/ 2147483647 h 7"/>
                <a:gd name="T6" fmla="*/ 0 w 95"/>
                <a:gd name="T7" fmla="*/ 2147483647 h 7"/>
                <a:gd name="T8" fmla="*/ 0 w 95"/>
                <a:gd name="T9" fmla="*/ 2147483647 h 7"/>
                <a:gd name="T10" fmla="*/ 2147483647 w 95"/>
                <a:gd name="T11" fmla="*/ 0 h 7"/>
                <a:gd name="T12" fmla="*/ 2147483647 w 95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5"/>
                <a:gd name="T22" fmla="*/ 0 h 7"/>
                <a:gd name="T23" fmla="*/ 95 w 95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5" h="7">
                  <a:moveTo>
                    <a:pt x="95" y="0"/>
                  </a:moveTo>
                  <a:lnTo>
                    <a:pt x="0" y="7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30">
              <a:extLst>
                <a:ext uri="{FF2B5EF4-FFF2-40B4-BE49-F238E27FC236}">
                  <a16:creationId xmlns:a16="http://schemas.microsoft.com/office/drawing/2014/main" id="{D6108A99-D46F-8D8F-20E7-2CB272D4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1158" y="4076098"/>
              <a:ext cx="1036925" cy="555336"/>
            </a:xfrm>
            <a:custGeom>
              <a:avLst/>
              <a:gdLst>
                <a:gd name="T0" fmla="*/ 2147483647 w 391"/>
                <a:gd name="T1" fmla="*/ 2147483647 h 209"/>
                <a:gd name="T2" fmla="*/ 2147483647 w 391"/>
                <a:gd name="T3" fmla="*/ 2147483647 h 209"/>
                <a:gd name="T4" fmla="*/ 2147483647 w 391"/>
                <a:gd name="T5" fmla="*/ 2147483647 h 209"/>
                <a:gd name="T6" fmla="*/ 2147483647 w 391"/>
                <a:gd name="T7" fmla="*/ 2147483647 h 209"/>
                <a:gd name="T8" fmla="*/ 2147483647 w 391"/>
                <a:gd name="T9" fmla="*/ 2147483647 h 209"/>
                <a:gd name="T10" fmla="*/ 2147483647 w 391"/>
                <a:gd name="T11" fmla="*/ 2147483647 h 209"/>
                <a:gd name="T12" fmla="*/ 2147483647 w 391"/>
                <a:gd name="T13" fmla="*/ 0 h 209"/>
                <a:gd name="T14" fmla="*/ 0 w 391"/>
                <a:gd name="T15" fmla="*/ 2147483647 h 209"/>
                <a:gd name="T16" fmla="*/ 2147483647 w 391"/>
                <a:gd name="T17" fmla="*/ 2147483647 h 209"/>
                <a:gd name="T18" fmla="*/ 2147483647 w 391"/>
                <a:gd name="T19" fmla="*/ 2147483647 h 209"/>
                <a:gd name="T20" fmla="*/ 2147483647 w 391"/>
                <a:gd name="T21" fmla="*/ 2147483647 h 209"/>
                <a:gd name="T22" fmla="*/ 2147483647 w 391"/>
                <a:gd name="T23" fmla="*/ 2147483647 h 209"/>
                <a:gd name="T24" fmla="*/ 2147483647 w 391"/>
                <a:gd name="T25" fmla="*/ 2147483647 h 209"/>
                <a:gd name="T26" fmla="*/ 2147483647 w 391"/>
                <a:gd name="T27" fmla="*/ 2147483647 h 209"/>
                <a:gd name="T28" fmla="*/ 2147483647 w 391"/>
                <a:gd name="T29" fmla="*/ 2147483647 h 209"/>
                <a:gd name="T30" fmla="*/ 2147483647 w 391"/>
                <a:gd name="T31" fmla="*/ 2147483647 h 209"/>
                <a:gd name="T32" fmla="*/ 2147483647 w 391"/>
                <a:gd name="T33" fmla="*/ 2147483647 h 209"/>
                <a:gd name="T34" fmla="*/ 2147483647 w 391"/>
                <a:gd name="T35" fmla="*/ 2147483647 h 209"/>
                <a:gd name="T36" fmla="*/ 2147483647 w 391"/>
                <a:gd name="T37" fmla="*/ 2147483647 h 209"/>
                <a:gd name="T38" fmla="*/ 2147483647 w 391"/>
                <a:gd name="T39" fmla="*/ 2147483647 h 209"/>
                <a:gd name="T40" fmla="*/ 2147483647 w 391"/>
                <a:gd name="T41" fmla="*/ 2147483647 h 209"/>
                <a:gd name="T42" fmla="*/ 2147483647 w 391"/>
                <a:gd name="T43" fmla="*/ 2147483647 h 209"/>
                <a:gd name="T44" fmla="*/ 2147483647 w 391"/>
                <a:gd name="T45" fmla="*/ 2147483647 h 209"/>
                <a:gd name="T46" fmla="*/ 2147483647 w 391"/>
                <a:gd name="T47" fmla="*/ 2147483647 h 209"/>
                <a:gd name="T48" fmla="*/ 2147483647 w 391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1"/>
                <a:gd name="T76" fmla="*/ 0 h 209"/>
                <a:gd name="T77" fmla="*/ 391 w 391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1" h="209">
                  <a:moveTo>
                    <a:pt x="334" y="110"/>
                  </a:moveTo>
                  <a:cubicBezTo>
                    <a:pt x="332" y="113"/>
                    <a:pt x="329" y="117"/>
                    <a:pt x="327" y="120"/>
                  </a:cubicBezTo>
                  <a:cubicBezTo>
                    <a:pt x="324" y="123"/>
                    <a:pt x="322" y="125"/>
                    <a:pt x="319" y="127"/>
                  </a:cubicBezTo>
                  <a:cubicBezTo>
                    <a:pt x="318" y="128"/>
                    <a:pt x="316" y="129"/>
                    <a:pt x="315" y="129"/>
                  </a:cubicBezTo>
                  <a:cubicBezTo>
                    <a:pt x="309" y="133"/>
                    <a:pt x="303" y="134"/>
                    <a:pt x="296" y="134"/>
                  </a:cubicBezTo>
                  <a:cubicBezTo>
                    <a:pt x="267" y="133"/>
                    <a:pt x="180" y="128"/>
                    <a:pt x="163" y="124"/>
                  </a:cubicBezTo>
                  <a:cubicBezTo>
                    <a:pt x="143" y="120"/>
                    <a:pt x="56" y="0"/>
                    <a:pt x="56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62" y="149"/>
                    <a:pt x="113" y="185"/>
                  </a:cubicBezTo>
                  <a:cubicBezTo>
                    <a:pt x="146" y="209"/>
                    <a:pt x="316" y="183"/>
                    <a:pt x="316" y="183"/>
                  </a:cubicBezTo>
                  <a:cubicBezTo>
                    <a:pt x="331" y="185"/>
                    <a:pt x="347" y="187"/>
                    <a:pt x="356" y="188"/>
                  </a:cubicBezTo>
                  <a:cubicBezTo>
                    <a:pt x="375" y="188"/>
                    <a:pt x="375" y="186"/>
                    <a:pt x="374" y="184"/>
                  </a:cubicBezTo>
                  <a:cubicBezTo>
                    <a:pt x="373" y="178"/>
                    <a:pt x="342" y="182"/>
                    <a:pt x="348" y="177"/>
                  </a:cubicBezTo>
                  <a:cubicBezTo>
                    <a:pt x="354" y="173"/>
                    <a:pt x="388" y="177"/>
                    <a:pt x="386" y="171"/>
                  </a:cubicBezTo>
                  <a:cubicBezTo>
                    <a:pt x="385" y="163"/>
                    <a:pt x="352" y="168"/>
                    <a:pt x="349" y="168"/>
                  </a:cubicBezTo>
                  <a:cubicBezTo>
                    <a:pt x="346" y="168"/>
                    <a:pt x="345" y="164"/>
                    <a:pt x="348" y="164"/>
                  </a:cubicBezTo>
                  <a:cubicBezTo>
                    <a:pt x="352" y="164"/>
                    <a:pt x="391" y="163"/>
                    <a:pt x="389" y="155"/>
                  </a:cubicBezTo>
                  <a:cubicBezTo>
                    <a:pt x="389" y="151"/>
                    <a:pt x="381" y="153"/>
                    <a:pt x="381" y="153"/>
                  </a:cubicBezTo>
                  <a:cubicBezTo>
                    <a:pt x="381" y="153"/>
                    <a:pt x="345" y="157"/>
                    <a:pt x="344" y="153"/>
                  </a:cubicBezTo>
                  <a:cubicBezTo>
                    <a:pt x="344" y="149"/>
                    <a:pt x="365" y="146"/>
                    <a:pt x="372" y="146"/>
                  </a:cubicBezTo>
                  <a:cubicBezTo>
                    <a:pt x="379" y="145"/>
                    <a:pt x="382" y="141"/>
                    <a:pt x="379" y="138"/>
                  </a:cubicBezTo>
                  <a:cubicBezTo>
                    <a:pt x="377" y="136"/>
                    <a:pt x="355" y="137"/>
                    <a:pt x="348" y="138"/>
                  </a:cubicBezTo>
                  <a:cubicBezTo>
                    <a:pt x="341" y="139"/>
                    <a:pt x="321" y="141"/>
                    <a:pt x="330" y="132"/>
                  </a:cubicBezTo>
                  <a:cubicBezTo>
                    <a:pt x="339" y="123"/>
                    <a:pt x="342" y="113"/>
                    <a:pt x="341" y="109"/>
                  </a:cubicBezTo>
                  <a:cubicBezTo>
                    <a:pt x="340" y="106"/>
                    <a:pt x="335" y="106"/>
                    <a:pt x="334" y="11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31">
              <a:extLst>
                <a:ext uri="{FF2B5EF4-FFF2-40B4-BE49-F238E27FC236}">
                  <a16:creationId xmlns:a16="http://schemas.microsoft.com/office/drawing/2014/main" id="{8C6D00FE-A60F-37E3-869D-A48A17899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28" y="3863797"/>
              <a:ext cx="397786" cy="491646"/>
            </a:xfrm>
            <a:custGeom>
              <a:avLst/>
              <a:gdLst>
                <a:gd name="T0" fmla="*/ 2147483647 w 150"/>
                <a:gd name="T1" fmla="*/ 0 h 185"/>
                <a:gd name="T2" fmla="*/ 2147483647 w 150"/>
                <a:gd name="T3" fmla="*/ 2147483647 h 185"/>
                <a:gd name="T4" fmla="*/ 2147483647 w 150"/>
                <a:gd name="T5" fmla="*/ 2147483647 h 185"/>
                <a:gd name="T6" fmla="*/ 2147483647 w 150"/>
                <a:gd name="T7" fmla="*/ 2147483647 h 185"/>
                <a:gd name="T8" fmla="*/ 2147483647 w 150"/>
                <a:gd name="T9" fmla="*/ 0 h 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185"/>
                <a:gd name="T17" fmla="*/ 150 w 150"/>
                <a:gd name="T18" fmla="*/ 185 h 1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185">
                  <a:moveTo>
                    <a:pt x="47" y="0"/>
                  </a:moveTo>
                  <a:cubicBezTo>
                    <a:pt x="47" y="0"/>
                    <a:pt x="0" y="49"/>
                    <a:pt x="30" y="121"/>
                  </a:cubicBezTo>
                  <a:cubicBezTo>
                    <a:pt x="70" y="185"/>
                    <a:pt x="70" y="185"/>
                    <a:pt x="70" y="185"/>
                  </a:cubicBezTo>
                  <a:cubicBezTo>
                    <a:pt x="150" y="125"/>
                    <a:pt x="150" y="125"/>
                    <a:pt x="150" y="125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32">
              <a:extLst>
                <a:ext uri="{FF2B5EF4-FFF2-40B4-BE49-F238E27FC236}">
                  <a16:creationId xmlns:a16="http://schemas.microsoft.com/office/drawing/2014/main" id="{2DCA8835-7FB7-419C-B523-3F87EA5E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0564" y="3869384"/>
              <a:ext cx="127381" cy="374321"/>
            </a:xfrm>
            <a:custGeom>
              <a:avLst/>
              <a:gdLst>
                <a:gd name="T0" fmla="*/ 2147483647 w 48"/>
                <a:gd name="T1" fmla="*/ 2147483647 h 141"/>
                <a:gd name="T2" fmla="*/ 2147483647 w 48"/>
                <a:gd name="T3" fmla="*/ 2147483647 h 141"/>
                <a:gd name="T4" fmla="*/ 2147483647 w 48"/>
                <a:gd name="T5" fmla="*/ 2147483647 h 141"/>
                <a:gd name="T6" fmla="*/ 2147483647 w 48"/>
                <a:gd name="T7" fmla="*/ 2147483647 h 141"/>
                <a:gd name="T8" fmla="*/ 2147483647 w 48"/>
                <a:gd name="T9" fmla="*/ 2147483647 h 141"/>
                <a:gd name="T10" fmla="*/ 2147483647 w 48"/>
                <a:gd name="T11" fmla="*/ 2147483647 h 141"/>
                <a:gd name="T12" fmla="*/ 2147483647 w 48"/>
                <a:gd name="T13" fmla="*/ 2147483647 h 141"/>
                <a:gd name="T14" fmla="*/ 2147483647 w 48"/>
                <a:gd name="T15" fmla="*/ 2147483647 h 141"/>
                <a:gd name="T16" fmla="*/ 2147483647 w 48"/>
                <a:gd name="T17" fmla="*/ 2147483647 h 141"/>
                <a:gd name="T18" fmla="*/ 2147483647 w 48"/>
                <a:gd name="T19" fmla="*/ 2147483647 h 141"/>
                <a:gd name="T20" fmla="*/ 2147483647 w 48"/>
                <a:gd name="T21" fmla="*/ 2147483647 h 141"/>
                <a:gd name="T22" fmla="*/ 2147483647 w 48"/>
                <a:gd name="T23" fmla="*/ 2147483647 h 141"/>
                <a:gd name="T24" fmla="*/ 2147483647 w 48"/>
                <a:gd name="T25" fmla="*/ 2147483647 h 141"/>
                <a:gd name="T26" fmla="*/ 2147483647 w 48"/>
                <a:gd name="T27" fmla="*/ 2147483647 h 141"/>
                <a:gd name="T28" fmla="*/ 2147483647 w 48"/>
                <a:gd name="T29" fmla="*/ 2147483647 h 141"/>
                <a:gd name="T30" fmla="*/ 2147483647 w 48"/>
                <a:gd name="T31" fmla="*/ 2147483647 h 141"/>
                <a:gd name="T32" fmla="*/ 2147483647 w 48"/>
                <a:gd name="T33" fmla="*/ 2147483647 h 141"/>
                <a:gd name="T34" fmla="*/ 2147483647 w 48"/>
                <a:gd name="T35" fmla="*/ 2147483647 h 141"/>
                <a:gd name="T36" fmla="*/ 2147483647 w 48"/>
                <a:gd name="T37" fmla="*/ 2147483647 h 141"/>
                <a:gd name="T38" fmla="*/ 2147483647 w 48"/>
                <a:gd name="T39" fmla="*/ 2147483647 h 1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141"/>
                <a:gd name="T62" fmla="*/ 48 w 48"/>
                <a:gd name="T63" fmla="*/ 141 h 1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141">
                  <a:moveTo>
                    <a:pt x="25" y="7"/>
                  </a:moveTo>
                  <a:cubicBezTo>
                    <a:pt x="22" y="3"/>
                    <a:pt x="18" y="0"/>
                    <a:pt x="14" y="3"/>
                  </a:cubicBezTo>
                  <a:cubicBezTo>
                    <a:pt x="12" y="5"/>
                    <a:pt x="13" y="9"/>
                    <a:pt x="14" y="11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19"/>
                    <a:pt x="9" y="17"/>
                    <a:pt x="7" y="20"/>
                  </a:cubicBezTo>
                  <a:cubicBezTo>
                    <a:pt x="5" y="22"/>
                    <a:pt x="6" y="25"/>
                    <a:pt x="7" y="27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36"/>
                    <a:pt x="5" y="35"/>
                    <a:pt x="3" y="36"/>
                  </a:cubicBezTo>
                  <a:cubicBezTo>
                    <a:pt x="0" y="38"/>
                    <a:pt x="1" y="42"/>
                    <a:pt x="2" y="44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3" y="76"/>
                    <a:pt x="9" y="93"/>
                    <a:pt x="17" y="102"/>
                  </a:cubicBezTo>
                  <a:cubicBezTo>
                    <a:pt x="17" y="102"/>
                    <a:pt x="16" y="104"/>
                    <a:pt x="16" y="105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34" y="133"/>
                    <a:pt x="46" y="77"/>
                    <a:pt x="47" y="64"/>
                  </a:cubicBezTo>
                  <a:cubicBezTo>
                    <a:pt x="48" y="52"/>
                    <a:pt x="44" y="45"/>
                    <a:pt x="43" y="41"/>
                  </a:cubicBezTo>
                  <a:lnTo>
                    <a:pt x="25" y="7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33">
              <a:extLst>
                <a:ext uri="{FF2B5EF4-FFF2-40B4-BE49-F238E27FC236}">
                  <a16:creationId xmlns:a16="http://schemas.microsoft.com/office/drawing/2014/main" id="{11E5D2BC-9072-41DE-C428-6791EEAE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6838" y="2853688"/>
              <a:ext cx="594444" cy="559806"/>
            </a:xfrm>
            <a:custGeom>
              <a:avLst/>
              <a:gdLst>
                <a:gd name="T0" fmla="*/ 2147483647 w 224"/>
                <a:gd name="T1" fmla="*/ 2147483647 h 211"/>
                <a:gd name="T2" fmla="*/ 2147483647 w 224"/>
                <a:gd name="T3" fmla="*/ 2147483647 h 211"/>
                <a:gd name="T4" fmla="*/ 2147483647 w 224"/>
                <a:gd name="T5" fmla="*/ 2147483647 h 211"/>
                <a:gd name="T6" fmla="*/ 2147483647 w 224"/>
                <a:gd name="T7" fmla="*/ 2147483647 h 211"/>
                <a:gd name="T8" fmla="*/ 2147483647 w 224"/>
                <a:gd name="T9" fmla="*/ 2147483647 h 211"/>
                <a:gd name="T10" fmla="*/ 2147483647 w 224"/>
                <a:gd name="T11" fmla="*/ 2147483647 h 211"/>
                <a:gd name="T12" fmla="*/ 2147483647 w 224"/>
                <a:gd name="T13" fmla="*/ 2147483647 h 211"/>
                <a:gd name="T14" fmla="*/ 2147483647 w 224"/>
                <a:gd name="T15" fmla="*/ 2147483647 h 211"/>
                <a:gd name="T16" fmla="*/ 2147483647 w 224"/>
                <a:gd name="T17" fmla="*/ 2147483647 h 211"/>
                <a:gd name="T18" fmla="*/ 2147483647 w 224"/>
                <a:gd name="T19" fmla="*/ 2147483647 h 211"/>
                <a:gd name="T20" fmla="*/ 2147483647 w 224"/>
                <a:gd name="T21" fmla="*/ 2147483647 h 211"/>
                <a:gd name="T22" fmla="*/ 2147483647 w 224"/>
                <a:gd name="T23" fmla="*/ 2147483647 h 211"/>
                <a:gd name="T24" fmla="*/ 2147483647 w 224"/>
                <a:gd name="T25" fmla="*/ 2147483647 h 211"/>
                <a:gd name="T26" fmla="*/ 2147483647 w 224"/>
                <a:gd name="T27" fmla="*/ 2147483647 h 211"/>
                <a:gd name="T28" fmla="*/ 2147483647 w 224"/>
                <a:gd name="T29" fmla="*/ 2147483647 h 211"/>
                <a:gd name="T30" fmla="*/ 2147483647 w 224"/>
                <a:gd name="T31" fmla="*/ 2147483647 h 211"/>
                <a:gd name="T32" fmla="*/ 2147483647 w 224"/>
                <a:gd name="T33" fmla="*/ 2147483647 h 211"/>
                <a:gd name="T34" fmla="*/ 2147483647 w 224"/>
                <a:gd name="T35" fmla="*/ 2147483647 h 211"/>
                <a:gd name="T36" fmla="*/ 2147483647 w 224"/>
                <a:gd name="T37" fmla="*/ 2147483647 h 211"/>
                <a:gd name="T38" fmla="*/ 2147483647 w 224"/>
                <a:gd name="T39" fmla="*/ 2147483647 h 211"/>
                <a:gd name="T40" fmla="*/ 2147483647 w 224"/>
                <a:gd name="T41" fmla="*/ 2147483647 h 211"/>
                <a:gd name="T42" fmla="*/ 2147483647 w 224"/>
                <a:gd name="T43" fmla="*/ 2147483647 h 211"/>
                <a:gd name="T44" fmla="*/ 2147483647 w 224"/>
                <a:gd name="T45" fmla="*/ 2147483647 h 211"/>
                <a:gd name="T46" fmla="*/ 2147483647 w 224"/>
                <a:gd name="T47" fmla="*/ 2147483647 h 211"/>
                <a:gd name="T48" fmla="*/ 2147483647 w 224"/>
                <a:gd name="T49" fmla="*/ 2147483647 h 211"/>
                <a:gd name="T50" fmla="*/ 2147483647 w 224"/>
                <a:gd name="T51" fmla="*/ 2147483647 h 211"/>
                <a:gd name="T52" fmla="*/ 2147483647 w 224"/>
                <a:gd name="T53" fmla="*/ 2147483647 h 211"/>
                <a:gd name="T54" fmla="*/ 2147483647 w 224"/>
                <a:gd name="T55" fmla="*/ 2147483647 h 211"/>
                <a:gd name="T56" fmla="*/ 2147483647 w 224"/>
                <a:gd name="T57" fmla="*/ 2147483647 h 211"/>
                <a:gd name="T58" fmla="*/ 2147483647 w 224"/>
                <a:gd name="T59" fmla="*/ 2147483647 h 211"/>
                <a:gd name="T60" fmla="*/ 2147483647 w 224"/>
                <a:gd name="T61" fmla="*/ 2147483647 h 211"/>
                <a:gd name="T62" fmla="*/ 2147483647 w 224"/>
                <a:gd name="T63" fmla="*/ 2147483647 h 211"/>
                <a:gd name="T64" fmla="*/ 2147483647 w 224"/>
                <a:gd name="T65" fmla="*/ 2147483647 h 211"/>
                <a:gd name="T66" fmla="*/ 2147483647 w 224"/>
                <a:gd name="T67" fmla="*/ 2147483647 h 211"/>
                <a:gd name="T68" fmla="*/ 2147483647 w 224"/>
                <a:gd name="T69" fmla="*/ 2147483647 h 211"/>
                <a:gd name="T70" fmla="*/ 2147483647 w 224"/>
                <a:gd name="T71" fmla="*/ 2147483647 h 211"/>
                <a:gd name="T72" fmla="*/ 2147483647 w 224"/>
                <a:gd name="T73" fmla="*/ 2147483647 h 211"/>
                <a:gd name="T74" fmla="*/ 2147483647 w 224"/>
                <a:gd name="T75" fmla="*/ 2147483647 h 211"/>
                <a:gd name="T76" fmla="*/ 2147483647 w 224"/>
                <a:gd name="T77" fmla="*/ 2147483647 h 211"/>
                <a:gd name="T78" fmla="*/ 2147483647 w 224"/>
                <a:gd name="T79" fmla="*/ 2147483647 h 211"/>
                <a:gd name="T80" fmla="*/ 2147483647 w 224"/>
                <a:gd name="T81" fmla="*/ 2147483647 h 211"/>
                <a:gd name="T82" fmla="*/ 2147483647 w 224"/>
                <a:gd name="T83" fmla="*/ 2147483647 h 211"/>
                <a:gd name="T84" fmla="*/ 2147483647 w 224"/>
                <a:gd name="T85" fmla="*/ 2147483647 h 211"/>
                <a:gd name="T86" fmla="*/ 2147483647 w 224"/>
                <a:gd name="T87" fmla="*/ 2147483647 h 211"/>
                <a:gd name="T88" fmla="*/ 2147483647 w 224"/>
                <a:gd name="T89" fmla="*/ 2147483647 h 2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4"/>
                <a:gd name="T136" fmla="*/ 0 h 211"/>
                <a:gd name="T137" fmla="*/ 224 w 224"/>
                <a:gd name="T138" fmla="*/ 211 h 2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4" h="211">
                  <a:moveTo>
                    <a:pt x="224" y="210"/>
                  </a:moveTo>
                  <a:cubicBezTo>
                    <a:pt x="220" y="209"/>
                    <a:pt x="200" y="204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48" y="203"/>
                    <a:pt x="129" y="210"/>
                    <a:pt x="108" y="211"/>
                  </a:cubicBezTo>
                  <a:cubicBezTo>
                    <a:pt x="97" y="211"/>
                    <a:pt x="85" y="209"/>
                    <a:pt x="74" y="206"/>
                  </a:cubicBezTo>
                  <a:cubicBezTo>
                    <a:pt x="63" y="202"/>
                    <a:pt x="52" y="196"/>
                    <a:pt x="41" y="188"/>
                  </a:cubicBezTo>
                  <a:cubicBezTo>
                    <a:pt x="21" y="173"/>
                    <a:pt x="5" y="148"/>
                    <a:pt x="2" y="119"/>
                  </a:cubicBezTo>
                  <a:cubicBezTo>
                    <a:pt x="0" y="104"/>
                    <a:pt x="1" y="89"/>
                    <a:pt x="6" y="75"/>
                  </a:cubicBezTo>
                  <a:cubicBezTo>
                    <a:pt x="10" y="60"/>
                    <a:pt x="18" y="46"/>
                    <a:pt x="29" y="35"/>
                  </a:cubicBezTo>
                  <a:cubicBezTo>
                    <a:pt x="34" y="29"/>
                    <a:pt x="41" y="24"/>
                    <a:pt x="47" y="19"/>
                  </a:cubicBezTo>
                  <a:cubicBezTo>
                    <a:pt x="50" y="17"/>
                    <a:pt x="54" y="15"/>
                    <a:pt x="57" y="13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83" y="2"/>
                    <a:pt x="98" y="0"/>
                    <a:pt x="113" y="1"/>
                  </a:cubicBezTo>
                  <a:cubicBezTo>
                    <a:pt x="128" y="2"/>
                    <a:pt x="142" y="6"/>
                    <a:pt x="155" y="13"/>
                  </a:cubicBezTo>
                  <a:cubicBezTo>
                    <a:pt x="167" y="19"/>
                    <a:pt x="178" y="28"/>
                    <a:pt x="187" y="39"/>
                  </a:cubicBezTo>
                  <a:cubicBezTo>
                    <a:pt x="195" y="49"/>
                    <a:pt x="201" y="60"/>
                    <a:pt x="205" y="71"/>
                  </a:cubicBezTo>
                  <a:cubicBezTo>
                    <a:pt x="209" y="83"/>
                    <a:pt x="211" y="94"/>
                    <a:pt x="211" y="105"/>
                  </a:cubicBezTo>
                  <a:cubicBezTo>
                    <a:pt x="211" y="127"/>
                    <a:pt x="204" y="146"/>
                    <a:pt x="196" y="160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213" y="191"/>
                    <a:pt x="222" y="206"/>
                    <a:pt x="224" y="210"/>
                  </a:cubicBezTo>
                  <a:cubicBezTo>
                    <a:pt x="222" y="206"/>
                    <a:pt x="213" y="191"/>
                    <a:pt x="195" y="160"/>
                  </a:cubicBezTo>
                  <a:cubicBezTo>
                    <a:pt x="195" y="159"/>
                    <a:pt x="195" y="159"/>
                    <a:pt x="195" y="159"/>
                  </a:cubicBezTo>
                  <a:cubicBezTo>
                    <a:pt x="195" y="159"/>
                    <a:pt x="195" y="159"/>
                    <a:pt x="195" y="159"/>
                  </a:cubicBezTo>
                  <a:cubicBezTo>
                    <a:pt x="203" y="145"/>
                    <a:pt x="210" y="127"/>
                    <a:pt x="209" y="105"/>
                  </a:cubicBezTo>
                  <a:cubicBezTo>
                    <a:pt x="209" y="95"/>
                    <a:pt x="207" y="83"/>
                    <a:pt x="203" y="72"/>
                  </a:cubicBezTo>
                  <a:cubicBezTo>
                    <a:pt x="200" y="61"/>
                    <a:pt x="194" y="50"/>
                    <a:pt x="185" y="40"/>
                  </a:cubicBezTo>
                  <a:cubicBezTo>
                    <a:pt x="177" y="30"/>
                    <a:pt x="166" y="21"/>
                    <a:pt x="154" y="15"/>
                  </a:cubicBezTo>
                  <a:cubicBezTo>
                    <a:pt x="142" y="8"/>
                    <a:pt x="128" y="4"/>
                    <a:pt x="113" y="3"/>
                  </a:cubicBezTo>
                  <a:cubicBezTo>
                    <a:pt x="98" y="2"/>
                    <a:pt x="83" y="4"/>
                    <a:pt x="69" y="1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5" y="17"/>
                    <a:pt x="51" y="19"/>
                    <a:pt x="48" y="21"/>
                  </a:cubicBezTo>
                  <a:cubicBezTo>
                    <a:pt x="42" y="25"/>
                    <a:pt x="36" y="30"/>
                    <a:pt x="30" y="36"/>
                  </a:cubicBezTo>
                  <a:cubicBezTo>
                    <a:pt x="20" y="48"/>
                    <a:pt x="12" y="61"/>
                    <a:pt x="8" y="75"/>
                  </a:cubicBezTo>
                  <a:cubicBezTo>
                    <a:pt x="3" y="89"/>
                    <a:pt x="2" y="104"/>
                    <a:pt x="4" y="118"/>
                  </a:cubicBezTo>
                  <a:cubicBezTo>
                    <a:pt x="7" y="147"/>
                    <a:pt x="23" y="172"/>
                    <a:pt x="43" y="187"/>
                  </a:cubicBezTo>
                  <a:cubicBezTo>
                    <a:pt x="53" y="195"/>
                    <a:pt x="63" y="201"/>
                    <a:pt x="75" y="204"/>
                  </a:cubicBezTo>
                  <a:cubicBezTo>
                    <a:pt x="86" y="208"/>
                    <a:pt x="97" y="209"/>
                    <a:pt x="108" y="209"/>
                  </a:cubicBezTo>
                  <a:cubicBezTo>
                    <a:pt x="129" y="209"/>
                    <a:pt x="147" y="202"/>
                    <a:pt x="161" y="193"/>
                  </a:cubicBezTo>
                  <a:cubicBezTo>
                    <a:pt x="161" y="193"/>
                    <a:pt x="161" y="193"/>
                    <a:pt x="161" y="193"/>
                  </a:cubicBezTo>
                  <a:cubicBezTo>
                    <a:pt x="162" y="193"/>
                    <a:pt x="162" y="193"/>
                    <a:pt x="162" y="193"/>
                  </a:cubicBezTo>
                  <a:cubicBezTo>
                    <a:pt x="200" y="204"/>
                    <a:pt x="220" y="209"/>
                    <a:pt x="224" y="21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334">
              <a:extLst>
                <a:ext uri="{FF2B5EF4-FFF2-40B4-BE49-F238E27FC236}">
                  <a16:creationId xmlns:a16="http://schemas.microsoft.com/office/drawing/2014/main" id="{46FD402C-9E83-7512-08D2-7AFF4D6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834" y="2991126"/>
              <a:ext cx="71512" cy="181015"/>
            </a:xfrm>
            <a:custGeom>
              <a:avLst/>
              <a:gdLst>
                <a:gd name="T0" fmla="*/ 0 w 27"/>
                <a:gd name="T1" fmla="*/ 2147483647 h 68"/>
                <a:gd name="T2" fmla="*/ 2147483647 w 27"/>
                <a:gd name="T3" fmla="*/ 2147483647 h 68"/>
                <a:gd name="T4" fmla="*/ 2147483647 w 27"/>
                <a:gd name="T5" fmla="*/ 2147483647 h 68"/>
                <a:gd name="T6" fmla="*/ 2147483647 w 27"/>
                <a:gd name="T7" fmla="*/ 2147483647 h 68"/>
                <a:gd name="T8" fmla="*/ 2147483647 w 27"/>
                <a:gd name="T9" fmla="*/ 2147483647 h 68"/>
                <a:gd name="T10" fmla="*/ 2147483647 w 27"/>
                <a:gd name="T11" fmla="*/ 0 h 68"/>
                <a:gd name="T12" fmla="*/ 2147483647 w 27"/>
                <a:gd name="T13" fmla="*/ 0 h 68"/>
                <a:gd name="T14" fmla="*/ 0 w 27"/>
                <a:gd name="T15" fmla="*/ 2147483647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68"/>
                <a:gd name="T26" fmla="*/ 27 w 27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68">
                  <a:moveTo>
                    <a:pt x="0" y="7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4"/>
                    <a:pt x="7" y="67"/>
                    <a:pt x="12" y="68"/>
                  </a:cubicBezTo>
                  <a:cubicBezTo>
                    <a:pt x="16" y="68"/>
                    <a:pt x="20" y="65"/>
                    <a:pt x="21" y="6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3"/>
                    <a:pt x="24" y="0"/>
                    <a:pt x="2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335">
              <a:extLst>
                <a:ext uri="{FF2B5EF4-FFF2-40B4-BE49-F238E27FC236}">
                  <a16:creationId xmlns:a16="http://schemas.microsoft.com/office/drawing/2014/main" id="{5A35F3B8-31BC-40F0-D50F-CF947ACB1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1600" y="3201192"/>
              <a:ext cx="77099" cy="73747"/>
            </a:xfrm>
            <a:custGeom>
              <a:avLst/>
              <a:gdLst>
                <a:gd name="T0" fmla="*/ 2147483647 w 29"/>
                <a:gd name="T1" fmla="*/ 2147483647 h 28"/>
                <a:gd name="T2" fmla="*/ 2147483647 w 29"/>
                <a:gd name="T3" fmla="*/ 2147483647 h 28"/>
                <a:gd name="T4" fmla="*/ 2147483647 w 29"/>
                <a:gd name="T5" fmla="*/ 2147483647 h 28"/>
                <a:gd name="T6" fmla="*/ 2147483647 w 29"/>
                <a:gd name="T7" fmla="*/ 2147483647 h 28"/>
                <a:gd name="T8" fmla="*/ 2147483647 w 29"/>
                <a:gd name="T9" fmla="*/ 214748364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8"/>
                <a:gd name="T17" fmla="*/ 29 w 2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8">
                  <a:moveTo>
                    <a:pt x="27" y="18"/>
                  </a:moveTo>
                  <a:cubicBezTo>
                    <a:pt x="24" y="25"/>
                    <a:pt x="17" y="28"/>
                    <a:pt x="10" y="26"/>
                  </a:cubicBezTo>
                  <a:cubicBezTo>
                    <a:pt x="4" y="24"/>
                    <a:pt x="0" y="17"/>
                    <a:pt x="2" y="10"/>
                  </a:cubicBezTo>
                  <a:cubicBezTo>
                    <a:pt x="5" y="3"/>
                    <a:pt x="12" y="0"/>
                    <a:pt x="18" y="2"/>
                  </a:cubicBezTo>
                  <a:cubicBezTo>
                    <a:pt x="25" y="4"/>
                    <a:pt x="29" y="11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94378"/>
            <a:ext cx="1044118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 huquqbuzarliklari oqibatlari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2892266"/>
            <a:ext cx="1630323" cy="825698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078361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2650927" y="3119080"/>
            <a:ext cx="430446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Davlat resurslarining yo'qotilishi</a:t>
            </a:r>
            <a:endParaRPr lang="en-US" sz="2300" dirty="0"/>
          </a:p>
        </p:txBody>
      </p:sp>
      <p:sp>
        <p:nvSpPr>
          <p:cNvPr id="6" name="Shape 4"/>
          <p:cNvSpPr/>
          <p:nvPr/>
        </p:nvSpPr>
        <p:spPr>
          <a:xfrm>
            <a:off x="2537460" y="3702725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3831312"/>
            <a:ext cx="3260646" cy="825698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1020604" y="4017407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4281249" y="4058126"/>
            <a:ext cx="314051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Jamiyatda ishonchsizlik</a:t>
            </a:r>
            <a:endParaRPr lang="en-US" sz="2300" dirty="0"/>
          </a:p>
        </p:txBody>
      </p:sp>
      <p:sp>
        <p:nvSpPr>
          <p:cNvPr id="10" name="Shape 8"/>
          <p:cNvSpPr/>
          <p:nvPr/>
        </p:nvSpPr>
        <p:spPr>
          <a:xfrm>
            <a:off x="4167783" y="4641771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4770358"/>
            <a:ext cx="4890968" cy="825698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1020604" y="4956453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911572" y="4997172"/>
            <a:ext cx="423791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Iqtisodiy rivojlanishga to'sqinlik</a:t>
            </a:r>
            <a:endParaRPr lang="en-US" sz="2300" dirty="0"/>
          </a:p>
        </p:txBody>
      </p:sp>
      <p:sp>
        <p:nvSpPr>
          <p:cNvPr id="14" name="Shape 12"/>
          <p:cNvSpPr/>
          <p:nvPr/>
        </p:nvSpPr>
        <p:spPr>
          <a:xfrm>
            <a:off x="5798106" y="5580817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793790" y="5709404"/>
            <a:ext cx="6521410" cy="825698"/>
          </a:xfrm>
          <a:prstGeom prst="roundRect">
            <a:avLst>
              <a:gd name="adj" fmla="val 4121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1020604" y="5895499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542014" y="5936218"/>
            <a:ext cx="3493770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Xalqaro obro'ning tushishi</a:t>
            </a:r>
            <a:endParaRPr lang="en-US"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863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098" y="3400425"/>
            <a:ext cx="5851208" cy="731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50"/>
              </a:lnSpc>
              <a:buNone/>
            </a:pPr>
            <a:r>
              <a:rPr lang="en-US" sz="46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Dars maqsadlari</a:t>
            </a:r>
            <a:endParaRPr lang="en-US" sz="4600" dirty="0"/>
          </a:p>
        </p:txBody>
      </p:sp>
      <p:sp>
        <p:nvSpPr>
          <p:cNvPr id="4" name="Shape 1"/>
          <p:cNvSpPr/>
          <p:nvPr/>
        </p:nvSpPr>
        <p:spPr>
          <a:xfrm>
            <a:off x="780098" y="4716780"/>
            <a:ext cx="501491" cy="50149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37260" y="4791908"/>
            <a:ext cx="187166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1504474" y="4716780"/>
            <a:ext cx="3583305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tushunchasi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04474" y="5216128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O'quvchilarga huquqbuzarlik va uning turlari haqida ma'lumot berish.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642" y="4716780"/>
            <a:ext cx="501491" cy="50149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7583805" y="4791908"/>
            <a:ext cx="187166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750" dirty="0"/>
          </a:p>
        </p:txBody>
      </p:sp>
      <p:sp>
        <p:nvSpPr>
          <p:cNvPr id="10" name="Text 7"/>
          <p:cNvSpPr/>
          <p:nvPr/>
        </p:nvSpPr>
        <p:spPr>
          <a:xfrm>
            <a:off x="8151019" y="4716780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Belgilar va korrupsiya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8151019" y="5216128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Huquqbuzarlikning belgilari va korrupsiyaviy huquqbuzarliklar haqida tushuntirish.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0098" y="6402943"/>
            <a:ext cx="501491" cy="50149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37260" y="6478072"/>
            <a:ext cx="187166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750" dirty="0"/>
          </a:p>
        </p:txBody>
      </p:sp>
      <p:sp>
        <p:nvSpPr>
          <p:cNvPr id="14" name="Text 11"/>
          <p:cNvSpPr/>
          <p:nvPr/>
        </p:nvSpPr>
        <p:spPr>
          <a:xfrm>
            <a:off x="1504474" y="6402943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Asosiy xususiyatlar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504474" y="6902291"/>
            <a:ext cx="569928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Huquqbuzarlikning asosiy xususiyatlarini o'rgatish.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6642" y="6402943"/>
            <a:ext cx="501491" cy="50149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583805" y="6478072"/>
            <a:ext cx="187166" cy="351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750" dirty="0"/>
          </a:p>
        </p:txBody>
      </p:sp>
      <p:sp>
        <p:nvSpPr>
          <p:cNvPr id="18" name="Text 15"/>
          <p:cNvSpPr/>
          <p:nvPr/>
        </p:nvSpPr>
        <p:spPr>
          <a:xfrm>
            <a:off x="8151019" y="6402943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Hayotiy vaziyatlar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8151019" y="6902291"/>
            <a:ext cx="569928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O'quvchilarga huquqbuzarlik vaziyatlarini tahlil qilishni o'rgatish.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9946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va texnologiya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228142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6507004" y="345495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Kiberjinoyatlar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07004" y="3963114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Internet orqali sodir etiladigan huquqbuzarliklar ko'paymoqda.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228142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10398681" y="345495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Raqamli dalillar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98681" y="3963114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Huquqbuzarliklarni aniqlashda zamonaviy texnologiyalar muhim rol o'ynamoqda.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505450"/>
            <a:ext cx="7556421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6507004" y="573226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Onlayn xavfsizlik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07004" y="6240423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Fuqarolarni internet xavflaridan himoya qilish zarur.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02680" y="727234"/>
            <a:ext cx="5372219" cy="671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Hayotiy vaziyat (Keys)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02680" y="1705689"/>
            <a:ext cx="7711440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Sarvar, 15 yoshli o'quvchi, maktab tanlovida g'alaba qozonish uchun rahbardan yordam so'raydi. Rahbar esa buning evaziga pul yoki xizmat talab qiladi.</a:t>
            </a:r>
            <a:endParaRPr lang="en-US" sz="16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680" y="2590681"/>
            <a:ext cx="1023223" cy="16372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32846" y="2795230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Vaziyatni anglash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7532846" y="3253740"/>
            <a:ext cx="6381274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Rahbarning talabi noqonuniy ekanligini tushunish.</a:t>
            </a:r>
            <a:endParaRPr lang="en-US" sz="16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4227909"/>
            <a:ext cx="1023223" cy="16372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32846" y="4432459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To'g'ri qaror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7532846" y="4890968"/>
            <a:ext cx="6381274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Rahbarning taklifini rad etish.</a:t>
            </a:r>
            <a:endParaRPr lang="en-US" sz="16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80" y="5865138"/>
            <a:ext cx="1023223" cy="16372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32846" y="6069687"/>
            <a:ext cx="2686050" cy="335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Murojaat qilish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7532846" y="6528197"/>
            <a:ext cx="6381274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Yuqori organlarga xabar berish.</a:t>
            </a:r>
            <a:endParaRPr lang="en-US" sz="1600" dirty="0"/>
          </a:p>
        </p:txBody>
      </p:sp>
      <p:grpSp>
        <p:nvGrpSpPr>
          <p:cNvPr id="14" name="Graphic 49">
            <a:extLst>
              <a:ext uri="{FF2B5EF4-FFF2-40B4-BE49-F238E27FC236}">
                <a16:creationId xmlns:a16="http://schemas.microsoft.com/office/drawing/2014/main" id="{0F937F75-CCE1-D9F4-80B7-CB18BED25661}"/>
              </a:ext>
            </a:extLst>
          </p:cNvPr>
          <p:cNvGrpSpPr>
            <a:grpSpLocks/>
          </p:cNvGrpSpPr>
          <p:nvPr/>
        </p:nvGrpSpPr>
        <p:grpSpPr bwMode="auto">
          <a:xfrm>
            <a:off x="707755" y="4531717"/>
            <a:ext cx="3560969" cy="3697883"/>
            <a:chOff x="335386" y="4224355"/>
            <a:chExt cx="2257118" cy="2634767"/>
          </a:xfrm>
        </p:grpSpPr>
        <p:sp>
          <p:nvSpPr>
            <p:cNvPr id="15" name="Freeform: Shape 38">
              <a:extLst>
                <a:ext uri="{FF2B5EF4-FFF2-40B4-BE49-F238E27FC236}">
                  <a16:creationId xmlns:a16="http://schemas.microsoft.com/office/drawing/2014/main" id="{2EFB1103-BBE2-0AE7-3301-D6DEEF96C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97" y="4730400"/>
              <a:ext cx="553040" cy="1186230"/>
            </a:xfrm>
            <a:custGeom>
              <a:avLst/>
              <a:gdLst>
                <a:gd name="T0" fmla="*/ 325420 w 553039"/>
                <a:gd name="T1" fmla="*/ 38793 h 1186230"/>
                <a:gd name="T2" fmla="*/ 340408 w 553039"/>
                <a:gd name="T3" fmla="*/ 116913 h 1186230"/>
                <a:gd name="T4" fmla="*/ 345003 w 553039"/>
                <a:gd name="T5" fmla="*/ 141893 h 1186230"/>
                <a:gd name="T6" fmla="*/ 327156 w 553039"/>
                <a:gd name="T7" fmla="*/ 130619 h 1186230"/>
                <a:gd name="T8" fmla="*/ 260329 w 553039"/>
                <a:gd name="T9" fmla="*/ 194526 h 1186230"/>
                <a:gd name="T10" fmla="*/ 259982 w 553039"/>
                <a:gd name="T11" fmla="*/ 194926 h 1186230"/>
                <a:gd name="T12" fmla="*/ 260329 w 553039"/>
                <a:gd name="T13" fmla="*/ 194472 h 1186230"/>
                <a:gd name="T14" fmla="*/ 292692 w 553039"/>
                <a:gd name="T15" fmla="*/ 179698 h 1186230"/>
                <a:gd name="T16" fmla="*/ 347996 w 553039"/>
                <a:gd name="T17" fmla="*/ 154076 h 1186230"/>
                <a:gd name="T18" fmla="*/ 407681 w 553039"/>
                <a:gd name="T19" fmla="*/ 436661 h 1186230"/>
                <a:gd name="T20" fmla="*/ 501938 w 553039"/>
                <a:gd name="T21" fmla="*/ 884837 h 1186230"/>
                <a:gd name="T22" fmla="*/ 551204 w 553039"/>
                <a:gd name="T23" fmla="*/ 1118984 h 1186230"/>
                <a:gd name="T24" fmla="*/ 552781 w 553039"/>
                <a:gd name="T25" fmla="*/ 1132262 h 1186230"/>
                <a:gd name="T26" fmla="*/ 490236 w 553039"/>
                <a:gd name="T27" fmla="*/ 1149468 h 1186230"/>
                <a:gd name="T28" fmla="*/ 200804 w 553039"/>
                <a:gd name="T29" fmla="*/ 1184868 h 1186230"/>
                <a:gd name="T30" fmla="*/ 16030 w 553039"/>
                <a:gd name="T31" fmla="*/ 1180700 h 1186230"/>
                <a:gd name="T32" fmla="*/ 2004 w 553039"/>
                <a:gd name="T33" fmla="*/ 1179685 h 1186230"/>
                <a:gd name="T34" fmla="*/ 6091 w 553039"/>
                <a:gd name="T35" fmla="*/ 1161437 h 1186230"/>
                <a:gd name="T36" fmla="*/ 45526 w 553039"/>
                <a:gd name="T37" fmla="*/ 927450 h 1186230"/>
                <a:gd name="T38" fmla="*/ 51483 w 553039"/>
                <a:gd name="T39" fmla="*/ 609519 h 1186230"/>
                <a:gd name="T40" fmla="*/ 37110 w 553039"/>
                <a:gd name="T41" fmla="*/ 331076 h 1186230"/>
                <a:gd name="T42" fmla="*/ 20812 w 553039"/>
                <a:gd name="T43" fmla="*/ 133424 h 1186230"/>
                <a:gd name="T44" fmla="*/ 12717 w 553039"/>
                <a:gd name="T45" fmla="*/ 41545 h 1186230"/>
                <a:gd name="T46" fmla="*/ 39995 w 553039"/>
                <a:gd name="T47" fmla="*/ 9591 h 1186230"/>
                <a:gd name="T48" fmla="*/ 50629 w 553039"/>
                <a:gd name="T49" fmla="*/ 2004 h 1186230"/>
                <a:gd name="T50" fmla="*/ 59846 w 553039"/>
                <a:gd name="T51" fmla="*/ 36095 h 1186230"/>
                <a:gd name="T52" fmla="*/ 114028 w 553039"/>
                <a:gd name="T53" fmla="*/ 169786 h 1186230"/>
                <a:gd name="T54" fmla="*/ 116539 w 553039"/>
                <a:gd name="T55" fmla="*/ 184453 h 1186230"/>
                <a:gd name="T56" fmla="*/ 98345 w 553039"/>
                <a:gd name="T57" fmla="*/ 172618 h 1186230"/>
                <a:gd name="T58" fmla="*/ 41465 w 553039"/>
                <a:gd name="T59" fmla="*/ 174194 h 1186230"/>
                <a:gd name="T60" fmla="*/ 40289 w 553039"/>
                <a:gd name="T61" fmla="*/ 177935 h 1186230"/>
                <a:gd name="T62" fmla="*/ 126745 w 553039"/>
                <a:gd name="T63" fmla="*/ 197518 h 1186230"/>
                <a:gd name="T64" fmla="*/ 116406 w 553039"/>
                <a:gd name="T65" fmla="*/ 184347 h 1186230"/>
                <a:gd name="T66" fmla="*/ 132649 w 553039"/>
                <a:gd name="T67" fmla="*/ 187633 h 1186230"/>
                <a:gd name="T68" fmla="*/ 167007 w 553039"/>
                <a:gd name="T69" fmla="*/ 202514 h 1186230"/>
                <a:gd name="T70" fmla="*/ 207697 w 553039"/>
                <a:gd name="T71" fmla="*/ 219907 h 1186230"/>
                <a:gd name="T72" fmla="*/ 222765 w 553039"/>
                <a:gd name="T73" fmla="*/ 216594 h 1186230"/>
                <a:gd name="T74" fmla="*/ 265753 w 553039"/>
                <a:gd name="T75" fmla="*/ 155412 h 1186230"/>
                <a:gd name="T76" fmla="*/ 300386 w 553039"/>
                <a:gd name="T77" fmla="*/ 83330 h 1186230"/>
                <a:gd name="T78" fmla="*/ 308695 w 553039"/>
                <a:gd name="T79" fmla="*/ 33076 h 1186230"/>
                <a:gd name="T80" fmla="*/ 308882 w 553039"/>
                <a:gd name="T81" fmla="*/ 26316 h 1186230"/>
                <a:gd name="T82" fmla="*/ 325420 w 553039"/>
                <a:gd name="T83" fmla="*/ 38793 h 1186230"/>
                <a:gd name="T84" fmla="*/ 226639 w 553039"/>
                <a:gd name="T85" fmla="*/ 411414 h 1186230"/>
                <a:gd name="T86" fmla="*/ 226773 w 553039"/>
                <a:gd name="T87" fmla="*/ 441844 h 1186230"/>
                <a:gd name="T88" fmla="*/ 236712 w 553039"/>
                <a:gd name="T89" fmla="*/ 552265 h 1186230"/>
                <a:gd name="T90" fmla="*/ 244273 w 553039"/>
                <a:gd name="T91" fmla="*/ 637225 h 1186230"/>
                <a:gd name="T92" fmla="*/ 257017 w 553039"/>
                <a:gd name="T93" fmla="*/ 762794 h 1186230"/>
                <a:gd name="T94" fmla="*/ 267944 w 553039"/>
                <a:gd name="T95" fmla="*/ 885104 h 1186230"/>
                <a:gd name="T96" fmla="*/ 280749 w 553039"/>
                <a:gd name="T97" fmla="*/ 1007227 h 1186230"/>
                <a:gd name="T98" fmla="*/ 292398 w 553039"/>
                <a:gd name="T99" fmla="*/ 1146582 h 1186230"/>
                <a:gd name="T100" fmla="*/ 296619 w 553039"/>
                <a:gd name="T101" fmla="*/ 1151418 h 1186230"/>
                <a:gd name="T102" fmla="*/ 226639 w 553039"/>
                <a:gd name="T103" fmla="*/ 411414 h 11862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3039"/>
                <a:gd name="T157" fmla="*/ 0 h 1186230"/>
                <a:gd name="T158" fmla="*/ 553039 w 553039"/>
                <a:gd name="T159" fmla="*/ 1186230 h 11862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3039" h="1186230">
                  <a:moveTo>
                    <a:pt x="325412" y="38793"/>
                  </a:moveTo>
                  <a:cubicBezTo>
                    <a:pt x="330408" y="64842"/>
                    <a:pt x="335431" y="90864"/>
                    <a:pt x="340400" y="116913"/>
                  </a:cubicBezTo>
                  <a:cubicBezTo>
                    <a:pt x="342003" y="125222"/>
                    <a:pt x="343472" y="133584"/>
                    <a:pt x="344995" y="141893"/>
                  </a:cubicBezTo>
                  <a:cubicBezTo>
                    <a:pt x="338530" y="137779"/>
                    <a:pt x="332064" y="133718"/>
                    <a:pt x="327148" y="130619"/>
                  </a:cubicBezTo>
                  <a:cubicBezTo>
                    <a:pt x="304172" y="152580"/>
                    <a:pt x="282264" y="173553"/>
                    <a:pt x="260329" y="194526"/>
                  </a:cubicBezTo>
                  <a:cubicBezTo>
                    <a:pt x="260329" y="194526"/>
                    <a:pt x="259982" y="194926"/>
                    <a:pt x="259982" y="194926"/>
                  </a:cubicBezTo>
                  <a:cubicBezTo>
                    <a:pt x="259982" y="194926"/>
                    <a:pt x="260329" y="194472"/>
                    <a:pt x="260329" y="194472"/>
                  </a:cubicBezTo>
                  <a:cubicBezTo>
                    <a:pt x="271123" y="189556"/>
                    <a:pt x="281917" y="184667"/>
                    <a:pt x="292684" y="179698"/>
                  </a:cubicBezTo>
                  <a:cubicBezTo>
                    <a:pt x="311145" y="171175"/>
                    <a:pt x="329553" y="162626"/>
                    <a:pt x="347988" y="154076"/>
                  </a:cubicBezTo>
                  <a:cubicBezTo>
                    <a:pt x="367892" y="248280"/>
                    <a:pt x="387849" y="342457"/>
                    <a:pt x="407673" y="436661"/>
                  </a:cubicBezTo>
                  <a:cubicBezTo>
                    <a:pt x="439119" y="586035"/>
                    <a:pt x="470511" y="735436"/>
                    <a:pt x="501930" y="884837"/>
                  </a:cubicBezTo>
                  <a:cubicBezTo>
                    <a:pt x="518335" y="962877"/>
                    <a:pt x="534819" y="1040917"/>
                    <a:pt x="551196" y="1118984"/>
                  </a:cubicBezTo>
                  <a:cubicBezTo>
                    <a:pt x="551998" y="1122804"/>
                    <a:pt x="552131" y="1126732"/>
                    <a:pt x="552773" y="1132262"/>
                  </a:cubicBezTo>
                  <a:cubicBezTo>
                    <a:pt x="531666" y="1138086"/>
                    <a:pt x="511041" y="1144151"/>
                    <a:pt x="490228" y="1149468"/>
                  </a:cubicBezTo>
                  <a:cubicBezTo>
                    <a:pt x="395277" y="1173673"/>
                    <a:pt x="298882" y="1186471"/>
                    <a:pt x="200804" y="1184868"/>
                  </a:cubicBezTo>
                  <a:cubicBezTo>
                    <a:pt x="139222" y="1183852"/>
                    <a:pt x="77613" y="1182142"/>
                    <a:pt x="16030" y="1180700"/>
                  </a:cubicBezTo>
                  <a:cubicBezTo>
                    <a:pt x="12103" y="1180620"/>
                    <a:pt x="8149" y="1180139"/>
                    <a:pt x="2004" y="1179685"/>
                  </a:cubicBezTo>
                  <a:cubicBezTo>
                    <a:pt x="3473" y="1173032"/>
                    <a:pt x="4622" y="1167181"/>
                    <a:pt x="6091" y="1161437"/>
                  </a:cubicBezTo>
                  <a:cubicBezTo>
                    <a:pt x="25622" y="1084519"/>
                    <a:pt x="38072" y="1006452"/>
                    <a:pt x="45526" y="927450"/>
                  </a:cubicBezTo>
                  <a:cubicBezTo>
                    <a:pt x="55518" y="821571"/>
                    <a:pt x="55384" y="715532"/>
                    <a:pt x="51483" y="609519"/>
                  </a:cubicBezTo>
                  <a:cubicBezTo>
                    <a:pt x="48064" y="516651"/>
                    <a:pt x="42961" y="423837"/>
                    <a:pt x="37110" y="331076"/>
                  </a:cubicBezTo>
                  <a:cubicBezTo>
                    <a:pt x="32942" y="265112"/>
                    <a:pt x="26370" y="199281"/>
                    <a:pt x="20812" y="133424"/>
                  </a:cubicBezTo>
                  <a:cubicBezTo>
                    <a:pt x="18221" y="102780"/>
                    <a:pt x="15416" y="72162"/>
                    <a:pt x="12717" y="41545"/>
                  </a:cubicBezTo>
                  <a:cubicBezTo>
                    <a:pt x="21774" y="30858"/>
                    <a:pt x="30644" y="20011"/>
                    <a:pt x="39995" y="9591"/>
                  </a:cubicBezTo>
                  <a:cubicBezTo>
                    <a:pt x="42827" y="6439"/>
                    <a:pt x="47048" y="4488"/>
                    <a:pt x="50629" y="2004"/>
                  </a:cubicBezTo>
                  <a:cubicBezTo>
                    <a:pt x="53648" y="13385"/>
                    <a:pt x="55544" y="25221"/>
                    <a:pt x="59846" y="36095"/>
                  </a:cubicBezTo>
                  <a:cubicBezTo>
                    <a:pt x="77559" y="80792"/>
                    <a:pt x="96074" y="125169"/>
                    <a:pt x="114028" y="169786"/>
                  </a:cubicBezTo>
                  <a:cubicBezTo>
                    <a:pt x="115844" y="174274"/>
                    <a:pt x="115738" y="179564"/>
                    <a:pt x="116539" y="184453"/>
                  </a:cubicBezTo>
                  <a:cubicBezTo>
                    <a:pt x="110474" y="180526"/>
                    <a:pt x="104142" y="176919"/>
                    <a:pt x="98345" y="172618"/>
                  </a:cubicBezTo>
                  <a:cubicBezTo>
                    <a:pt x="66392" y="148920"/>
                    <a:pt x="77719" y="146061"/>
                    <a:pt x="41465" y="174194"/>
                  </a:cubicBezTo>
                  <a:cubicBezTo>
                    <a:pt x="41091" y="174488"/>
                    <a:pt x="41117" y="175236"/>
                    <a:pt x="40289" y="177935"/>
                  </a:cubicBezTo>
                  <a:cubicBezTo>
                    <a:pt x="68636" y="184347"/>
                    <a:pt x="96849" y="190759"/>
                    <a:pt x="126745" y="197518"/>
                  </a:cubicBezTo>
                  <a:cubicBezTo>
                    <a:pt x="122390" y="191961"/>
                    <a:pt x="119398" y="188140"/>
                    <a:pt x="116406" y="184347"/>
                  </a:cubicBezTo>
                  <a:cubicBezTo>
                    <a:pt x="121829" y="185389"/>
                    <a:pt x="127573" y="185656"/>
                    <a:pt x="132649" y="187633"/>
                  </a:cubicBezTo>
                  <a:cubicBezTo>
                    <a:pt x="144271" y="192148"/>
                    <a:pt x="155546" y="197571"/>
                    <a:pt x="167007" y="202514"/>
                  </a:cubicBezTo>
                  <a:cubicBezTo>
                    <a:pt x="180553" y="208365"/>
                    <a:pt x="194178" y="214029"/>
                    <a:pt x="207697" y="219907"/>
                  </a:cubicBezTo>
                  <a:cubicBezTo>
                    <a:pt x="213628" y="222498"/>
                    <a:pt x="218838" y="222098"/>
                    <a:pt x="222765" y="216594"/>
                  </a:cubicBezTo>
                  <a:cubicBezTo>
                    <a:pt x="237299" y="196316"/>
                    <a:pt x="253330" y="176919"/>
                    <a:pt x="265753" y="155412"/>
                  </a:cubicBezTo>
                  <a:cubicBezTo>
                    <a:pt x="279031" y="132409"/>
                    <a:pt x="288489" y="107188"/>
                    <a:pt x="300378" y="83330"/>
                  </a:cubicBezTo>
                  <a:cubicBezTo>
                    <a:pt x="308393" y="67246"/>
                    <a:pt x="314645" y="51323"/>
                    <a:pt x="308687" y="33076"/>
                  </a:cubicBezTo>
                  <a:cubicBezTo>
                    <a:pt x="308019" y="31045"/>
                    <a:pt x="308767" y="28587"/>
                    <a:pt x="308874" y="26316"/>
                  </a:cubicBezTo>
                  <a:cubicBezTo>
                    <a:pt x="317370" y="26503"/>
                    <a:pt x="325118" y="27732"/>
                    <a:pt x="325412" y="38793"/>
                  </a:cubicBezTo>
                  <a:close/>
                  <a:moveTo>
                    <a:pt x="226639" y="411414"/>
                  </a:moveTo>
                  <a:cubicBezTo>
                    <a:pt x="226639" y="421566"/>
                    <a:pt x="225945" y="431772"/>
                    <a:pt x="226773" y="441844"/>
                  </a:cubicBezTo>
                  <a:cubicBezTo>
                    <a:pt x="229819" y="478687"/>
                    <a:pt x="233399" y="515449"/>
                    <a:pt x="236712" y="552265"/>
                  </a:cubicBezTo>
                  <a:cubicBezTo>
                    <a:pt x="239277" y="580585"/>
                    <a:pt x="241494" y="608932"/>
                    <a:pt x="244273" y="637225"/>
                  </a:cubicBezTo>
                  <a:cubicBezTo>
                    <a:pt x="248360" y="679090"/>
                    <a:pt x="253036" y="720902"/>
                    <a:pt x="257017" y="762794"/>
                  </a:cubicBezTo>
                  <a:cubicBezTo>
                    <a:pt x="260917" y="803537"/>
                    <a:pt x="263990" y="844361"/>
                    <a:pt x="267944" y="885104"/>
                  </a:cubicBezTo>
                  <a:cubicBezTo>
                    <a:pt x="271898" y="925847"/>
                    <a:pt x="276947" y="966484"/>
                    <a:pt x="280741" y="1007227"/>
                  </a:cubicBezTo>
                  <a:cubicBezTo>
                    <a:pt x="285043" y="1053634"/>
                    <a:pt x="288462" y="1100122"/>
                    <a:pt x="292390" y="1146582"/>
                  </a:cubicBezTo>
                  <a:cubicBezTo>
                    <a:pt x="292470" y="1147651"/>
                    <a:pt x="294073" y="1148613"/>
                    <a:pt x="296611" y="1151418"/>
                  </a:cubicBezTo>
                  <a:cubicBezTo>
                    <a:pt x="279726" y="902630"/>
                    <a:pt x="257150" y="656701"/>
                    <a:pt x="226639" y="411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Freeform: Shape 39">
              <a:extLst>
                <a:ext uri="{FF2B5EF4-FFF2-40B4-BE49-F238E27FC236}">
                  <a16:creationId xmlns:a16="http://schemas.microsoft.com/office/drawing/2014/main" id="{09E9F800-947E-FC80-6436-E1E8A38AF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467" y="4775285"/>
              <a:ext cx="374037" cy="275184"/>
            </a:xfrm>
            <a:custGeom>
              <a:avLst/>
              <a:gdLst>
                <a:gd name="T0" fmla="*/ 70613 w 374036"/>
                <a:gd name="T1" fmla="*/ 274222 h 275184"/>
                <a:gd name="T2" fmla="*/ 18622 w 374036"/>
                <a:gd name="T3" fmla="*/ 216460 h 275184"/>
                <a:gd name="T4" fmla="*/ 2004 w 374036"/>
                <a:gd name="T5" fmla="*/ 197625 h 275184"/>
                <a:gd name="T6" fmla="*/ 2485 w 374036"/>
                <a:gd name="T7" fmla="*/ 189156 h 275184"/>
                <a:gd name="T8" fmla="*/ 43816 w 374036"/>
                <a:gd name="T9" fmla="*/ 100456 h 275184"/>
                <a:gd name="T10" fmla="*/ 88540 w 374036"/>
                <a:gd name="T11" fmla="*/ 56773 h 275184"/>
                <a:gd name="T12" fmla="*/ 122497 w 374036"/>
                <a:gd name="T13" fmla="*/ 13305 h 275184"/>
                <a:gd name="T14" fmla="*/ 136310 w 374036"/>
                <a:gd name="T15" fmla="*/ 2004 h 275184"/>
                <a:gd name="T16" fmla="*/ 143069 w 374036"/>
                <a:gd name="T17" fmla="*/ 2725 h 275184"/>
                <a:gd name="T18" fmla="*/ 153088 w 374036"/>
                <a:gd name="T19" fmla="*/ 47663 h 275184"/>
                <a:gd name="T20" fmla="*/ 137218 w 374036"/>
                <a:gd name="T21" fmla="*/ 75716 h 275184"/>
                <a:gd name="T22" fmla="*/ 119211 w 374036"/>
                <a:gd name="T23" fmla="*/ 102673 h 275184"/>
                <a:gd name="T24" fmla="*/ 121829 w 374036"/>
                <a:gd name="T25" fmla="*/ 105826 h 275184"/>
                <a:gd name="T26" fmla="*/ 193973 w 374036"/>
                <a:gd name="T27" fmla="*/ 83410 h 275184"/>
                <a:gd name="T28" fmla="*/ 211285 w 374036"/>
                <a:gd name="T29" fmla="*/ 77132 h 275184"/>
                <a:gd name="T30" fmla="*/ 296699 w 374036"/>
                <a:gd name="T31" fmla="*/ 43816 h 275184"/>
                <a:gd name="T32" fmla="*/ 317752 w 374036"/>
                <a:gd name="T33" fmla="*/ 36388 h 275184"/>
                <a:gd name="T34" fmla="*/ 350908 w 374036"/>
                <a:gd name="T35" fmla="*/ 28373 h 275184"/>
                <a:gd name="T36" fmla="*/ 371186 w 374036"/>
                <a:gd name="T37" fmla="*/ 33743 h 275184"/>
                <a:gd name="T38" fmla="*/ 368888 w 374036"/>
                <a:gd name="T39" fmla="*/ 57655 h 275184"/>
                <a:gd name="T40" fmla="*/ 351041 w 374036"/>
                <a:gd name="T41" fmla="*/ 75956 h 275184"/>
                <a:gd name="T42" fmla="*/ 317271 w 374036"/>
                <a:gd name="T43" fmla="*/ 104891 h 275184"/>
                <a:gd name="T44" fmla="*/ 314092 w 374036"/>
                <a:gd name="T45" fmla="*/ 107723 h 275184"/>
                <a:gd name="T46" fmla="*/ 300493 w 374036"/>
                <a:gd name="T47" fmla="*/ 120279 h 275184"/>
                <a:gd name="T48" fmla="*/ 238162 w 374036"/>
                <a:gd name="T49" fmla="*/ 168931 h 275184"/>
                <a:gd name="T50" fmla="*/ 210243 w 374036"/>
                <a:gd name="T51" fmla="*/ 200003 h 275184"/>
                <a:gd name="T52" fmla="*/ 193973 w 374036"/>
                <a:gd name="T53" fmla="*/ 212934 h 275184"/>
                <a:gd name="T54" fmla="*/ 154450 w 374036"/>
                <a:gd name="T55" fmla="*/ 235563 h 275184"/>
                <a:gd name="T56" fmla="*/ 121802 w 374036"/>
                <a:gd name="T57" fmla="*/ 251379 h 275184"/>
                <a:gd name="T58" fmla="*/ 118970 w 374036"/>
                <a:gd name="T59" fmla="*/ 257551 h 275184"/>
                <a:gd name="T60" fmla="*/ 70613 w 374036"/>
                <a:gd name="T61" fmla="*/ 274222 h 27518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74036"/>
                <a:gd name="T94" fmla="*/ 0 h 275184"/>
                <a:gd name="T95" fmla="*/ 374036 w 374036"/>
                <a:gd name="T96" fmla="*/ 275184 h 27518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74036" h="275184">
                  <a:moveTo>
                    <a:pt x="70613" y="274222"/>
                  </a:moveTo>
                  <a:cubicBezTo>
                    <a:pt x="54396" y="253971"/>
                    <a:pt x="39247" y="232864"/>
                    <a:pt x="18622" y="216460"/>
                  </a:cubicBezTo>
                  <a:cubicBezTo>
                    <a:pt x="12183" y="211331"/>
                    <a:pt x="7507" y="203983"/>
                    <a:pt x="2004" y="197625"/>
                  </a:cubicBezTo>
                  <a:cubicBezTo>
                    <a:pt x="2164" y="194793"/>
                    <a:pt x="2485" y="191988"/>
                    <a:pt x="2485" y="189156"/>
                  </a:cubicBezTo>
                  <a:cubicBezTo>
                    <a:pt x="2698" y="153248"/>
                    <a:pt x="14668" y="123459"/>
                    <a:pt x="43816" y="100456"/>
                  </a:cubicBezTo>
                  <a:cubicBezTo>
                    <a:pt x="60086" y="87631"/>
                    <a:pt x="73712" y="71441"/>
                    <a:pt x="88540" y="56773"/>
                  </a:cubicBezTo>
                  <a:cubicBezTo>
                    <a:pt x="99814" y="42239"/>
                    <a:pt x="110822" y="27492"/>
                    <a:pt x="122497" y="13305"/>
                  </a:cubicBezTo>
                  <a:cubicBezTo>
                    <a:pt x="126211" y="8790"/>
                    <a:pt x="131661" y="5717"/>
                    <a:pt x="136310" y="2004"/>
                  </a:cubicBezTo>
                  <a:cubicBezTo>
                    <a:pt x="138554" y="2244"/>
                    <a:pt x="140825" y="2485"/>
                    <a:pt x="143069" y="2725"/>
                  </a:cubicBezTo>
                  <a:cubicBezTo>
                    <a:pt x="156935" y="15362"/>
                    <a:pt x="153782" y="31766"/>
                    <a:pt x="153088" y="47663"/>
                  </a:cubicBezTo>
                  <a:cubicBezTo>
                    <a:pt x="147825" y="57014"/>
                    <a:pt x="142855" y="66578"/>
                    <a:pt x="137218" y="75716"/>
                  </a:cubicBezTo>
                  <a:cubicBezTo>
                    <a:pt x="131554" y="84906"/>
                    <a:pt x="125249" y="93696"/>
                    <a:pt x="119211" y="102673"/>
                  </a:cubicBezTo>
                  <a:cubicBezTo>
                    <a:pt x="120092" y="103715"/>
                    <a:pt x="120947" y="104784"/>
                    <a:pt x="121829" y="105826"/>
                  </a:cubicBezTo>
                  <a:cubicBezTo>
                    <a:pt x="146115" y="99227"/>
                    <a:pt x="171095" y="94979"/>
                    <a:pt x="193965" y="83410"/>
                  </a:cubicBezTo>
                  <a:cubicBezTo>
                    <a:pt x="199736" y="81326"/>
                    <a:pt x="205506" y="79216"/>
                    <a:pt x="211277" y="77132"/>
                  </a:cubicBezTo>
                  <a:cubicBezTo>
                    <a:pt x="239757" y="66017"/>
                    <a:pt x="268211" y="54930"/>
                    <a:pt x="296691" y="43816"/>
                  </a:cubicBezTo>
                  <a:cubicBezTo>
                    <a:pt x="303718" y="41331"/>
                    <a:pt x="310717" y="38873"/>
                    <a:pt x="317744" y="36388"/>
                  </a:cubicBezTo>
                  <a:cubicBezTo>
                    <a:pt x="328778" y="33690"/>
                    <a:pt x="339785" y="30778"/>
                    <a:pt x="350900" y="28373"/>
                  </a:cubicBezTo>
                  <a:cubicBezTo>
                    <a:pt x="358407" y="26744"/>
                    <a:pt x="365888" y="26904"/>
                    <a:pt x="371178" y="33743"/>
                  </a:cubicBezTo>
                  <a:cubicBezTo>
                    <a:pt x="375640" y="39514"/>
                    <a:pt x="375079" y="49827"/>
                    <a:pt x="368880" y="57655"/>
                  </a:cubicBezTo>
                  <a:cubicBezTo>
                    <a:pt x="363617" y="64308"/>
                    <a:pt x="357365" y="70292"/>
                    <a:pt x="351033" y="75956"/>
                  </a:cubicBezTo>
                  <a:cubicBezTo>
                    <a:pt x="339999" y="85841"/>
                    <a:pt x="328538" y="95272"/>
                    <a:pt x="317263" y="104891"/>
                  </a:cubicBezTo>
                  <a:cubicBezTo>
                    <a:pt x="316194" y="105826"/>
                    <a:pt x="315153" y="106787"/>
                    <a:pt x="314084" y="107723"/>
                  </a:cubicBezTo>
                  <a:cubicBezTo>
                    <a:pt x="309542" y="111917"/>
                    <a:pt x="305027" y="116085"/>
                    <a:pt x="300485" y="120279"/>
                  </a:cubicBezTo>
                  <a:cubicBezTo>
                    <a:pt x="279646" y="136416"/>
                    <a:pt x="258246" y="151886"/>
                    <a:pt x="238154" y="168931"/>
                  </a:cubicBezTo>
                  <a:cubicBezTo>
                    <a:pt x="227628" y="177854"/>
                    <a:pt x="219479" y="189556"/>
                    <a:pt x="210235" y="200003"/>
                  </a:cubicBezTo>
                  <a:cubicBezTo>
                    <a:pt x="204812" y="204304"/>
                    <a:pt x="199388" y="208606"/>
                    <a:pt x="193965" y="212934"/>
                  </a:cubicBezTo>
                  <a:cubicBezTo>
                    <a:pt x="180793" y="220468"/>
                    <a:pt x="167622" y="228002"/>
                    <a:pt x="154450" y="235563"/>
                  </a:cubicBezTo>
                  <a:cubicBezTo>
                    <a:pt x="143550" y="240773"/>
                    <a:pt x="132542" y="245822"/>
                    <a:pt x="121802" y="251379"/>
                  </a:cubicBezTo>
                  <a:cubicBezTo>
                    <a:pt x="120226" y="252208"/>
                    <a:pt x="119879" y="255440"/>
                    <a:pt x="118970" y="257551"/>
                  </a:cubicBezTo>
                  <a:cubicBezTo>
                    <a:pt x="100830" y="257070"/>
                    <a:pt x="86616" y="268238"/>
                    <a:pt x="70613" y="274222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7" name="Freeform: Shape 40">
              <a:extLst>
                <a:ext uri="{FF2B5EF4-FFF2-40B4-BE49-F238E27FC236}">
                  <a16:creationId xmlns:a16="http://schemas.microsoft.com/office/drawing/2014/main" id="{72CDE88C-CDFA-F71B-CFC1-CADE1ED99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86" y="4767189"/>
              <a:ext cx="1915601" cy="2091933"/>
            </a:xfrm>
            <a:custGeom>
              <a:avLst/>
              <a:gdLst>
                <a:gd name="T0" fmla="*/ 1895584 w 1915601"/>
                <a:gd name="T1" fmla="*/ 390654 h 2091932"/>
                <a:gd name="T2" fmla="*/ 1796037 w 1915601"/>
                <a:gd name="T3" fmla="*/ 253490 h 2091932"/>
                <a:gd name="T4" fmla="*/ 1745676 w 1915601"/>
                <a:gd name="T5" fmla="*/ 280741 h 2091932"/>
                <a:gd name="T6" fmla="*/ 1667208 w 1915601"/>
                <a:gd name="T7" fmla="*/ 332118 h 2091932"/>
                <a:gd name="T8" fmla="*/ 1572470 w 1915601"/>
                <a:gd name="T9" fmla="*/ 383761 h 2091932"/>
                <a:gd name="T10" fmla="*/ 1439206 w 1915601"/>
                <a:gd name="T11" fmla="*/ 414860 h 2091932"/>
                <a:gd name="T12" fmla="*/ 1387937 w 1915601"/>
                <a:gd name="T13" fmla="*/ 377136 h 2091932"/>
                <a:gd name="T14" fmla="*/ 1290206 w 1915601"/>
                <a:gd name="T15" fmla="*/ 305802 h 2091932"/>
                <a:gd name="T16" fmla="*/ 1162206 w 1915601"/>
                <a:gd name="T17" fmla="*/ 117795 h 2091932"/>
                <a:gd name="T18" fmla="*/ 1052479 w 1915601"/>
                <a:gd name="T19" fmla="*/ 79162 h 2091932"/>
                <a:gd name="T20" fmla="*/ 880369 w 1915601"/>
                <a:gd name="T21" fmla="*/ 29282 h 2091932"/>
                <a:gd name="T22" fmla="*/ 867091 w 1915601"/>
                <a:gd name="T23" fmla="*/ 80124 h 2091932"/>
                <a:gd name="T24" fmla="*/ 874678 w 1915601"/>
                <a:gd name="T25" fmla="*/ 117287 h 2091932"/>
                <a:gd name="T26" fmla="*/ 1028621 w 1915601"/>
                <a:gd name="T27" fmla="*/ 848048 h 2091932"/>
                <a:gd name="T28" fmla="*/ 1079463 w 1915601"/>
                <a:gd name="T29" fmla="*/ 1095478 h 2091932"/>
                <a:gd name="T30" fmla="*/ 727495 w 1915601"/>
                <a:gd name="T31" fmla="*/ 1148083 h 2091932"/>
                <a:gd name="T32" fmla="*/ 528694 w 1915601"/>
                <a:gd name="T33" fmla="*/ 1142900 h 2091932"/>
                <a:gd name="T34" fmla="*/ 572216 w 1915601"/>
                <a:gd name="T35" fmla="*/ 890661 h 2091932"/>
                <a:gd name="T36" fmla="*/ 563801 w 1915601"/>
                <a:gd name="T37" fmla="*/ 294287 h 2091932"/>
                <a:gd name="T38" fmla="*/ 539408 w 1915601"/>
                <a:gd name="T39" fmla="*/ 4756 h 2091932"/>
                <a:gd name="T40" fmla="*/ 452177 w 1915601"/>
                <a:gd name="T41" fmla="*/ 51136 h 2091932"/>
                <a:gd name="T42" fmla="*/ 184020 w 1915601"/>
                <a:gd name="T43" fmla="*/ 185255 h 2091932"/>
                <a:gd name="T44" fmla="*/ 39722 w 1915601"/>
                <a:gd name="T45" fmla="*/ 677380 h 2091932"/>
                <a:gd name="T46" fmla="*/ 24279 w 1915601"/>
                <a:gd name="T47" fmla="*/ 938965 h 2091932"/>
                <a:gd name="T48" fmla="*/ 213969 w 1915601"/>
                <a:gd name="T49" fmla="*/ 1283752 h 2091932"/>
                <a:gd name="T50" fmla="*/ 227622 w 1915601"/>
                <a:gd name="T51" fmla="*/ 1449984 h 2091932"/>
                <a:gd name="T52" fmla="*/ 349023 w 1915601"/>
                <a:gd name="T53" fmla="*/ 1542318 h 2091932"/>
                <a:gd name="T54" fmla="*/ 334329 w 1915601"/>
                <a:gd name="T55" fmla="*/ 1836124 h 2091932"/>
                <a:gd name="T56" fmla="*/ 321452 w 1915601"/>
                <a:gd name="T57" fmla="*/ 2090308 h 2091932"/>
                <a:gd name="T58" fmla="*/ 742563 w 1915601"/>
                <a:gd name="T59" fmla="*/ 1755252 h 2091932"/>
                <a:gd name="T60" fmla="*/ 779352 w 1915601"/>
                <a:gd name="T61" fmla="*/ 1698612 h 2091932"/>
                <a:gd name="T62" fmla="*/ 842538 w 1915601"/>
                <a:gd name="T63" fmla="*/ 2090335 h 2091932"/>
                <a:gd name="T64" fmla="*/ 1151091 w 1915601"/>
                <a:gd name="T65" fmla="*/ 1949323 h 2091932"/>
                <a:gd name="T66" fmla="*/ 1164744 w 1915601"/>
                <a:gd name="T67" fmla="*/ 1568207 h 2091932"/>
                <a:gd name="T68" fmla="*/ 1152053 w 1915601"/>
                <a:gd name="T69" fmla="*/ 1409962 h 2091932"/>
                <a:gd name="T70" fmla="*/ 1246684 w 1915601"/>
                <a:gd name="T71" fmla="*/ 1444668 h 2091932"/>
                <a:gd name="T72" fmla="*/ 1277088 w 1915601"/>
                <a:gd name="T73" fmla="*/ 1357998 h 2091932"/>
                <a:gd name="T74" fmla="*/ 1251787 w 1915601"/>
                <a:gd name="T75" fmla="*/ 943427 h 2091932"/>
                <a:gd name="T76" fmla="*/ 1229345 w 1915601"/>
                <a:gd name="T77" fmla="*/ 576764 h 2091932"/>
                <a:gd name="T78" fmla="*/ 1355289 w 1915601"/>
                <a:gd name="T79" fmla="*/ 653148 h 2091932"/>
                <a:gd name="T80" fmla="*/ 1422295 w 1915601"/>
                <a:gd name="T81" fmla="*/ 693677 h 2091932"/>
                <a:gd name="T82" fmla="*/ 1513079 w 1915601"/>
                <a:gd name="T83" fmla="*/ 683632 h 2091932"/>
                <a:gd name="T84" fmla="*/ 1680433 w 1915601"/>
                <a:gd name="T85" fmla="*/ 583898 h 2091932"/>
                <a:gd name="T86" fmla="*/ 1795717 w 1915601"/>
                <a:gd name="T87" fmla="*/ 509812 h 2091932"/>
                <a:gd name="T88" fmla="*/ 1845650 w 1915601"/>
                <a:gd name="T89" fmla="*/ 472729 h 2091932"/>
                <a:gd name="T90" fmla="*/ 1916076 w 1915601"/>
                <a:gd name="T91" fmla="*/ 421085 h 2091932"/>
                <a:gd name="T92" fmla="*/ 239297 w 1915601"/>
                <a:gd name="T93" fmla="*/ 857185 h 2091932"/>
                <a:gd name="T94" fmla="*/ 280575 w 1915601"/>
                <a:gd name="T95" fmla="*/ 704578 h 2091932"/>
                <a:gd name="T96" fmla="*/ 268365 w 1915601"/>
                <a:gd name="T97" fmla="*/ 900787 h 2091932"/>
                <a:gd name="T98" fmla="*/ 566018 w 1915601"/>
                <a:gd name="T99" fmla="*/ 1262779 h 2091932"/>
                <a:gd name="T100" fmla="*/ 511996 w 1915601"/>
                <a:gd name="T101" fmla="*/ 1278008 h 2091932"/>
                <a:gd name="T102" fmla="*/ 471440 w 1915601"/>
                <a:gd name="T103" fmla="*/ 1313541 h 2091932"/>
                <a:gd name="T104" fmla="*/ 399144 w 1915601"/>
                <a:gd name="T105" fmla="*/ 1459923 h 2091932"/>
                <a:gd name="T106" fmla="*/ 320356 w 1915601"/>
                <a:gd name="T107" fmla="*/ 1334968 h 2091932"/>
                <a:gd name="T108" fmla="*/ 266548 w 1915601"/>
                <a:gd name="T109" fmla="*/ 1304564 h 2091932"/>
                <a:gd name="T110" fmla="*/ 366924 w 1915601"/>
                <a:gd name="T111" fmla="*/ 1181800 h 2091932"/>
                <a:gd name="T112" fmla="*/ 523191 w 1915601"/>
                <a:gd name="T113" fmla="*/ 1230131 h 2091932"/>
                <a:gd name="T114" fmla="*/ 566018 w 1915601"/>
                <a:gd name="T115" fmla="*/ 1262779 h 20919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15601"/>
                <a:gd name="T175" fmla="*/ 0 h 2091932"/>
                <a:gd name="T176" fmla="*/ 1915601 w 1915601"/>
                <a:gd name="T177" fmla="*/ 2091932 h 20919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15601" h="2091932">
                  <a:moveTo>
                    <a:pt x="1909584" y="409463"/>
                  </a:moveTo>
                  <a:cubicBezTo>
                    <a:pt x="1904908" y="403185"/>
                    <a:pt x="1900260" y="396933"/>
                    <a:pt x="1895584" y="390654"/>
                  </a:cubicBezTo>
                  <a:cubicBezTo>
                    <a:pt x="1866463" y="350339"/>
                    <a:pt x="1837368" y="310050"/>
                    <a:pt x="1808247" y="269761"/>
                  </a:cubicBezTo>
                  <a:cubicBezTo>
                    <a:pt x="1804266" y="264257"/>
                    <a:pt x="1800579" y="258486"/>
                    <a:pt x="1796037" y="253490"/>
                  </a:cubicBezTo>
                  <a:cubicBezTo>
                    <a:pt x="1794167" y="251433"/>
                    <a:pt x="1790373" y="251085"/>
                    <a:pt x="1787461" y="249963"/>
                  </a:cubicBezTo>
                  <a:cubicBezTo>
                    <a:pt x="1773542" y="260223"/>
                    <a:pt x="1759595" y="270482"/>
                    <a:pt x="1745676" y="280741"/>
                  </a:cubicBezTo>
                  <a:lnTo>
                    <a:pt x="1681769" y="323381"/>
                  </a:lnTo>
                  <a:cubicBezTo>
                    <a:pt x="1676907" y="326293"/>
                    <a:pt x="1672071" y="329206"/>
                    <a:pt x="1667208" y="332118"/>
                  </a:cubicBezTo>
                  <a:cubicBezTo>
                    <a:pt x="1642816" y="346198"/>
                    <a:pt x="1618503" y="360464"/>
                    <a:pt x="1593951" y="374277"/>
                  </a:cubicBezTo>
                  <a:cubicBezTo>
                    <a:pt x="1587164" y="378098"/>
                    <a:pt x="1579657" y="380636"/>
                    <a:pt x="1572470" y="383761"/>
                  </a:cubicBezTo>
                  <a:cubicBezTo>
                    <a:pt x="1545753" y="395971"/>
                    <a:pt x="1519437" y="409143"/>
                    <a:pt x="1492239" y="420177"/>
                  </a:cubicBezTo>
                  <a:cubicBezTo>
                    <a:pt x="1457267" y="434337"/>
                    <a:pt x="1470545" y="435245"/>
                    <a:pt x="1439206" y="414860"/>
                  </a:cubicBezTo>
                  <a:cubicBezTo>
                    <a:pt x="1423550" y="404681"/>
                    <a:pt x="1407974" y="394288"/>
                    <a:pt x="1392559" y="383761"/>
                  </a:cubicBezTo>
                  <a:cubicBezTo>
                    <a:pt x="1390475" y="382345"/>
                    <a:pt x="1389433" y="379380"/>
                    <a:pt x="1387937" y="377136"/>
                  </a:cubicBezTo>
                  <a:cubicBezTo>
                    <a:pt x="1375299" y="368853"/>
                    <a:pt x="1362208" y="361132"/>
                    <a:pt x="1350079" y="352155"/>
                  </a:cubicBezTo>
                  <a:cubicBezTo>
                    <a:pt x="1329801" y="337140"/>
                    <a:pt x="1310137" y="321297"/>
                    <a:pt x="1290206" y="305802"/>
                  </a:cubicBezTo>
                  <a:cubicBezTo>
                    <a:pt x="1269741" y="285230"/>
                    <a:pt x="1247887" y="265860"/>
                    <a:pt x="1229131" y="243845"/>
                  </a:cubicBezTo>
                  <a:cubicBezTo>
                    <a:pt x="1197712" y="206976"/>
                    <a:pt x="1177862" y="163267"/>
                    <a:pt x="1162206" y="117795"/>
                  </a:cubicBezTo>
                  <a:cubicBezTo>
                    <a:pt x="1158866" y="108070"/>
                    <a:pt x="1154003" y="103047"/>
                    <a:pt x="1143824" y="100803"/>
                  </a:cubicBezTo>
                  <a:cubicBezTo>
                    <a:pt x="1113260" y="94124"/>
                    <a:pt x="1082910" y="86429"/>
                    <a:pt x="1052479" y="79162"/>
                  </a:cubicBezTo>
                  <a:cubicBezTo>
                    <a:pt x="1004309" y="67647"/>
                    <a:pt x="956192" y="56052"/>
                    <a:pt x="907968" y="44778"/>
                  </a:cubicBezTo>
                  <a:cubicBezTo>
                    <a:pt x="897120" y="42239"/>
                    <a:pt x="888063" y="37644"/>
                    <a:pt x="880369" y="29282"/>
                  </a:cubicBezTo>
                  <a:cubicBezTo>
                    <a:pt x="871526" y="19664"/>
                    <a:pt x="861560" y="11061"/>
                    <a:pt x="852103" y="2004"/>
                  </a:cubicBezTo>
                  <a:cubicBezTo>
                    <a:pt x="857099" y="28053"/>
                    <a:pt x="862121" y="54075"/>
                    <a:pt x="867091" y="80124"/>
                  </a:cubicBezTo>
                  <a:cubicBezTo>
                    <a:pt x="868694" y="88433"/>
                    <a:pt x="870163" y="96795"/>
                    <a:pt x="871686" y="105131"/>
                  </a:cubicBezTo>
                  <a:cubicBezTo>
                    <a:pt x="872674" y="109192"/>
                    <a:pt x="873663" y="113226"/>
                    <a:pt x="874678" y="117287"/>
                  </a:cubicBezTo>
                  <a:cubicBezTo>
                    <a:pt x="894582" y="211491"/>
                    <a:pt x="914540" y="305668"/>
                    <a:pt x="934364" y="399872"/>
                  </a:cubicBezTo>
                  <a:cubicBezTo>
                    <a:pt x="965810" y="549246"/>
                    <a:pt x="997202" y="698647"/>
                    <a:pt x="1028621" y="848048"/>
                  </a:cubicBezTo>
                  <a:cubicBezTo>
                    <a:pt x="1045025" y="926088"/>
                    <a:pt x="1061510" y="1004128"/>
                    <a:pt x="1077887" y="1082194"/>
                  </a:cubicBezTo>
                  <a:cubicBezTo>
                    <a:pt x="1078689" y="1086015"/>
                    <a:pt x="1078822" y="1089942"/>
                    <a:pt x="1079463" y="1095473"/>
                  </a:cubicBezTo>
                  <a:cubicBezTo>
                    <a:pt x="1058357" y="1101297"/>
                    <a:pt x="1037731" y="1107362"/>
                    <a:pt x="1016919" y="1112679"/>
                  </a:cubicBezTo>
                  <a:cubicBezTo>
                    <a:pt x="921967" y="1136884"/>
                    <a:pt x="825573" y="1149681"/>
                    <a:pt x="727495" y="1148078"/>
                  </a:cubicBezTo>
                  <a:cubicBezTo>
                    <a:pt x="665912" y="1147063"/>
                    <a:pt x="604330" y="1145353"/>
                    <a:pt x="542721" y="1143911"/>
                  </a:cubicBezTo>
                  <a:cubicBezTo>
                    <a:pt x="538793" y="1143830"/>
                    <a:pt x="534839" y="1143350"/>
                    <a:pt x="528694" y="1142895"/>
                  </a:cubicBezTo>
                  <a:cubicBezTo>
                    <a:pt x="530164" y="1136243"/>
                    <a:pt x="531313" y="1130392"/>
                    <a:pt x="532782" y="1124648"/>
                  </a:cubicBezTo>
                  <a:cubicBezTo>
                    <a:pt x="552312" y="1047730"/>
                    <a:pt x="564762" y="969663"/>
                    <a:pt x="572216" y="890661"/>
                  </a:cubicBezTo>
                  <a:cubicBezTo>
                    <a:pt x="582208" y="784782"/>
                    <a:pt x="582075" y="678743"/>
                    <a:pt x="578174" y="572730"/>
                  </a:cubicBezTo>
                  <a:cubicBezTo>
                    <a:pt x="574754" y="479862"/>
                    <a:pt x="569651" y="387048"/>
                    <a:pt x="563801" y="294287"/>
                  </a:cubicBezTo>
                  <a:cubicBezTo>
                    <a:pt x="559633" y="228323"/>
                    <a:pt x="553060" y="162492"/>
                    <a:pt x="547503" y="96635"/>
                  </a:cubicBezTo>
                  <a:cubicBezTo>
                    <a:pt x="544912" y="65991"/>
                    <a:pt x="542106" y="35373"/>
                    <a:pt x="539408" y="4756"/>
                  </a:cubicBezTo>
                  <a:cubicBezTo>
                    <a:pt x="534278" y="6946"/>
                    <a:pt x="528908" y="8736"/>
                    <a:pt x="524046" y="11408"/>
                  </a:cubicBezTo>
                  <a:cubicBezTo>
                    <a:pt x="500027" y="24553"/>
                    <a:pt x="476383" y="38365"/>
                    <a:pt x="452177" y="51136"/>
                  </a:cubicBezTo>
                  <a:cubicBezTo>
                    <a:pt x="371385" y="93750"/>
                    <a:pt x="287788" y="130272"/>
                    <a:pt x="202962" y="163935"/>
                  </a:cubicBezTo>
                  <a:cubicBezTo>
                    <a:pt x="192275" y="168183"/>
                    <a:pt x="186985" y="174114"/>
                    <a:pt x="184020" y="185255"/>
                  </a:cubicBezTo>
                  <a:cubicBezTo>
                    <a:pt x="170261" y="237006"/>
                    <a:pt x="156181" y="288703"/>
                    <a:pt x="140952" y="340053"/>
                  </a:cubicBezTo>
                  <a:cubicBezTo>
                    <a:pt x="107583" y="452611"/>
                    <a:pt x="73225" y="564875"/>
                    <a:pt x="39722" y="677380"/>
                  </a:cubicBezTo>
                  <a:cubicBezTo>
                    <a:pt x="25428" y="725417"/>
                    <a:pt x="11108" y="773534"/>
                    <a:pt x="4162" y="823415"/>
                  </a:cubicBezTo>
                  <a:cubicBezTo>
                    <a:pt x="-1529" y="864078"/>
                    <a:pt x="3654" y="902336"/>
                    <a:pt x="24279" y="938965"/>
                  </a:cubicBezTo>
                  <a:cubicBezTo>
                    <a:pt x="75790" y="1030364"/>
                    <a:pt x="126017" y="1122484"/>
                    <a:pt x="176619" y="1214390"/>
                  </a:cubicBezTo>
                  <a:cubicBezTo>
                    <a:pt x="189230" y="1237286"/>
                    <a:pt x="201439" y="1260423"/>
                    <a:pt x="213969" y="1283747"/>
                  </a:cubicBezTo>
                  <a:cubicBezTo>
                    <a:pt x="222572" y="1281663"/>
                    <a:pt x="230187" y="1279846"/>
                    <a:pt x="239965" y="1277495"/>
                  </a:cubicBezTo>
                  <a:cubicBezTo>
                    <a:pt x="235770" y="1336165"/>
                    <a:pt x="231683" y="1393259"/>
                    <a:pt x="227622" y="1449979"/>
                  </a:cubicBezTo>
                  <a:cubicBezTo>
                    <a:pt x="269514" y="1469135"/>
                    <a:pt x="309349" y="1487383"/>
                    <a:pt x="349104" y="1505577"/>
                  </a:cubicBezTo>
                  <a:cubicBezTo>
                    <a:pt x="349104" y="1518562"/>
                    <a:pt x="349638" y="1530477"/>
                    <a:pt x="349023" y="1542313"/>
                  </a:cubicBezTo>
                  <a:cubicBezTo>
                    <a:pt x="346031" y="1599247"/>
                    <a:pt x="342504" y="1656154"/>
                    <a:pt x="339619" y="1713087"/>
                  </a:cubicBezTo>
                  <a:cubicBezTo>
                    <a:pt x="337535" y="1754071"/>
                    <a:pt x="336333" y="1795108"/>
                    <a:pt x="334329" y="1836119"/>
                  </a:cubicBezTo>
                  <a:cubicBezTo>
                    <a:pt x="330375" y="1916403"/>
                    <a:pt x="325967" y="1996660"/>
                    <a:pt x="322066" y="2076918"/>
                  </a:cubicBezTo>
                  <a:cubicBezTo>
                    <a:pt x="321852" y="2081380"/>
                    <a:pt x="321665" y="2085841"/>
                    <a:pt x="321452" y="2090303"/>
                  </a:cubicBezTo>
                  <a:lnTo>
                    <a:pt x="625810" y="2090303"/>
                  </a:lnTo>
                  <a:cubicBezTo>
                    <a:pt x="653356" y="1974940"/>
                    <a:pt x="693645" y="1863610"/>
                    <a:pt x="742563" y="1755247"/>
                  </a:cubicBezTo>
                  <a:cubicBezTo>
                    <a:pt x="752582" y="1733071"/>
                    <a:pt x="763322" y="1711190"/>
                    <a:pt x="775131" y="1686264"/>
                  </a:cubicBezTo>
                  <a:cubicBezTo>
                    <a:pt x="777349" y="1692622"/>
                    <a:pt x="778818" y="1695534"/>
                    <a:pt x="779352" y="1698607"/>
                  </a:cubicBezTo>
                  <a:cubicBezTo>
                    <a:pt x="788783" y="1750678"/>
                    <a:pt x="799069" y="1802589"/>
                    <a:pt x="807245" y="1854874"/>
                  </a:cubicBezTo>
                  <a:cubicBezTo>
                    <a:pt x="819508" y="1933288"/>
                    <a:pt x="831424" y="2011755"/>
                    <a:pt x="842538" y="2090330"/>
                  </a:cubicBezTo>
                  <a:lnTo>
                    <a:pt x="1145935" y="2090330"/>
                  </a:lnTo>
                  <a:cubicBezTo>
                    <a:pt x="1147618" y="2043335"/>
                    <a:pt x="1149301" y="1996313"/>
                    <a:pt x="1151091" y="1949318"/>
                  </a:cubicBezTo>
                  <a:cubicBezTo>
                    <a:pt x="1153950" y="1874698"/>
                    <a:pt x="1157290" y="1800077"/>
                    <a:pt x="1160041" y="1725457"/>
                  </a:cubicBezTo>
                  <a:cubicBezTo>
                    <a:pt x="1161965" y="1673039"/>
                    <a:pt x="1163435" y="1620620"/>
                    <a:pt x="1164744" y="1568202"/>
                  </a:cubicBezTo>
                  <a:cubicBezTo>
                    <a:pt x="1165064" y="1555137"/>
                    <a:pt x="1164637" y="1541992"/>
                    <a:pt x="1163488" y="1528981"/>
                  </a:cubicBezTo>
                  <a:cubicBezTo>
                    <a:pt x="1159935" y="1489280"/>
                    <a:pt x="1155847" y="1449632"/>
                    <a:pt x="1152053" y="1409957"/>
                  </a:cubicBezTo>
                  <a:cubicBezTo>
                    <a:pt x="1151706" y="1406377"/>
                    <a:pt x="1152000" y="1402717"/>
                    <a:pt x="1152000" y="1395691"/>
                  </a:cubicBezTo>
                  <a:cubicBezTo>
                    <a:pt x="1184915" y="1412709"/>
                    <a:pt x="1215078" y="1428312"/>
                    <a:pt x="1246684" y="1444663"/>
                  </a:cubicBezTo>
                  <a:cubicBezTo>
                    <a:pt x="1253925" y="1429915"/>
                    <a:pt x="1260524" y="1414873"/>
                    <a:pt x="1268512" y="1400633"/>
                  </a:cubicBezTo>
                  <a:cubicBezTo>
                    <a:pt x="1276100" y="1387114"/>
                    <a:pt x="1278237" y="1373275"/>
                    <a:pt x="1277088" y="1357993"/>
                  </a:cubicBezTo>
                  <a:cubicBezTo>
                    <a:pt x="1273348" y="1308567"/>
                    <a:pt x="1270088" y="1259114"/>
                    <a:pt x="1267123" y="1209661"/>
                  </a:cubicBezTo>
                  <a:cubicBezTo>
                    <a:pt x="1261833" y="1120934"/>
                    <a:pt x="1257157" y="1032154"/>
                    <a:pt x="1251787" y="943427"/>
                  </a:cubicBezTo>
                  <a:cubicBezTo>
                    <a:pt x="1245429" y="838189"/>
                    <a:pt x="1238562" y="732978"/>
                    <a:pt x="1231990" y="627740"/>
                  </a:cubicBezTo>
                  <a:cubicBezTo>
                    <a:pt x="1231002" y="612031"/>
                    <a:pt x="1230360" y="596294"/>
                    <a:pt x="1229345" y="576764"/>
                  </a:cubicBezTo>
                  <a:cubicBezTo>
                    <a:pt x="1253257" y="592020"/>
                    <a:pt x="1274684" y="605672"/>
                    <a:pt x="1296111" y="619324"/>
                  </a:cubicBezTo>
                  <a:cubicBezTo>
                    <a:pt x="1315854" y="630572"/>
                    <a:pt x="1335705" y="641660"/>
                    <a:pt x="1355289" y="653148"/>
                  </a:cubicBezTo>
                  <a:cubicBezTo>
                    <a:pt x="1367044" y="660041"/>
                    <a:pt x="1378399" y="667575"/>
                    <a:pt x="1389914" y="674842"/>
                  </a:cubicBezTo>
                  <a:cubicBezTo>
                    <a:pt x="1400761" y="681067"/>
                    <a:pt x="1412115" y="686517"/>
                    <a:pt x="1422295" y="693677"/>
                  </a:cubicBezTo>
                  <a:cubicBezTo>
                    <a:pt x="1433516" y="701586"/>
                    <a:pt x="1445538" y="702280"/>
                    <a:pt x="1458175" y="701025"/>
                  </a:cubicBezTo>
                  <a:cubicBezTo>
                    <a:pt x="1477679" y="699101"/>
                    <a:pt x="1496220" y="693651"/>
                    <a:pt x="1513079" y="683632"/>
                  </a:cubicBezTo>
                  <a:cubicBezTo>
                    <a:pt x="1564028" y="653335"/>
                    <a:pt x="1614790" y="622691"/>
                    <a:pt x="1665659" y="592207"/>
                  </a:cubicBezTo>
                  <a:cubicBezTo>
                    <a:pt x="1670494" y="589295"/>
                    <a:pt x="1675517" y="586650"/>
                    <a:pt x="1680433" y="583898"/>
                  </a:cubicBezTo>
                  <a:cubicBezTo>
                    <a:pt x="1702101" y="569577"/>
                    <a:pt x="1723795" y="555284"/>
                    <a:pt x="1745462" y="540964"/>
                  </a:cubicBezTo>
                  <a:cubicBezTo>
                    <a:pt x="1761172" y="528914"/>
                    <a:pt x="1776026" y="515449"/>
                    <a:pt x="1795717" y="509812"/>
                  </a:cubicBezTo>
                  <a:cubicBezTo>
                    <a:pt x="1803090" y="503720"/>
                    <a:pt x="1810464" y="497602"/>
                    <a:pt x="1817865" y="491511"/>
                  </a:cubicBezTo>
                  <a:cubicBezTo>
                    <a:pt x="1827136" y="485259"/>
                    <a:pt x="1836406" y="478981"/>
                    <a:pt x="1845650" y="472729"/>
                  </a:cubicBezTo>
                  <a:cubicBezTo>
                    <a:pt x="1863845" y="459664"/>
                    <a:pt x="1882092" y="446680"/>
                    <a:pt x="1900233" y="433535"/>
                  </a:cubicBezTo>
                  <a:cubicBezTo>
                    <a:pt x="1905657" y="429608"/>
                    <a:pt x="1910813" y="425253"/>
                    <a:pt x="1916076" y="421085"/>
                  </a:cubicBezTo>
                  <a:cubicBezTo>
                    <a:pt x="1913859" y="417131"/>
                    <a:pt x="1911721" y="413310"/>
                    <a:pt x="1909584" y="409463"/>
                  </a:cubicBezTo>
                  <a:close/>
                  <a:moveTo>
                    <a:pt x="239297" y="857185"/>
                  </a:moveTo>
                  <a:cubicBezTo>
                    <a:pt x="238843" y="854486"/>
                    <a:pt x="238976" y="851441"/>
                    <a:pt x="239725" y="848796"/>
                  </a:cubicBezTo>
                  <a:cubicBezTo>
                    <a:pt x="253270" y="800705"/>
                    <a:pt x="266949" y="752642"/>
                    <a:pt x="280575" y="704578"/>
                  </a:cubicBezTo>
                  <a:cubicBezTo>
                    <a:pt x="281430" y="704631"/>
                    <a:pt x="282285" y="704685"/>
                    <a:pt x="283139" y="704765"/>
                  </a:cubicBezTo>
                  <a:cubicBezTo>
                    <a:pt x="278250" y="769821"/>
                    <a:pt x="273334" y="834850"/>
                    <a:pt x="268365" y="900787"/>
                  </a:cubicBezTo>
                  <a:cubicBezTo>
                    <a:pt x="261392" y="894829"/>
                    <a:pt x="240286" y="863116"/>
                    <a:pt x="239297" y="857185"/>
                  </a:cubicBezTo>
                  <a:close/>
                  <a:moveTo>
                    <a:pt x="566018" y="1262774"/>
                  </a:moveTo>
                  <a:cubicBezTo>
                    <a:pt x="558911" y="1268785"/>
                    <a:pt x="549721" y="1273274"/>
                    <a:pt x="540717" y="1275812"/>
                  </a:cubicBezTo>
                  <a:cubicBezTo>
                    <a:pt x="531607" y="1278377"/>
                    <a:pt x="521347" y="1279312"/>
                    <a:pt x="511996" y="1278003"/>
                  </a:cubicBezTo>
                  <a:cubicBezTo>
                    <a:pt x="498077" y="1276052"/>
                    <a:pt x="489127" y="1280968"/>
                    <a:pt x="482795" y="1292617"/>
                  </a:cubicBezTo>
                  <a:cubicBezTo>
                    <a:pt x="479001" y="1299590"/>
                    <a:pt x="474887" y="1306403"/>
                    <a:pt x="471440" y="1313536"/>
                  </a:cubicBezTo>
                  <a:cubicBezTo>
                    <a:pt x="450761" y="1356016"/>
                    <a:pt x="430243" y="1398549"/>
                    <a:pt x="409591" y="1441029"/>
                  </a:cubicBezTo>
                  <a:cubicBezTo>
                    <a:pt x="406625" y="1447094"/>
                    <a:pt x="403072" y="1452865"/>
                    <a:pt x="399144" y="1459918"/>
                  </a:cubicBezTo>
                  <a:cubicBezTo>
                    <a:pt x="396392" y="1456792"/>
                    <a:pt x="394282" y="1455002"/>
                    <a:pt x="392893" y="1452785"/>
                  </a:cubicBezTo>
                  <a:cubicBezTo>
                    <a:pt x="368634" y="1413564"/>
                    <a:pt x="344401" y="1374317"/>
                    <a:pt x="320356" y="1334963"/>
                  </a:cubicBezTo>
                  <a:cubicBezTo>
                    <a:pt x="318085" y="1331249"/>
                    <a:pt x="317016" y="1326788"/>
                    <a:pt x="315360" y="1322700"/>
                  </a:cubicBezTo>
                  <a:cubicBezTo>
                    <a:pt x="294414" y="1329246"/>
                    <a:pt x="278571" y="1321631"/>
                    <a:pt x="266548" y="1304559"/>
                  </a:cubicBezTo>
                  <a:cubicBezTo>
                    <a:pt x="259709" y="1294861"/>
                    <a:pt x="253510" y="1284709"/>
                    <a:pt x="245976" y="1273113"/>
                  </a:cubicBezTo>
                  <a:cubicBezTo>
                    <a:pt x="286372" y="1242603"/>
                    <a:pt x="325726" y="1212894"/>
                    <a:pt x="366924" y="1181795"/>
                  </a:cubicBezTo>
                  <a:cubicBezTo>
                    <a:pt x="381725" y="1197264"/>
                    <a:pt x="396099" y="1212333"/>
                    <a:pt x="410499" y="1227401"/>
                  </a:cubicBezTo>
                  <a:cubicBezTo>
                    <a:pt x="448063" y="1228202"/>
                    <a:pt x="485654" y="1228443"/>
                    <a:pt x="523191" y="1230126"/>
                  </a:cubicBezTo>
                  <a:cubicBezTo>
                    <a:pt x="536042" y="1230687"/>
                    <a:pt x="549160" y="1233653"/>
                    <a:pt x="561423" y="1237687"/>
                  </a:cubicBezTo>
                  <a:cubicBezTo>
                    <a:pt x="576224" y="1242523"/>
                    <a:pt x="578094" y="1252515"/>
                    <a:pt x="566018" y="1262774"/>
                  </a:cubicBez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" name="Freeform: Shape 41">
              <a:extLst>
                <a:ext uri="{FF2B5EF4-FFF2-40B4-BE49-F238E27FC236}">
                  <a16:creationId xmlns:a16="http://schemas.microsoft.com/office/drawing/2014/main" id="{8252EAED-E5DA-B34B-FC32-E3F7FA125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87" y="4291820"/>
              <a:ext cx="403425" cy="659907"/>
            </a:xfrm>
            <a:custGeom>
              <a:avLst/>
              <a:gdLst>
                <a:gd name="T0" fmla="*/ 295684 w 403425"/>
                <a:gd name="T1" fmla="*/ 464843 h 659907"/>
                <a:gd name="T2" fmla="*/ 295497 w 403425"/>
                <a:gd name="T3" fmla="*/ 471602 h 659907"/>
                <a:gd name="T4" fmla="*/ 287188 w 403425"/>
                <a:gd name="T5" fmla="*/ 521856 h 659907"/>
                <a:gd name="T6" fmla="*/ 252563 w 403425"/>
                <a:gd name="T7" fmla="*/ 593939 h 659907"/>
                <a:gd name="T8" fmla="*/ 209575 w 403425"/>
                <a:gd name="T9" fmla="*/ 655120 h 659907"/>
                <a:gd name="T10" fmla="*/ 194507 w 403425"/>
                <a:gd name="T11" fmla="*/ 658433 h 659907"/>
                <a:gd name="T12" fmla="*/ 153817 w 403425"/>
                <a:gd name="T13" fmla="*/ 641040 h 659907"/>
                <a:gd name="T14" fmla="*/ 119459 w 403425"/>
                <a:gd name="T15" fmla="*/ 626159 h 659907"/>
                <a:gd name="T16" fmla="*/ 103215 w 403425"/>
                <a:gd name="T17" fmla="*/ 622873 h 659907"/>
                <a:gd name="T18" fmla="*/ 103349 w 403425"/>
                <a:gd name="T19" fmla="*/ 623007 h 659907"/>
                <a:gd name="T20" fmla="*/ 100838 w 403425"/>
                <a:gd name="T21" fmla="*/ 608339 h 659907"/>
                <a:gd name="T22" fmla="*/ 46656 w 403425"/>
                <a:gd name="T23" fmla="*/ 474648 h 659907"/>
                <a:gd name="T24" fmla="*/ 37438 w 403425"/>
                <a:gd name="T25" fmla="*/ 440557 h 659907"/>
                <a:gd name="T26" fmla="*/ 44545 w 403425"/>
                <a:gd name="T27" fmla="*/ 281618 h 659907"/>
                <a:gd name="T28" fmla="*/ 6848 w 403425"/>
                <a:gd name="T29" fmla="*/ 240394 h 659907"/>
                <a:gd name="T30" fmla="*/ 21595 w 403425"/>
                <a:gd name="T31" fmla="*/ 148354 h 659907"/>
                <a:gd name="T32" fmla="*/ 31347 w 403425"/>
                <a:gd name="T33" fmla="*/ 139110 h 659907"/>
                <a:gd name="T34" fmla="*/ 56060 w 403425"/>
                <a:gd name="T35" fmla="*/ 156770 h 659907"/>
                <a:gd name="T36" fmla="*/ 69899 w 403425"/>
                <a:gd name="T37" fmla="*/ 182579 h 659907"/>
                <a:gd name="T38" fmla="*/ 92796 w 403425"/>
                <a:gd name="T39" fmla="*/ 95294 h 659907"/>
                <a:gd name="T40" fmla="*/ 132417 w 403425"/>
                <a:gd name="T41" fmla="*/ 26151 h 659907"/>
                <a:gd name="T42" fmla="*/ 222480 w 403425"/>
                <a:gd name="T43" fmla="*/ 17735 h 659907"/>
                <a:gd name="T44" fmla="*/ 260792 w 403425"/>
                <a:gd name="T45" fmla="*/ 46456 h 659907"/>
                <a:gd name="T46" fmla="*/ 359938 w 403425"/>
                <a:gd name="T47" fmla="*/ 82123 h 659907"/>
                <a:gd name="T48" fmla="*/ 401296 w 403425"/>
                <a:gd name="T49" fmla="*/ 123187 h 659907"/>
                <a:gd name="T50" fmla="*/ 388659 w 403425"/>
                <a:gd name="T51" fmla="*/ 224524 h 659907"/>
                <a:gd name="T52" fmla="*/ 353366 w 403425"/>
                <a:gd name="T53" fmla="*/ 327304 h 659907"/>
                <a:gd name="T54" fmla="*/ 302390 w 403425"/>
                <a:gd name="T55" fmla="*/ 439542 h 659907"/>
                <a:gd name="T56" fmla="*/ 295684 w 403425"/>
                <a:gd name="T57" fmla="*/ 464843 h 6599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3425"/>
                <a:gd name="T88" fmla="*/ 0 h 659907"/>
                <a:gd name="T89" fmla="*/ 403425 w 403425"/>
                <a:gd name="T90" fmla="*/ 659907 h 6599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3425" h="659907">
                  <a:moveTo>
                    <a:pt x="295684" y="464843"/>
                  </a:moveTo>
                  <a:cubicBezTo>
                    <a:pt x="295577" y="467113"/>
                    <a:pt x="294829" y="469598"/>
                    <a:pt x="295497" y="471602"/>
                  </a:cubicBezTo>
                  <a:cubicBezTo>
                    <a:pt x="301455" y="489850"/>
                    <a:pt x="295203" y="505773"/>
                    <a:pt x="287188" y="521856"/>
                  </a:cubicBezTo>
                  <a:cubicBezTo>
                    <a:pt x="275299" y="545715"/>
                    <a:pt x="265868" y="570935"/>
                    <a:pt x="252563" y="593939"/>
                  </a:cubicBezTo>
                  <a:cubicBezTo>
                    <a:pt x="240140" y="615446"/>
                    <a:pt x="224109" y="634842"/>
                    <a:pt x="209575" y="655120"/>
                  </a:cubicBezTo>
                  <a:cubicBezTo>
                    <a:pt x="205621" y="660624"/>
                    <a:pt x="200438" y="661025"/>
                    <a:pt x="194507" y="658433"/>
                  </a:cubicBezTo>
                  <a:cubicBezTo>
                    <a:pt x="180988" y="652555"/>
                    <a:pt x="167363" y="646891"/>
                    <a:pt x="153817" y="641040"/>
                  </a:cubicBezTo>
                  <a:cubicBezTo>
                    <a:pt x="142356" y="636098"/>
                    <a:pt x="131081" y="630674"/>
                    <a:pt x="119459" y="626159"/>
                  </a:cubicBezTo>
                  <a:cubicBezTo>
                    <a:pt x="114383" y="624182"/>
                    <a:pt x="108666" y="623915"/>
                    <a:pt x="103215" y="622873"/>
                  </a:cubicBezTo>
                  <a:cubicBezTo>
                    <a:pt x="103215" y="622873"/>
                    <a:pt x="103349" y="623007"/>
                    <a:pt x="103349" y="623007"/>
                  </a:cubicBezTo>
                  <a:cubicBezTo>
                    <a:pt x="102548" y="618091"/>
                    <a:pt x="102654" y="612827"/>
                    <a:pt x="100838" y="608339"/>
                  </a:cubicBezTo>
                  <a:cubicBezTo>
                    <a:pt x="82884" y="563722"/>
                    <a:pt x="64369" y="519345"/>
                    <a:pt x="46656" y="474648"/>
                  </a:cubicBezTo>
                  <a:cubicBezTo>
                    <a:pt x="42354" y="463774"/>
                    <a:pt x="40457" y="451965"/>
                    <a:pt x="37438" y="440557"/>
                  </a:cubicBezTo>
                  <a:cubicBezTo>
                    <a:pt x="39790" y="387951"/>
                    <a:pt x="42141" y="335346"/>
                    <a:pt x="44545" y="281618"/>
                  </a:cubicBezTo>
                  <a:cubicBezTo>
                    <a:pt x="18737" y="278866"/>
                    <a:pt x="11924" y="260859"/>
                    <a:pt x="6848" y="240394"/>
                  </a:cubicBezTo>
                  <a:cubicBezTo>
                    <a:pt x="-1354" y="207399"/>
                    <a:pt x="-793" y="176193"/>
                    <a:pt x="21595" y="148354"/>
                  </a:cubicBezTo>
                  <a:cubicBezTo>
                    <a:pt x="24374" y="144908"/>
                    <a:pt x="28061" y="142183"/>
                    <a:pt x="31347" y="139110"/>
                  </a:cubicBezTo>
                  <a:cubicBezTo>
                    <a:pt x="39736" y="144881"/>
                    <a:pt x="49568" y="149369"/>
                    <a:pt x="56060" y="156770"/>
                  </a:cubicBezTo>
                  <a:cubicBezTo>
                    <a:pt x="62579" y="164197"/>
                    <a:pt x="65758" y="174537"/>
                    <a:pt x="69899" y="182579"/>
                  </a:cubicBezTo>
                  <a:cubicBezTo>
                    <a:pt x="77434" y="153564"/>
                    <a:pt x="84273" y="124175"/>
                    <a:pt x="92796" y="95294"/>
                  </a:cubicBezTo>
                  <a:cubicBezTo>
                    <a:pt x="100464" y="69326"/>
                    <a:pt x="113448" y="45868"/>
                    <a:pt x="132417" y="26151"/>
                  </a:cubicBezTo>
                  <a:cubicBezTo>
                    <a:pt x="160443" y="-2970"/>
                    <a:pt x="189858" y="-5722"/>
                    <a:pt x="222480" y="17735"/>
                  </a:cubicBezTo>
                  <a:cubicBezTo>
                    <a:pt x="235437" y="27060"/>
                    <a:pt x="248742" y="36036"/>
                    <a:pt x="260792" y="46456"/>
                  </a:cubicBezTo>
                  <a:cubicBezTo>
                    <a:pt x="289406" y="71196"/>
                    <a:pt x="322775" y="81936"/>
                    <a:pt x="359938" y="82123"/>
                  </a:cubicBezTo>
                  <a:cubicBezTo>
                    <a:pt x="389861" y="82283"/>
                    <a:pt x="399639" y="97459"/>
                    <a:pt x="401296" y="123187"/>
                  </a:cubicBezTo>
                  <a:cubicBezTo>
                    <a:pt x="403540" y="157839"/>
                    <a:pt x="396674" y="191208"/>
                    <a:pt x="388659" y="224524"/>
                  </a:cubicBezTo>
                  <a:cubicBezTo>
                    <a:pt x="375728" y="258374"/>
                    <a:pt x="359938" y="291183"/>
                    <a:pt x="353366" y="327304"/>
                  </a:cubicBezTo>
                  <a:cubicBezTo>
                    <a:pt x="345805" y="368875"/>
                    <a:pt x="327985" y="406065"/>
                    <a:pt x="302390" y="439542"/>
                  </a:cubicBezTo>
                  <a:cubicBezTo>
                    <a:pt x="296485" y="447183"/>
                    <a:pt x="293199" y="455171"/>
                    <a:pt x="295684" y="464843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9" name="Freeform: Shape 42">
              <a:extLst>
                <a:ext uri="{FF2B5EF4-FFF2-40B4-BE49-F238E27FC236}">
                  <a16:creationId xmlns:a16="http://schemas.microsoft.com/office/drawing/2014/main" id="{43FFF0EA-2511-96FE-DBFD-B56EAC9F7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77" y="4224355"/>
              <a:ext cx="379380" cy="293886"/>
            </a:xfrm>
            <a:custGeom>
              <a:avLst/>
              <a:gdLst>
                <a:gd name="T0" fmla="*/ 359324 w 379379"/>
                <a:gd name="T1" fmla="*/ 291971 h 293885"/>
                <a:gd name="T2" fmla="*/ 371961 w 379379"/>
                <a:gd name="T3" fmla="*/ 190633 h 293885"/>
                <a:gd name="T4" fmla="*/ 330603 w 379379"/>
                <a:gd name="T5" fmla="*/ 149570 h 293885"/>
                <a:gd name="T6" fmla="*/ 231456 w 379379"/>
                <a:gd name="T7" fmla="*/ 113894 h 293885"/>
                <a:gd name="T8" fmla="*/ 193144 w 379379"/>
                <a:gd name="T9" fmla="*/ 85174 h 293885"/>
                <a:gd name="T10" fmla="*/ 103074 w 379379"/>
                <a:gd name="T11" fmla="*/ 93590 h 293885"/>
                <a:gd name="T12" fmla="*/ 63453 w 379379"/>
                <a:gd name="T13" fmla="*/ 162741 h 293885"/>
                <a:gd name="T14" fmla="*/ 40556 w 379379"/>
                <a:gd name="T15" fmla="*/ 250025 h 293885"/>
                <a:gd name="T16" fmla="*/ 26717 w 379379"/>
                <a:gd name="T17" fmla="*/ 224217 h 293885"/>
                <a:gd name="T18" fmla="*/ 2004 w 379379"/>
                <a:gd name="T19" fmla="*/ 206557 h 293885"/>
                <a:gd name="T20" fmla="*/ 20679 w 379379"/>
                <a:gd name="T21" fmla="*/ 102860 h 293885"/>
                <a:gd name="T22" fmla="*/ 46674 w 379379"/>
                <a:gd name="T23" fmla="*/ 53220 h 293885"/>
                <a:gd name="T24" fmla="*/ 145661 w 379379"/>
                <a:gd name="T25" fmla="*/ 3099 h 293885"/>
                <a:gd name="T26" fmla="*/ 274578 w 379379"/>
                <a:gd name="T27" fmla="*/ 22362 h 293885"/>
                <a:gd name="T28" fmla="*/ 372575 w 379379"/>
                <a:gd name="T29" fmla="*/ 136951 h 293885"/>
                <a:gd name="T30" fmla="*/ 372067 w 379379"/>
                <a:gd name="T31" fmla="*/ 260551 h 293885"/>
                <a:gd name="T32" fmla="*/ 359324 w 379379"/>
                <a:gd name="T33" fmla="*/ 291971 h 2938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379"/>
                <a:gd name="T52" fmla="*/ 0 h 293885"/>
                <a:gd name="T53" fmla="*/ 379379 w 379379"/>
                <a:gd name="T54" fmla="*/ 293885 h 2938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379" h="293885">
                  <a:moveTo>
                    <a:pt x="359316" y="291963"/>
                  </a:moveTo>
                  <a:cubicBezTo>
                    <a:pt x="367331" y="258673"/>
                    <a:pt x="374197" y="225304"/>
                    <a:pt x="371953" y="190625"/>
                  </a:cubicBezTo>
                  <a:cubicBezTo>
                    <a:pt x="370296" y="164924"/>
                    <a:pt x="360545" y="149722"/>
                    <a:pt x="330595" y="149562"/>
                  </a:cubicBezTo>
                  <a:cubicBezTo>
                    <a:pt x="293432" y="149374"/>
                    <a:pt x="260062" y="138634"/>
                    <a:pt x="231448" y="113894"/>
                  </a:cubicBezTo>
                  <a:cubicBezTo>
                    <a:pt x="219399" y="103475"/>
                    <a:pt x="206094" y="94498"/>
                    <a:pt x="193136" y="85174"/>
                  </a:cubicBezTo>
                  <a:cubicBezTo>
                    <a:pt x="160515" y="61716"/>
                    <a:pt x="131100" y="64468"/>
                    <a:pt x="103074" y="93590"/>
                  </a:cubicBezTo>
                  <a:cubicBezTo>
                    <a:pt x="84105" y="113307"/>
                    <a:pt x="71120" y="136764"/>
                    <a:pt x="63453" y="162733"/>
                  </a:cubicBezTo>
                  <a:cubicBezTo>
                    <a:pt x="54930" y="191614"/>
                    <a:pt x="48090" y="221002"/>
                    <a:pt x="40556" y="250017"/>
                  </a:cubicBezTo>
                  <a:cubicBezTo>
                    <a:pt x="36442" y="241975"/>
                    <a:pt x="33236" y="231636"/>
                    <a:pt x="26717" y="224209"/>
                  </a:cubicBezTo>
                  <a:cubicBezTo>
                    <a:pt x="20225" y="216808"/>
                    <a:pt x="10366" y="212319"/>
                    <a:pt x="2004" y="206549"/>
                  </a:cubicBezTo>
                  <a:cubicBezTo>
                    <a:pt x="3633" y="171149"/>
                    <a:pt x="7748" y="136016"/>
                    <a:pt x="20679" y="102860"/>
                  </a:cubicBezTo>
                  <a:cubicBezTo>
                    <a:pt x="27438" y="85521"/>
                    <a:pt x="35881" y="68289"/>
                    <a:pt x="46674" y="53220"/>
                  </a:cubicBezTo>
                  <a:cubicBezTo>
                    <a:pt x="70613" y="19851"/>
                    <a:pt x="106467" y="6519"/>
                    <a:pt x="145661" y="3099"/>
                  </a:cubicBezTo>
                  <a:cubicBezTo>
                    <a:pt x="189877" y="-748"/>
                    <a:pt x="233132" y="5504"/>
                    <a:pt x="274570" y="22362"/>
                  </a:cubicBezTo>
                  <a:cubicBezTo>
                    <a:pt x="326988" y="43709"/>
                    <a:pt x="359690" y="82048"/>
                    <a:pt x="372567" y="136951"/>
                  </a:cubicBezTo>
                  <a:cubicBezTo>
                    <a:pt x="382212" y="178068"/>
                    <a:pt x="381410" y="219506"/>
                    <a:pt x="372059" y="260543"/>
                  </a:cubicBezTo>
                  <a:cubicBezTo>
                    <a:pt x="369602" y="271444"/>
                    <a:pt x="363670" y="281516"/>
                    <a:pt x="359316" y="291963"/>
                  </a:cubicBezTo>
                  <a:close/>
                </a:path>
              </a:pathLst>
            </a:custGeom>
            <a:solidFill>
              <a:srgbClr val="192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0" name="Freeform: Shape 43">
              <a:extLst>
                <a:ext uri="{FF2B5EF4-FFF2-40B4-BE49-F238E27FC236}">
                  <a16:creationId xmlns:a16="http://schemas.microsoft.com/office/drawing/2014/main" id="{F2C5E462-B6D1-4330-0B0C-80B4FEA83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16" y="5992533"/>
              <a:ext cx="261826" cy="235109"/>
            </a:xfrm>
            <a:custGeom>
              <a:avLst/>
              <a:gdLst>
                <a:gd name="T0" fmla="*/ 97116 w 261825"/>
                <a:gd name="T1" fmla="*/ 2004 h 235108"/>
                <a:gd name="T2" fmla="*/ 209816 w 261825"/>
                <a:gd name="T3" fmla="*/ 4729 h 235108"/>
                <a:gd name="T4" fmla="*/ 248048 w 261825"/>
                <a:gd name="T5" fmla="*/ 12290 h 235108"/>
                <a:gd name="T6" fmla="*/ 252696 w 261825"/>
                <a:gd name="T7" fmla="*/ 37430 h 235108"/>
                <a:gd name="T8" fmla="*/ 227395 w 261825"/>
                <a:gd name="T9" fmla="*/ 50468 h 235108"/>
                <a:gd name="T10" fmla="*/ 198675 w 261825"/>
                <a:gd name="T11" fmla="*/ 52659 h 235108"/>
                <a:gd name="T12" fmla="*/ 169473 w 261825"/>
                <a:gd name="T13" fmla="*/ 67273 h 235108"/>
                <a:gd name="T14" fmla="*/ 158119 w 261825"/>
                <a:gd name="T15" fmla="*/ 88192 h 235108"/>
                <a:gd name="T16" fmla="*/ 96234 w 261825"/>
                <a:gd name="T17" fmla="*/ 215693 h 235108"/>
                <a:gd name="T18" fmla="*/ 85788 w 261825"/>
                <a:gd name="T19" fmla="*/ 234582 h 235108"/>
                <a:gd name="T20" fmla="*/ 79536 w 261825"/>
                <a:gd name="T21" fmla="*/ 227449 h 235108"/>
                <a:gd name="T22" fmla="*/ 7000 w 261825"/>
                <a:gd name="T23" fmla="*/ 109619 h 235108"/>
                <a:gd name="T24" fmla="*/ 2004 w 261825"/>
                <a:gd name="T25" fmla="*/ 97356 h 235108"/>
                <a:gd name="T26" fmla="*/ 97116 w 261825"/>
                <a:gd name="T27" fmla="*/ 2004 h 235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1825"/>
                <a:gd name="T43" fmla="*/ 0 h 235108"/>
                <a:gd name="T44" fmla="*/ 261825 w 261825"/>
                <a:gd name="T45" fmla="*/ 235108 h 235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1825" h="235108">
                  <a:moveTo>
                    <a:pt x="97116" y="2004"/>
                  </a:moveTo>
                  <a:cubicBezTo>
                    <a:pt x="134680" y="2805"/>
                    <a:pt x="172271" y="3046"/>
                    <a:pt x="209808" y="4729"/>
                  </a:cubicBezTo>
                  <a:cubicBezTo>
                    <a:pt x="222659" y="5290"/>
                    <a:pt x="235777" y="8256"/>
                    <a:pt x="248040" y="12290"/>
                  </a:cubicBezTo>
                  <a:cubicBezTo>
                    <a:pt x="262894" y="17179"/>
                    <a:pt x="264764" y="27198"/>
                    <a:pt x="252688" y="37430"/>
                  </a:cubicBezTo>
                  <a:cubicBezTo>
                    <a:pt x="245582" y="43442"/>
                    <a:pt x="236391" y="47930"/>
                    <a:pt x="227387" y="50468"/>
                  </a:cubicBezTo>
                  <a:cubicBezTo>
                    <a:pt x="218277" y="53033"/>
                    <a:pt x="208018" y="53968"/>
                    <a:pt x="198667" y="52659"/>
                  </a:cubicBezTo>
                  <a:cubicBezTo>
                    <a:pt x="184747" y="50709"/>
                    <a:pt x="175797" y="55625"/>
                    <a:pt x="169465" y="67273"/>
                  </a:cubicBezTo>
                  <a:cubicBezTo>
                    <a:pt x="165671" y="74246"/>
                    <a:pt x="161557" y="81059"/>
                    <a:pt x="158111" y="88192"/>
                  </a:cubicBezTo>
                  <a:cubicBezTo>
                    <a:pt x="137432" y="130672"/>
                    <a:pt x="116913" y="173206"/>
                    <a:pt x="96234" y="215685"/>
                  </a:cubicBezTo>
                  <a:cubicBezTo>
                    <a:pt x="93269" y="221750"/>
                    <a:pt x="89715" y="227521"/>
                    <a:pt x="85788" y="234574"/>
                  </a:cubicBezTo>
                  <a:cubicBezTo>
                    <a:pt x="83036" y="231448"/>
                    <a:pt x="80925" y="229658"/>
                    <a:pt x="79536" y="227441"/>
                  </a:cubicBezTo>
                  <a:cubicBezTo>
                    <a:pt x="55277" y="188221"/>
                    <a:pt x="31045" y="148973"/>
                    <a:pt x="7000" y="109619"/>
                  </a:cubicBezTo>
                  <a:cubicBezTo>
                    <a:pt x="4729" y="105906"/>
                    <a:pt x="3660" y="101444"/>
                    <a:pt x="2004" y="97356"/>
                  </a:cubicBezTo>
                  <a:cubicBezTo>
                    <a:pt x="33717" y="65537"/>
                    <a:pt x="65430" y="33770"/>
                    <a:pt x="97116" y="2004"/>
                  </a:cubicBezTo>
                  <a:close/>
                </a:path>
              </a:pathLst>
            </a:custGeom>
            <a:solidFill>
              <a:srgbClr val="FDC8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" name="Freeform: Shape 44">
              <a:extLst>
                <a:ext uri="{FF2B5EF4-FFF2-40B4-BE49-F238E27FC236}">
                  <a16:creationId xmlns:a16="http://schemas.microsoft.com/office/drawing/2014/main" id="{832F5B9E-2FAC-3DE9-C8B6-BF4E88D66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149" y="4960566"/>
              <a:ext cx="176332" cy="197705"/>
            </a:xfrm>
            <a:custGeom>
              <a:avLst/>
              <a:gdLst>
                <a:gd name="T0" fmla="*/ 170382 w 176331"/>
                <a:gd name="T1" fmla="*/ 92868 h 197705"/>
                <a:gd name="T2" fmla="*/ 174095 w 176331"/>
                <a:gd name="T3" fmla="*/ 107535 h 197705"/>
                <a:gd name="T4" fmla="*/ 166160 w 176331"/>
                <a:gd name="T5" fmla="*/ 145527 h 197705"/>
                <a:gd name="T6" fmla="*/ 132150 w 176331"/>
                <a:gd name="T7" fmla="*/ 179858 h 197705"/>
                <a:gd name="T8" fmla="*/ 110856 w 176331"/>
                <a:gd name="T9" fmla="*/ 197278 h 197705"/>
                <a:gd name="T10" fmla="*/ 23511 w 176331"/>
                <a:gd name="T11" fmla="*/ 76357 h 197705"/>
                <a:gd name="T12" fmla="*/ 11301 w 176331"/>
                <a:gd name="T13" fmla="*/ 60086 h 197705"/>
                <a:gd name="T14" fmla="*/ 2725 w 176331"/>
                <a:gd name="T15" fmla="*/ 56560 h 197705"/>
                <a:gd name="T16" fmla="*/ 2004 w 176331"/>
                <a:gd name="T17" fmla="*/ 51323 h 197705"/>
                <a:gd name="T18" fmla="*/ 8630 w 176331"/>
                <a:gd name="T19" fmla="*/ 50388 h 197705"/>
                <a:gd name="T20" fmla="*/ 41358 w 176331"/>
                <a:gd name="T21" fmla="*/ 36736 h 197705"/>
                <a:gd name="T22" fmla="*/ 80418 w 176331"/>
                <a:gd name="T23" fmla="*/ 2004 h 197705"/>
                <a:gd name="T24" fmla="*/ 95841 w 176331"/>
                <a:gd name="T25" fmla="*/ 8924 h 197705"/>
                <a:gd name="T26" fmla="*/ 100383 w 176331"/>
                <a:gd name="T27" fmla="*/ 12397 h 197705"/>
                <a:gd name="T28" fmla="*/ 117001 w 176331"/>
                <a:gd name="T29" fmla="*/ 31205 h 197705"/>
                <a:gd name="T30" fmla="*/ 168992 w 176331"/>
                <a:gd name="T31" fmla="*/ 88967 h 197705"/>
                <a:gd name="T32" fmla="*/ 170382 w 176331"/>
                <a:gd name="T33" fmla="*/ 92868 h 1977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6331"/>
                <a:gd name="T52" fmla="*/ 0 h 197705"/>
                <a:gd name="T53" fmla="*/ 176331 w 176331"/>
                <a:gd name="T54" fmla="*/ 197705 h 1977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6331" h="197705">
                  <a:moveTo>
                    <a:pt x="170374" y="92868"/>
                  </a:moveTo>
                  <a:cubicBezTo>
                    <a:pt x="171603" y="97757"/>
                    <a:pt x="172858" y="102646"/>
                    <a:pt x="174087" y="107535"/>
                  </a:cubicBezTo>
                  <a:cubicBezTo>
                    <a:pt x="176064" y="121161"/>
                    <a:pt x="170748" y="133264"/>
                    <a:pt x="166152" y="145527"/>
                  </a:cubicBezTo>
                  <a:cubicBezTo>
                    <a:pt x="154824" y="156962"/>
                    <a:pt x="143470" y="168423"/>
                    <a:pt x="132142" y="179858"/>
                  </a:cubicBezTo>
                  <a:cubicBezTo>
                    <a:pt x="125035" y="185656"/>
                    <a:pt x="117955" y="191480"/>
                    <a:pt x="110848" y="197278"/>
                  </a:cubicBezTo>
                  <a:cubicBezTo>
                    <a:pt x="81727" y="156962"/>
                    <a:pt x="52632" y="116673"/>
                    <a:pt x="23511" y="76357"/>
                  </a:cubicBezTo>
                  <a:cubicBezTo>
                    <a:pt x="19530" y="70853"/>
                    <a:pt x="15843" y="65082"/>
                    <a:pt x="11301" y="60086"/>
                  </a:cubicBezTo>
                  <a:cubicBezTo>
                    <a:pt x="9431" y="58029"/>
                    <a:pt x="5637" y="57682"/>
                    <a:pt x="2725" y="56560"/>
                  </a:cubicBezTo>
                  <a:cubicBezTo>
                    <a:pt x="2485" y="54796"/>
                    <a:pt x="2244" y="53060"/>
                    <a:pt x="2004" y="51323"/>
                  </a:cubicBezTo>
                  <a:cubicBezTo>
                    <a:pt x="4221" y="50976"/>
                    <a:pt x="6519" y="50094"/>
                    <a:pt x="8630" y="50388"/>
                  </a:cubicBezTo>
                  <a:cubicBezTo>
                    <a:pt x="22309" y="52258"/>
                    <a:pt x="31980" y="45846"/>
                    <a:pt x="41358" y="36736"/>
                  </a:cubicBezTo>
                  <a:cubicBezTo>
                    <a:pt x="53834" y="24606"/>
                    <a:pt x="67353" y="13519"/>
                    <a:pt x="80418" y="2004"/>
                  </a:cubicBezTo>
                  <a:cubicBezTo>
                    <a:pt x="85548" y="4301"/>
                    <a:pt x="90704" y="6626"/>
                    <a:pt x="95833" y="8924"/>
                  </a:cubicBezTo>
                  <a:cubicBezTo>
                    <a:pt x="97356" y="10072"/>
                    <a:pt x="98853" y="11221"/>
                    <a:pt x="100375" y="12397"/>
                  </a:cubicBezTo>
                  <a:cubicBezTo>
                    <a:pt x="105852" y="18729"/>
                    <a:pt x="110528" y="26102"/>
                    <a:pt x="116993" y="31205"/>
                  </a:cubicBezTo>
                  <a:cubicBezTo>
                    <a:pt x="137619" y="47583"/>
                    <a:pt x="152767" y="68716"/>
                    <a:pt x="168984" y="88967"/>
                  </a:cubicBezTo>
                  <a:cubicBezTo>
                    <a:pt x="169412" y="90250"/>
                    <a:pt x="169893" y="91559"/>
                    <a:pt x="170374" y="928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2" name="Freeform: Shape 45">
              <a:extLst>
                <a:ext uri="{FF2B5EF4-FFF2-40B4-BE49-F238E27FC236}">
                  <a16:creationId xmlns:a16="http://schemas.microsoft.com/office/drawing/2014/main" id="{F43702A2-ABA6-B8BB-36B1-48EEE0F30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2" y="5946954"/>
              <a:ext cx="168316" cy="146943"/>
            </a:xfrm>
            <a:custGeom>
              <a:avLst/>
              <a:gdLst>
                <a:gd name="T0" fmla="*/ 166500 w 168316"/>
                <a:gd name="T1" fmla="*/ 47583 h 146942"/>
                <a:gd name="T2" fmla="*/ 71388 w 168316"/>
                <a:gd name="T3" fmla="*/ 142917 h 146942"/>
                <a:gd name="T4" fmla="*/ 22576 w 168316"/>
                <a:gd name="T5" fmla="*/ 124776 h 146942"/>
                <a:gd name="T6" fmla="*/ 2004 w 168316"/>
                <a:gd name="T7" fmla="*/ 93330 h 146942"/>
                <a:gd name="T8" fmla="*/ 122951 w 168316"/>
                <a:gd name="T9" fmla="*/ 2004 h 146942"/>
                <a:gd name="T10" fmla="*/ 166500 w 168316"/>
                <a:gd name="T11" fmla="*/ 47583 h 1469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316"/>
                <a:gd name="T19" fmla="*/ 0 h 146942"/>
                <a:gd name="T20" fmla="*/ 168316 w 168316"/>
                <a:gd name="T21" fmla="*/ 146942 h 1469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316" h="146942">
                  <a:moveTo>
                    <a:pt x="166500" y="47583"/>
                  </a:moveTo>
                  <a:cubicBezTo>
                    <a:pt x="134787" y="79349"/>
                    <a:pt x="103074" y="111116"/>
                    <a:pt x="71388" y="142909"/>
                  </a:cubicBezTo>
                  <a:cubicBezTo>
                    <a:pt x="50442" y="149454"/>
                    <a:pt x="34598" y="141840"/>
                    <a:pt x="22576" y="124768"/>
                  </a:cubicBezTo>
                  <a:cubicBezTo>
                    <a:pt x="15736" y="115070"/>
                    <a:pt x="9538" y="104917"/>
                    <a:pt x="2004" y="93322"/>
                  </a:cubicBezTo>
                  <a:cubicBezTo>
                    <a:pt x="42400" y="62811"/>
                    <a:pt x="81754" y="33102"/>
                    <a:pt x="122951" y="2004"/>
                  </a:cubicBezTo>
                  <a:cubicBezTo>
                    <a:pt x="137726" y="17446"/>
                    <a:pt x="152126" y="32514"/>
                    <a:pt x="166500" y="475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" name="Freeform: Shape 46">
              <a:extLst>
                <a:ext uri="{FF2B5EF4-FFF2-40B4-BE49-F238E27FC236}">
                  <a16:creationId xmlns:a16="http://schemas.microsoft.com/office/drawing/2014/main" id="{522A8815-63D9-54DE-DFD1-F79F024A6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322" y="4858989"/>
              <a:ext cx="90837" cy="66792"/>
            </a:xfrm>
            <a:custGeom>
              <a:avLst/>
              <a:gdLst>
                <a:gd name="T0" fmla="*/ 89662 w 90837"/>
                <a:gd name="T1" fmla="*/ 25461 h 66792"/>
                <a:gd name="T2" fmla="*/ 34358 w 90837"/>
                <a:gd name="T3" fmla="*/ 51083 h 66792"/>
                <a:gd name="T4" fmla="*/ 2004 w 90837"/>
                <a:gd name="T5" fmla="*/ 65857 h 66792"/>
                <a:gd name="T6" fmla="*/ 2004 w 90837"/>
                <a:gd name="T7" fmla="*/ 65911 h 66792"/>
                <a:gd name="T8" fmla="*/ 68823 w 90837"/>
                <a:gd name="T9" fmla="*/ 2004 h 66792"/>
                <a:gd name="T10" fmla="*/ 86670 w 90837"/>
                <a:gd name="T11" fmla="*/ 13278 h 66792"/>
                <a:gd name="T12" fmla="*/ 89662 w 90837"/>
                <a:gd name="T13" fmla="*/ 25461 h 66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837"/>
                <a:gd name="T22" fmla="*/ 0 h 66792"/>
                <a:gd name="T23" fmla="*/ 90837 w 90837"/>
                <a:gd name="T24" fmla="*/ 66792 h 66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837" h="66792">
                  <a:moveTo>
                    <a:pt x="89662" y="25461"/>
                  </a:moveTo>
                  <a:cubicBezTo>
                    <a:pt x="71227" y="34011"/>
                    <a:pt x="52793" y="42560"/>
                    <a:pt x="34358" y="51083"/>
                  </a:cubicBezTo>
                  <a:cubicBezTo>
                    <a:pt x="23591" y="56052"/>
                    <a:pt x="12797" y="60941"/>
                    <a:pt x="2004" y="65857"/>
                  </a:cubicBezTo>
                  <a:cubicBezTo>
                    <a:pt x="2004" y="65857"/>
                    <a:pt x="2004" y="65911"/>
                    <a:pt x="2004" y="65911"/>
                  </a:cubicBezTo>
                  <a:cubicBezTo>
                    <a:pt x="23938" y="44938"/>
                    <a:pt x="45846" y="23965"/>
                    <a:pt x="68823" y="2004"/>
                  </a:cubicBezTo>
                  <a:cubicBezTo>
                    <a:pt x="73739" y="5103"/>
                    <a:pt x="80204" y="9191"/>
                    <a:pt x="86670" y="13278"/>
                  </a:cubicBezTo>
                  <a:cubicBezTo>
                    <a:pt x="87685" y="17366"/>
                    <a:pt x="88673" y="21427"/>
                    <a:pt x="89662" y="25461"/>
                  </a:cubicBez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" name="Freeform: Shape 47">
              <a:extLst>
                <a:ext uri="{FF2B5EF4-FFF2-40B4-BE49-F238E27FC236}">
                  <a16:creationId xmlns:a16="http://schemas.microsoft.com/office/drawing/2014/main" id="{B22C000A-9A1F-83E5-EF75-54D1DF2BA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353" y="5139810"/>
              <a:ext cx="72136" cy="742730"/>
            </a:xfrm>
            <a:custGeom>
              <a:avLst/>
              <a:gdLst>
                <a:gd name="T0" fmla="*/ 2283 w 72135"/>
                <a:gd name="T1" fmla="*/ 2004 h 742729"/>
                <a:gd name="T2" fmla="*/ 72236 w 72135"/>
                <a:gd name="T3" fmla="*/ 742043 h 742729"/>
                <a:gd name="T4" fmla="*/ 68015 w 72135"/>
                <a:gd name="T5" fmla="*/ 737207 h 742729"/>
                <a:gd name="T6" fmla="*/ 56366 w 72135"/>
                <a:gd name="T7" fmla="*/ 597852 h 742729"/>
                <a:gd name="T8" fmla="*/ 43569 w 72135"/>
                <a:gd name="T9" fmla="*/ 475729 h 742729"/>
                <a:gd name="T10" fmla="*/ 32633 w 72135"/>
                <a:gd name="T11" fmla="*/ 353411 h 742729"/>
                <a:gd name="T12" fmla="*/ 19890 w 72135"/>
                <a:gd name="T13" fmla="*/ 227842 h 742729"/>
                <a:gd name="T14" fmla="*/ 12329 w 72135"/>
                <a:gd name="T15" fmla="*/ 142882 h 742729"/>
                <a:gd name="T16" fmla="*/ 2390 w 72135"/>
                <a:gd name="T17" fmla="*/ 32461 h 742729"/>
                <a:gd name="T18" fmla="*/ 2283 w 72135"/>
                <a:gd name="T19" fmla="*/ 2004 h 7427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2135"/>
                <a:gd name="T31" fmla="*/ 0 h 742729"/>
                <a:gd name="T32" fmla="*/ 72135 w 72135"/>
                <a:gd name="T33" fmla="*/ 742729 h 7427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2135" h="742729">
                  <a:moveTo>
                    <a:pt x="2283" y="2004"/>
                  </a:moveTo>
                  <a:cubicBezTo>
                    <a:pt x="32767" y="247292"/>
                    <a:pt x="55370" y="493194"/>
                    <a:pt x="72228" y="742035"/>
                  </a:cubicBezTo>
                  <a:cubicBezTo>
                    <a:pt x="69717" y="739203"/>
                    <a:pt x="68114" y="738268"/>
                    <a:pt x="68007" y="737199"/>
                  </a:cubicBezTo>
                  <a:cubicBezTo>
                    <a:pt x="64079" y="690739"/>
                    <a:pt x="60659" y="644251"/>
                    <a:pt x="56358" y="597844"/>
                  </a:cubicBezTo>
                  <a:cubicBezTo>
                    <a:pt x="52564" y="557101"/>
                    <a:pt x="47542" y="516464"/>
                    <a:pt x="43561" y="475721"/>
                  </a:cubicBezTo>
                  <a:cubicBezTo>
                    <a:pt x="39607" y="434978"/>
                    <a:pt x="36534" y="394154"/>
                    <a:pt x="32633" y="353411"/>
                  </a:cubicBezTo>
                  <a:cubicBezTo>
                    <a:pt x="28626" y="311519"/>
                    <a:pt x="23977" y="269707"/>
                    <a:pt x="19890" y="227842"/>
                  </a:cubicBezTo>
                  <a:cubicBezTo>
                    <a:pt x="17111" y="199548"/>
                    <a:pt x="14894" y="171202"/>
                    <a:pt x="12329" y="142882"/>
                  </a:cubicBezTo>
                  <a:cubicBezTo>
                    <a:pt x="9016" y="106066"/>
                    <a:pt x="5436" y="69304"/>
                    <a:pt x="2390" y="32461"/>
                  </a:cubicBezTo>
                  <a:cubicBezTo>
                    <a:pt x="1588" y="22362"/>
                    <a:pt x="2283" y="12156"/>
                    <a:pt x="2283" y="2004"/>
                  </a:cubicBez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" name="Freeform: Shape 48">
              <a:extLst>
                <a:ext uri="{FF2B5EF4-FFF2-40B4-BE49-F238E27FC236}">
                  <a16:creationId xmlns:a16="http://schemas.microsoft.com/office/drawing/2014/main" id="{095D66F1-EF50-0D3D-E3B9-B447EA100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55" y="4882320"/>
              <a:ext cx="88166" cy="45419"/>
            </a:xfrm>
            <a:custGeom>
              <a:avLst/>
              <a:gdLst>
                <a:gd name="T0" fmla="*/ 78128 w 88165"/>
                <a:gd name="T1" fmla="*/ 32382 h 45418"/>
                <a:gd name="T2" fmla="*/ 88468 w 88165"/>
                <a:gd name="T3" fmla="*/ 45553 h 45418"/>
                <a:gd name="T4" fmla="*/ 2004 w 88165"/>
                <a:gd name="T5" fmla="*/ 25970 h 45418"/>
                <a:gd name="T6" fmla="*/ 3179 w 88165"/>
                <a:gd name="T7" fmla="*/ 22221 h 45418"/>
                <a:gd name="T8" fmla="*/ 60068 w 88165"/>
                <a:gd name="T9" fmla="*/ 20645 h 45418"/>
                <a:gd name="T10" fmla="*/ 78262 w 88165"/>
                <a:gd name="T11" fmla="*/ 32489 h 45418"/>
                <a:gd name="T12" fmla="*/ 78128 w 88165"/>
                <a:gd name="T13" fmla="*/ 32382 h 454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165"/>
                <a:gd name="T22" fmla="*/ 0 h 45418"/>
                <a:gd name="T23" fmla="*/ 88165 w 88165"/>
                <a:gd name="T24" fmla="*/ 45418 h 454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165" h="45418">
                  <a:moveTo>
                    <a:pt x="78120" y="32374"/>
                  </a:moveTo>
                  <a:cubicBezTo>
                    <a:pt x="81113" y="36194"/>
                    <a:pt x="84105" y="39988"/>
                    <a:pt x="88460" y="45545"/>
                  </a:cubicBezTo>
                  <a:cubicBezTo>
                    <a:pt x="58537" y="38759"/>
                    <a:pt x="30350" y="32374"/>
                    <a:pt x="2004" y="25962"/>
                  </a:cubicBezTo>
                  <a:cubicBezTo>
                    <a:pt x="2832" y="23290"/>
                    <a:pt x="2832" y="22515"/>
                    <a:pt x="3179" y="22221"/>
                  </a:cubicBezTo>
                  <a:cubicBezTo>
                    <a:pt x="39434" y="-5885"/>
                    <a:pt x="28106" y="-3053"/>
                    <a:pt x="60060" y="20645"/>
                  </a:cubicBezTo>
                  <a:cubicBezTo>
                    <a:pt x="65857" y="24946"/>
                    <a:pt x="72162" y="28553"/>
                    <a:pt x="78254" y="32481"/>
                  </a:cubicBezTo>
                  <a:lnTo>
                    <a:pt x="78120" y="32374"/>
                  </a:lnTo>
                  <a:close/>
                </a:path>
              </a:pathLst>
            </a:custGeom>
            <a:solidFill>
              <a:srgbClr val="E2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" name="Freeform: Shape 49">
              <a:extLst>
                <a:ext uri="{FF2B5EF4-FFF2-40B4-BE49-F238E27FC236}">
                  <a16:creationId xmlns:a16="http://schemas.microsoft.com/office/drawing/2014/main" id="{2B20AEA7-1824-D92C-8197-20C0F2D34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75" y="4922842"/>
              <a:ext cx="2672" cy="2672"/>
            </a:xfrm>
            <a:custGeom>
              <a:avLst/>
              <a:gdLst>
                <a:gd name="T0" fmla="*/ 2359 w 2671"/>
                <a:gd name="T1" fmla="*/ 2012 h 2671"/>
                <a:gd name="T2" fmla="*/ 2012 w 2671"/>
                <a:gd name="T3" fmla="*/ 2466 h 2671"/>
                <a:gd name="T4" fmla="*/ 2359 w 2671"/>
                <a:gd name="T5" fmla="*/ 2065 h 2671"/>
                <a:gd name="T6" fmla="*/ 0 60000 65536"/>
                <a:gd name="T7" fmla="*/ 0 60000 65536"/>
                <a:gd name="T8" fmla="*/ 0 60000 65536"/>
                <a:gd name="T9" fmla="*/ 0 w 2671"/>
                <a:gd name="T10" fmla="*/ 0 h 2671"/>
                <a:gd name="T11" fmla="*/ 2671 w 2671"/>
                <a:gd name="T12" fmla="*/ 2671 h 2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71" h="2671">
                  <a:moveTo>
                    <a:pt x="2351" y="2004"/>
                  </a:moveTo>
                  <a:lnTo>
                    <a:pt x="2004" y="2458"/>
                  </a:lnTo>
                  <a:lnTo>
                    <a:pt x="2351" y="2057"/>
                  </a:lnTo>
                  <a:close/>
                </a:path>
              </a:pathLst>
            </a:custGeom>
            <a:solidFill>
              <a:srgbClr val="0B9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7" name="Group 19">
            <a:extLst>
              <a:ext uri="{FF2B5EF4-FFF2-40B4-BE49-F238E27FC236}">
                <a16:creationId xmlns:a16="http://schemas.microsoft.com/office/drawing/2014/main" id="{5A2D6A27-FC50-7D8B-D448-59F3732CCFB3}"/>
              </a:ext>
            </a:extLst>
          </p:cNvPr>
          <p:cNvGrpSpPr>
            <a:grpSpLocks/>
          </p:cNvGrpSpPr>
          <p:nvPr/>
        </p:nvGrpSpPr>
        <p:grpSpPr bwMode="auto">
          <a:xfrm>
            <a:off x="4147123" y="1915058"/>
            <a:ext cx="1023224" cy="1310964"/>
            <a:chOff x="9236076" y="7739063"/>
            <a:chExt cx="938213" cy="1443038"/>
          </a:xfrm>
        </p:grpSpPr>
        <p:sp>
          <p:nvSpPr>
            <p:cNvPr id="28" name="Freeform 183">
              <a:extLst>
                <a:ext uri="{FF2B5EF4-FFF2-40B4-BE49-F238E27FC236}">
                  <a16:creationId xmlns:a16="http://schemas.microsoft.com/office/drawing/2014/main" id="{2C15BB12-2236-7991-AA5E-B79F2F06A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6" y="7786688"/>
              <a:ext cx="938213" cy="1039813"/>
            </a:xfrm>
            <a:custGeom>
              <a:avLst/>
              <a:gdLst>
                <a:gd name="T0" fmla="*/ 2147483647 w 591"/>
                <a:gd name="T1" fmla="*/ 2147483647 h 655"/>
                <a:gd name="T2" fmla="*/ 2147483647 w 591"/>
                <a:gd name="T3" fmla="*/ 2147483647 h 655"/>
                <a:gd name="T4" fmla="*/ 0 w 591"/>
                <a:gd name="T5" fmla="*/ 2147483647 h 655"/>
                <a:gd name="T6" fmla="*/ 2147483647 w 591"/>
                <a:gd name="T7" fmla="*/ 0 h 655"/>
                <a:gd name="T8" fmla="*/ 2147483647 w 591"/>
                <a:gd name="T9" fmla="*/ 2147483647 h 6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1"/>
                <a:gd name="T16" fmla="*/ 0 h 655"/>
                <a:gd name="T17" fmla="*/ 591 w 591"/>
                <a:gd name="T18" fmla="*/ 655 h 6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1" h="655">
                  <a:moveTo>
                    <a:pt x="591" y="489"/>
                  </a:moveTo>
                  <a:lnTo>
                    <a:pt x="216" y="655"/>
                  </a:lnTo>
                  <a:lnTo>
                    <a:pt x="0" y="166"/>
                  </a:lnTo>
                  <a:lnTo>
                    <a:pt x="374" y="0"/>
                  </a:lnTo>
                  <a:lnTo>
                    <a:pt x="591" y="489"/>
                  </a:lnTo>
                  <a:close/>
                </a:path>
              </a:pathLst>
            </a:custGeom>
            <a:solidFill>
              <a:srgbClr val="1FD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4">
              <a:extLst>
                <a:ext uri="{FF2B5EF4-FFF2-40B4-BE49-F238E27FC236}">
                  <a16:creationId xmlns:a16="http://schemas.microsoft.com/office/drawing/2014/main" id="{5458E786-059E-3448-9B92-E24E8A34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226" y="7843838"/>
              <a:ext cx="814388" cy="909638"/>
            </a:xfrm>
            <a:custGeom>
              <a:avLst/>
              <a:gdLst>
                <a:gd name="T0" fmla="*/ 2147483647 w 513"/>
                <a:gd name="T1" fmla="*/ 2147483647 h 573"/>
                <a:gd name="T2" fmla="*/ 2147483647 w 513"/>
                <a:gd name="T3" fmla="*/ 2147483647 h 573"/>
                <a:gd name="T4" fmla="*/ 0 w 513"/>
                <a:gd name="T5" fmla="*/ 2147483647 h 573"/>
                <a:gd name="T6" fmla="*/ 2147483647 w 513"/>
                <a:gd name="T7" fmla="*/ 0 h 573"/>
                <a:gd name="T8" fmla="*/ 2147483647 w 513"/>
                <a:gd name="T9" fmla="*/ 2147483647 h 5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573"/>
                <a:gd name="T17" fmla="*/ 513 w 513"/>
                <a:gd name="T18" fmla="*/ 573 h 5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573">
                  <a:moveTo>
                    <a:pt x="513" y="429"/>
                  </a:moveTo>
                  <a:lnTo>
                    <a:pt x="192" y="573"/>
                  </a:lnTo>
                  <a:lnTo>
                    <a:pt x="0" y="142"/>
                  </a:lnTo>
                  <a:lnTo>
                    <a:pt x="322" y="0"/>
                  </a:lnTo>
                  <a:lnTo>
                    <a:pt x="513" y="4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5">
              <a:extLst>
                <a:ext uri="{FF2B5EF4-FFF2-40B4-BE49-F238E27FC236}">
                  <a16:creationId xmlns:a16="http://schemas.microsoft.com/office/drawing/2014/main" id="{6C2B8696-BF7E-B3E8-892B-C2441AD11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76" y="7847013"/>
              <a:ext cx="279400" cy="180975"/>
            </a:xfrm>
            <a:custGeom>
              <a:avLst/>
              <a:gdLst>
                <a:gd name="T0" fmla="*/ 2147483647 w 176"/>
                <a:gd name="T1" fmla="*/ 2147483647 h 114"/>
                <a:gd name="T2" fmla="*/ 2147483647 w 176"/>
                <a:gd name="T3" fmla="*/ 2147483647 h 114"/>
                <a:gd name="T4" fmla="*/ 0 w 176"/>
                <a:gd name="T5" fmla="*/ 2147483647 h 114"/>
                <a:gd name="T6" fmla="*/ 2147483647 w 176"/>
                <a:gd name="T7" fmla="*/ 0 h 114"/>
                <a:gd name="T8" fmla="*/ 2147483647 w 176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"/>
                <a:gd name="T16" fmla="*/ 0 h 114"/>
                <a:gd name="T17" fmla="*/ 176 w 176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" h="114">
                  <a:moveTo>
                    <a:pt x="176" y="42"/>
                  </a:moveTo>
                  <a:lnTo>
                    <a:pt x="18" y="114"/>
                  </a:lnTo>
                  <a:lnTo>
                    <a:pt x="0" y="70"/>
                  </a:lnTo>
                  <a:lnTo>
                    <a:pt x="156" y="0"/>
                  </a:lnTo>
                  <a:lnTo>
                    <a:pt x="176" y="42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6">
              <a:extLst>
                <a:ext uri="{FF2B5EF4-FFF2-40B4-BE49-F238E27FC236}">
                  <a16:creationId xmlns:a16="http://schemas.microsoft.com/office/drawing/2014/main" id="{25A83345-BB63-90A2-C94E-FC0E0AB54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26" y="7824788"/>
              <a:ext cx="114300" cy="117475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37"/>
                <a:gd name="T17" fmla="*/ 36 w 36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37">
                  <a:moveTo>
                    <a:pt x="33" y="12"/>
                  </a:moveTo>
                  <a:cubicBezTo>
                    <a:pt x="36" y="20"/>
                    <a:pt x="33" y="29"/>
                    <a:pt x="25" y="33"/>
                  </a:cubicBezTo>
                  <a:cubicBezTo>
                    <a:pt x="17" y="37"/>
                    <a:pt x="7" y="33"/>
                    <a:pt x="3" y="25"/>
                  </a:cubicBezTo>
                  <a:cubicBezTo>
                    <a:pt x="0" y="17"/>
                    <a:pt x="3" y="7"/>
                    <a:pt x="12" y="4"/>
                  </a:cubicBezTo>
                  <a:cubicBezTo>
                    <a:pt x="20" y="0"/>
                    <a:pt x="29" y="4"/>
                    <a:pt x="33" y="12"/>
                  </a:cubicBezTo>
                  <a:close/>
                </a:path>
              </a:pathLst>
            </a:custGeom>
            <a:solidFill>
              <a:srgbClr val="4119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87">
              <a:extLst>
                <a:ext uri="{FF2B5EF4-FFF2-40B4-BE49-F238E27FC236}">
                  <a16:creationId xmlns:a16="http://schemas.microsoft.com/office/drawing/2014/main" id="{8C1D5331-3D64-E93B-75A8-B1023F49B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7526" y="7977188"/>
              <a:ext cx="377825" cy="174625"/>
            </a:xfrm>
            <a:custGeom>
              <a:avLst/>
              <a:gdLst>
                <a:gd name="T0" fmla="*/ 2147483647 w 238"/>
                <a:gd name="T1" fmla="*/ 2147483647 h 110"/>
                <a:gd name="T2" fmla="*/ 2147483647 w 238"/>
                <a:gd name="T3" fmla="*/ 2147483647 h 110"/>
                <a:gd name="T4" fmla="*/ 0 w 238"/>
                <a:gd name="T5" fmla="*/ 2147483647 h 110"/>
                <a:gd name="T6" fmla="*/ 2147483647 w 238"/>
                <a:gd name="T7" fmla="*/ 0 h 110"/>
                <a:gd name="T8" fmla="*/ 2147483647 w 238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10"/>
                <a:gd name="T17" fmla="*/ 238 w 2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10">
                  <a:moveTo>
                    <a:pt x="238" y="4"/>
                  </a:moveTo>
                  <a:lnTo>
                    <a:pt x="2" y="110"/>
                  </a:lnTo>
                  <a:lnTo>
                    <a:pt x="0" y="106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88">
              <a:extLst>
                <a:ext uri="{FF2B5EF4-FFF2-40B4-BE49-F238E27FC236}">
                  <a16:creationId xmlns:a16="http://schemas.microsoft.com/office/drawing/2014/main" id="{28A7FFC2-2DFA-2C93-D47A-3D0403A5B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401" y="8015288"/>
              <a:ext cx="377825" cy="171450"/>
            </a:xfrm>
            <a:custGeom>
              <a:avLst/>
              <a:gdLst>
                <a:gd name="T0" fmla="*/ 2147483647 w 238"/>
                <a:gd name="T1" fmla="*/ 2147483647 h 108"/>
                <a:gd name="T2" fmla="*/ 2147483647 w 238"/>
                <a:gd name="T3" fmla="*/ 2147483647 h 108"/>
                <a:gd name="T4" fmla="*/ 0 w 238"/>
                <a:gd name="T5" fmla="*/ 2147483647 h 108"/>
                <a:gd name="T6" fmla="*/ 2147483647 w 238"/>
                <a:gd name="T7" fmla="*/ 0 h 108"/>
                <a:gd name="T8" fmla="*/ 2147483647 w 238"/>
                <a:gd name="T9" fmla="*/ 2147483647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8"/>
                <a:gd name="T17" fmla="*/ 238 w 238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8">
                  <a:moveTo>
                    <a:pt x="238" y="4"/>
                  </a:moveTo>
                  <a:lnTo>
                    <a:pt x="2" y="108"/>
                  </a:lnTo>
                  <a:lnTo>
                    <a:pt x="0" y="106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89">
              <a:extLst>
                <a:ext uri="{FF2B5EF4-FFF2-40B4-BE49-F238E27FC236}">
                  <a16:creationId xmlns:a16="http://schemas.microsoft.com/office/drawing/2014/main" id="{47D34344-F33F-7BCB-7402-28FFC816A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2451" y="8053388"/>
              <a:ext cx="377825" cy="171450"/>
            </a:xfrm>
            <a:custGeom>
              <a:avLst/>
              <a:gdLst>
                <a:gd name="T0" fmla="*/ 2147483647 w 238"/>
                <a:gd name="T1" fmla="*/ 2147483647 h 108"/>
                <a:gd name="T2" fmla="*/ 0 w 238"/>
                <a:gd name="T3" fmla="*/ 2147483647 h 108"/>
                <a:gd name="T4" fmla="*/ 0 w 238"/>
                <a:gd name="T5" fmla="*/ 2147483647 h 108"/>
                <a:gd name="T6" fmla="*/ 2147483647 w 238"/>
                <a:gd name="T7" fmla="*/ 0 h 108"/>
                <a:gd name="T8" fmla="*/ 2147483647 w 238"/>
                <a:gd name="T9" fmla="*/ 2147483647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8"/>
                <a:gd name="T17" fmla="*/ 238 w 238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8">
                  <a:moveTo>
                    <a:pt x="238" y="4"/>
                  </a:moveTo>
                  <a:lnTo>
                    <a:pt x="0" y="108"/>
                  </a:lnTo>
                  <a:lnTo>
                    <a:pt x="0" y="104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90">
              <a:extLst>
                <a:ext uri="{FF2B5EF4-FFF2-40B4-BE49-F238E27FC236}">
                  <a16:creationId xmlns:a16="http://schemas.microsoft.com/office/drawing/2014/main" id="{CFD24380-EA71-FE8C-C477-48C4F0258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26" y="8091488"/>
              <a:ext cx="377825" cy="171450"/>
            </a:xfrm>
            <a:custGeom>
              <a:avLst/>
              <a:gdLst>
                <a:gd name="T0" fmla="*/ 2147483647 w 238"/>
                <a:gd name="T1" fmla="*/ 2147483647 h 108"/>
                <a:gd name="T2" fmla="*/ 2147483647 w 238"/>
                <a:gd name="T3" fmla="*/ 2147483647 h 108"/>
                <a:gd name="T4" fmla="*/ 0 w 238"/>
                <a:gd name="T5" fmla="*/ 2147483647 h 108"/>
                <a:gd name="T6" fmla="*/ 2147483647 w 238"/>
                <a:gd name="T7" fmla="*/ 0 h 108"/>
                <a:gd name="T8" fmla="*/ 2147483647 w 238"/>
                <a:gd name="T9" fmla="*/ 2147483647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8"/>
                <a:gd name="T17" fmla="*/ 238 w 238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8">
                  <a:moveTo>
                    <a:pt x="238" y="4"/>
                  </a:moveTo>
                  <a:lnTo>
                    <a:pt x="2" y="108"/>
                  </a:lnTo>
                  <a:lnTo>
                    <a:pt x="0" y="104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91">
              <a:extLst>
                <a:ext uri="{FF2B5EF4-FFF2-40B4-BE49-F238E27FC236}">
                  <a16:creationId xmlns:a16="http://schemas.microsoft.com/office/drawing/2014/main" id="{0E1B3E20-EF75-F692-D59B-5249D2DC3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01" y="8129588"/>
              <a:ext cx="377825" cy="171450"/>
            </a:xfrm>
            <a:custGeom>
              <a:avLst/>
              <a:gdLst>
                <a:gd name="T0" fmla="*/ 2147483647 w 238"/>
                <a:gd name="T1" fmla="*/ 2147483647 h 108"/>
                <a:gd name="T2" fmla="*/ 2147483647 w 238"/>
                <a:gd name="T3" fmla="*/ 2147483647 h 108"/>
                <a:gd name="T4" fmla="*/ 0 w 238"/>
                <a:gd name="T5" fmla="*/ 2147483647 h 108"/>
                <a:gd name="T6" fmla="*/ 2147483647 w 238"/>
                <a:gd name="T7" fmla="*/ 0 h 108"/>
                <a:gd name="T8" fmla="*/ 2147483647 w 238"/>
                <a:gd name="T9" fmla="*/ 2147483647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8"/>
                <a:gd name="T17" fmla="*/ 238 w 238"/>
                <a:gd name="T18" fmla="*/ 108 h 1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8">
                  <a:moveTo>
                    <a:pt x="238" y="2"/>
                  </a:moveTo>
                  <a:lnTo>
                    <a:pt x="2" y="108"/>
                  </a:lnTo>
                  <a:lnTo>
                    <a:pt x="0" y="104"/>
                  </a:lnTo>
                  <a:lnTo>
                    <a:pt x="236" y="0"/>
                  </a:lnTo>
                  <a:lnTo>
                    <a:pt x="238" y="2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92">
              <a:extLst>
                <a:ext uri="{FF2B5EF4-FFF2-40B4-BE49-F238E27FC236}">
                  <a16:creationId xmlns:a16="http://schemas.microsoft.com/office/drawing/2014/main" id="{EBE73D03-B890-80AA-43A8-9998FE42E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076" y="8164513"/>
              <a:ext cx="377825" cy="174625"/>
            </a:xfrm>
            <a:custGeom>
              <a:avLst/>
              <a:gdLst>
                <a:gd name="T0" fmla="*/ 2147483647 w 238"/>
                <a:gd name="T1" fmla="*/ 2147483647 h 110"/>
                <a:gd name="T2" fmla="*/ 2147483647 w 238"/>
                <a:gd name="T3" fmla="*/ 2147483647 h 110"/>
                <a:gd name="T4" fmla="*/ 0 w 238"/>
                <a:gd name="T5" fmla="*/ 2147483647 h 110"/>
                <a:gd name="T6" fmla="*/ 2147483647 w 238"/>
                <a:gd name="T7" fmla="*/ 0 h 110"/>
                <a:gd name="T8" fmla="*/ 2147483647 w 238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10"/>
                <a:gd name="T17" fmla="*/ 238 w 2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10">
                  <a:moveTo>
                    <a:pt x="238" y="4"/>
                  </a:moveTo>
                  <a:lnTo>
                    <a:pt x="2" y="110"/>
                  </a:lnTo>
                  <a:lnTo>
                    <a:pt x="0" y="106"/>
                  </a:lnTo>
                  <a:lnTo>
                    <a:pt x="238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93">
              <a:extLst>
                <a:ext uri="{FF2B5EF4-FFF2-40B4-BE49-F238E27FC236}">
                  <a16:creationId xmlns:a16="http://schemas.microsoft.com/office/drawing/2014/main" id="{E231065F-A6BF-F158-CDF4-C3B1BD6AE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9126" y="8202613"/>
              <a:ext cx="377825" cy="174625"/>
            </a:xfrm>
            <a:custGeom>
              <a:avLst/>
              <a:gdLst>
                <a:gd name="T0" fmla="*/ 2147483647 w 238"/>
                <a:gd name="T1" fmla="*/ 2147483647 h 110"/>
                <a:gd name="T2" fmla="*/ 2147483647 w 238"/>
                <a:gd name="T3" fmla="*/ 2147483647 h 110"/>
                <a:gd name="T4" fmla="*/ 0 w 238"/>
                <a:gd name="T5" fmla="*/ 2147483647 h 110"/>
                <a:gd name="T6" fmla="*/ 2147483647 w 238"/>
                <a:gd name="T7" fmla="*/ 0 h 110"/>
                <a:gd name="T8" fmla="*/ 2147483647 w 238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10"/>
                <a:gd name="T17" fmla="*/ 238 w 2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10">
                  <a:moveTo>
                    <a:pt x="238" y="4"/>
                  </a:moveTo>
                  <a:lnTo>
                    <a:pt x="2" y="110"/>
                  </a:lnTo>
                  <a:lnTo>
                    <a:pt x="0" y="106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94">
              <a:extLst>
                <a:ext uri="{FF2B5EF4-FFF2-40B4-BE49-F238E27FC236}">
                  <a16:creationId xmlns:a16="http://schemas.microsoft.com/office/drawing/2014/main" id="{0B6A4E8F-C649-31F9-5E14-807A4C8F7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5001" y="8240713"/>
              <a:ext cx="377825" cy="174625"/>
            </a:xfrm>
            <a:custGeom>
              <a:avLst/>
              <a:gdLst>
                <a:gd name="T0" fmla="*/ 2147483647 w 238"/>
                <a:gd name="T1" fmla="*/ 2147483647 h 110"/>
                <a:gd name="T2" fmla="*/ 2147483647 w 238"/>
                <a:gd name="T3" fmla="*/ 2147483647 h 110"/>
                <a:gd name="T4" fmla="*/ 0 w 238"/>
                <a:gd name="T5" fmla="*/ 2147483647 h 110"/>
                <a:gd name="T6" fmla="*/ 2147483647 w 238"/>
                <a:gd name="T7" fmla="*/ 0 h 110"/>
                <a:gd name="T8" fmla="*/ 2147483647 w 238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10"/>
                <a:gd name="T17" fmla="*/ 238 w 238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10">
                  <a:moveTo>
                    <a:pt x="238" y="4"/>
                  </a:moveTo>
                  <a:lnTo>
                    <a:pt x="2" y="110"/>
                  </a:lnTo>
                  <a:lnTo>
                    <a:pt x="0" y="106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95">
              <a:extLst>
                <a:ext uri="{FF2B5EF4-FFF2-40B4-BE49-F238E27FC236}">
                  <a16:creationId xmlns:a16="http://schemas.microsoft.com/office/drawing/2014/main" id="{BEBB5DF3-1867-8968-CE59-36BB8BE1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76" y="8278813"/>
              <a:ext cx="377825" cy="173038"/>
            </a:xfrm>
            <a:custGeom>
              <a:avLst/>
              <a:gdLst>
                <a:gd name="T0" fmla="*/ 2147483647 w 238"/>
                <a:gd name="T1" fmla="*/ 2147483647 h 109"/>
                <a:gd name="T2" fmla="*/ 2147483647 w 238"/>
                <a:gd name="T3" fmla="*/ 2147483647 h 109"/>
                <a:gd name="T4" fmla="*/ 0 w 238"/>
                <a:gd name="T5" fmla="*/ 2147483647 h 109"/>
                <a:gd name="T6" fmla="*/ 2147483647 w 238"/>
                <a:gd name="T7" fmla="*/ 0 h 109"/>
                <a:gd name="T8" fmla="*/ 2147483647 w 238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"/>
                <a:gd name="T16" fmla="*/ 0 h 109"/>
                <a:gd name="T17" fmla="*/ 238 w 238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" h="109">
                  <a:moveTo>
                    <a:pt x="238" y="4"/>
                  </a:moveTo>
                  <a:lnTo>
                    <a:pt x="2" y="109"/>
                  </a:lnTo>
                  <a:lnTo>
                    <a:pt x="0" y="107"/>
                  </a:lnTo>
                  <a:lnTo>
                    <a:pt x="236" y="0"/>
                  </a:lnTo>
                  <a:lnTo>
                    <a:pt x="238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96">
              <a:extLst>
                <a:ext uri="{FF2B5EF4-FFF2-40B4-BE49-F238E27FC236}">
                  <a16:creationId xmlns:a16="http://schemas.microsoft.com/office/drawing/2014/main" id="{9A42AF45-311D-3F5C-A5F9-91844D9B0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9926" y="8316913"/>
              <a:ext cx="379413" cy="173038"/>
            </a:xfrm>
            <a:custGeom>
              <a:avLst/>
              <a:gdLst>
                <a:gd name="T0" fmla="*/ 2147483647 w 239"/>
                <a:gd name="T1" fmla="*/ 2147483647 h 109"/>
                <a:gd name="T2" fmla="*/ 0 w 239"/>
                <a:gd name="T3" fmla="*/ 2147483647 h 109"/>
                <a:gd name="T4" fmla="*/ 0 w 239"/>
                <a:gd name="T5" fmla="*/ 2147483647 h 109"/>
                <a:gd name="T6" fmla="*/ 2147483647 w 239"/>
                <a:gd name="T7" fmla="*/ 0 h 109"/>
                <a:gd name="T8" fmla="*/ 2147483647 w 239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9"/>
                <a:gd name="T17" fmla="*/ 239 w 23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9">
                  <a:moveTo>
                    <a:pt x="239" y="4"/>
                  </a:moveTo>
                  <a:lnTo>
                    <a:pt x="0" y="109"/>
                  </a:lnTo>
                  <a:lnTo>
                    <a:pt x="0" y="105"/>
                  </a:lnTo>
                  <a:lnTo>
                    <a:pt x="237" y="0"/>
                  </a:lnTo>
                  <a:lnTo>
                    <a:pt x="239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97">
              <a:extLst>
                <a:ext uri="{FF2B5EF4-FFF2-40B4-BE49-F238E27FC236}">
                  <a16:creationId xmlns:a16="http://schemas.microsoft.com/office/drawing/2014/main" id="{04499091-B34B-A41D-C102-F032E90E2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5801" y="8355013"/>
              <a:ext cx="379413" cy="173038"/>
            </a:xfrm>
            <a:custGeom>
              <a:avLst/>
              <a:gdLst>
                <a:gd name="T0" fmla="*/ 2147483647 w 239"/>
                <a:gd name="T1" fmla="*/ 2147483647 h 109"/>
                <a:gd name="T2" fmla="*/ 2147483647 w 239"/>
                <a:gd name="T3" fmla="*/ 2147483647 h 109"/>
                <a:gd name="T4" fmla="*/ 0 w 239"/>
                <a:gd name="T5" fmla="*/ 2147483647 h 109"/>
                <a:gd name="T6" fmla="*/ 2147483647 w 239"/>
                <a:gd name="T7" fmla="*/ 0 h 109"/>
                <a:gd name="T8" fmla="*/ 2147483647 w 239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9"/>
                <a:gd name="T17" fmla="*/ 239 w 23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9">
                  <a:moveTo>
                    <a:pt x="239" y="4"/>
                  </a:moveTo>
                  <a:lnTo>
                    <a:pt x="2" y="109"/>
                  </a:lnTo>
                  <a:lnTo>
                    <a:pt x="0" y="105"/>
                  </a:lnTo>
                  <a:lnTo>
                    <a:pt x="237" y="0"/>
                  </a:lnTo>
                  <a:lnTo>
                    <a:pt x="239" y="4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198">
              <a:extLst>
                <a:ext uri="{FF2B5EF4-FFF2-40B4-BE49-F238E27FC236}">
                  <a16:creationId xmlns:a16="http://schemas.microsoft.com/office/drawing/2014/main" id="{7FE66D8F-9314-A392-0E7F-F4096C30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1676" y="8393113"/>
              <a:ext cx="379413" cy="173038"/>
            </a:xfrm>
            <a:custGeom>
              <a:avLst/>
              <a:gdLst>
                <a:gd name="T0" fmla="*/ 2147483647 w 239"/>
                <a:gd name="T1" fmla="*/ 2147483647 h 109"/>
                <a:gd name="T2" fmla="*/ 2147483647 w 239"/>
                <a:gd name="T3" fmla="*/ 2147483647 h 109"/>
                <a:gd name="T4" fmla="*/ 0 w 239"/>
                <a:gd name="T5" fmla="*/ 2147483647 h 109"/>
                <a:gd name="T6" fmla="*/ 2147483647 w 239"/>
                <a:gd name="T7" fmla="*/ 0 h 109"/>
                <a:gd name="T8" fmla="*/ 2147483647 w 239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"/>
                <a:gd name="T16" fmla="*/ 0 h 109"/>
                <a:gd name="T17" fmla="*/ 239 w 23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" h="109">
                  <a:moveTo>
                    <a:pt x="239" y="2"/>
                  </a:moveTo>
                  <a:lnTo>
                    <a:pt x="2" y="109"/>
                  </a:lnTo>
                  <a:lnTo>
                    <a:pt x="0" y="105"/>
                  </a:lnTo>
                  <a:lnTo>
                    <a:pt x="237" y="0"/>
                  </a:lnTo>
                  <a:lnTo>
                    <a:pt x="239" y="2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99">
              <a:extLst>
                <a:ext uri="{FF2B5EF4-FFF2-40B4-BE49-F238E27FC236}">
                  <a16:creationId xmlns:a16="http://schemas.microsoft.com/office/drawing/2014/main" id="{ECE081EB-0204-EAF7-B04C-CFEC9FC5F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8526" y="7786688"/>
              <a:ext cx="334963" cy="368300"/>
            </a:xfrm>
            <a:custGeom>
              <a:avLst/>
              <a:gdLst>
                <a:gd name="T0" fmla="*/ 2147483647 w 211"/>
                <a:gd name="T1" fmla="*/ 2147483647 h 232"/>
                <a:gd name="T2" fmla="*/ 0 w 211"/>
                <a:gd name="T3" fmla="*/ 2147483647 h 232"/>
                <a:gd name="T4" fmla="*/ 2147483647 w 211"/>
                <a:gd name="T5" fmla="*/ 0 h 232"/>
                <a:gd name="T6" fmla="*/ 2147483647 w 211"/>
                <a:gd name="T7" fmla="*/ 2147483647 h 232"/>
                <a:gd name="T8" fmla="*/ 2147483647 w 211"/>
                <a:gd name="T9" fmla="*/ 2147483647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232"/>
                <a:gd name="T17" fmla="*/ 211 w 21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232">
                  <a:moveTo>
                    <a:pt x="40" y="232"/>
                  </a:moveTo>
                  <a:lnTo>
                    <a:pt x="0" y="196"/>
                  </a:lnTo>
                  <a:lnTo>
                    <a:pt x="171" y="0"/>
                  </a:lnTo>
                  <a:lnTo>
                    <a:pt x="211" y="34"/>
                  </a:lnTo>
                  <a:lnTo>
                    <a:pt x="40" y="232"/>
                  </a:lnTo>
                  <a:close/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00">
              <a:extLst>
                <a:ext uri="{FF2B5EF4-FFF2-40B4-BE49-F238E27FC236}">
                  <a16:creationId xmlns:a16="http://schemas.microsoft.com/office/drawing/2014/main" id="{F39C7DF9-79A3-2F0A-E190-6194376F7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3126" y="8097838"/>
              <a:ext cx="88900" cy="95250"/>
            </a:xfrm>
            <a:custGeom>
              <a:avLst/>
              <a:gdLst>
                <a:gd name="T0" fmla="*/ 2147483647 w 56"/>
                <a:gd name="T1" fmla="*/ 2147483647 h 60"/>
                <a:gd name="T2" fmla="*/ 2147483647 w 56"/>
                <a:gd name="T3" fmla="*/ 2147483647 h 60"/>
                <a:gd name="T4" fmla="*/ 0 w 56"/>
                <a:gd name="T5" fmla="*/ 2147483647 h 60"/>
                <a:gd name="T6" fmla="*/ 2147483647 w 56"/>
                <a:gd name="T7" fmla="*/ 2147483647 h 60"/>
                <a:gd name="T8" fmla="*/ 2147483647 w 56"/>
                <a:gd name="T9" fmla="*/ 0 h 60"/>
                <a:gd name="T10" fmla="*/ 2147483647 w 56"/>
                <a:gd name="T11" fmla="*/ 2147483647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60"/>
                <a:gd name="T20" fmla="*/ 56 w 56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60">
                  <a:moveTo>
                    <a:pt x="56" y="36"/>
                  </a:moveTo>
                  <a:lnTo>
                    <a:pt x="26" y="48"/>
                  </a:lnTo>
                  <a:lnTo>
                    <a:pt x="0" y="60"/>
                  </a:lnTo>
                  <a:lnTo>
                    <a:pt x="8" y="32"/>
                  </a:lnTo>
                  <a:lnTo>
                    <a:pt x="16" y="0"/>
                  </a:lnTo>
                  <a:lnTo>
                    <a:pt x="56" y="36"/>
                  </a:lnTo>
                  <a:close/>
                </a:path>
              </a:pathLst>
            </a:custGeom>
            <a:solidFill>
              <a:srgbClr val="E48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201">
              <a:extLst>
                <a:ext uri="{FF2B5EF4-FFF2-40B4-BE49-F238E27FC236}">
                  <a16:creationId xmlns:a16="http://schemas.microsoft.com/office/drawing/2014/main" id="{B6CEAB0D-043E-F291-A9FF-BCCA01B0F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3126" y="8148638"/>
              <a:ext cx="41275" cy="44450"/>
            </a:xfrm>
            <a:custGeom>
              <a:avLst/>
              <a:gdLst>
                <a:gd name="T0" fmla="*/ 2147483647 w 26"/>
                <a:gd name="T1" fmla="*/ 2147483647 h 28"/>
                <a:gd name="T2" fmla="*/ 0 w 26"/>
                <a:gd name="T3" fmla="*/ 2147483647 h 28"/>
                <a:gd name="T4" fmla="*/ 2147483647 w 26"/>
                <a:gd name="T5" fmla="*/ 0 h 28"/>
                <a:gd name="T6" fmla="*/ 2147483647 w 26"/>
                <a:gd name="T7" fmla="*/ 2147483647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8"/>
                <a:gd name="T14" fmla="*/ 26 w 26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8">
                  <a:moveTo>
                    <a:pt x="26" y="16"/>
                  </a:moveTo>
                  <a:lnTo>
                    <a:pt x="0" y="28"/>
                  </a:lnTo>
                  <a:lnTo>
                    <a:pt x="8" y="0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4A12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02">
              <a:extLst>
                <a:ext uri="{FF2B5EF4-FFF2-40B4-BE49-F238E27FC236}">
                  <a16:creationId xmlns:a16="http://schemas.microsoft.com/office/drawing/2014/main" id="{F8F86CE5-C77D-7A74-3BAA-6DCDCF795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9988" y="7739063"/>
              <a:ext cx="101600" cy="101600"/>
            </a:xfrm>
            <a:custGeom>
              <a:avLst/>
              <a:gdLst>
                <a:gd name="T0" fmla="*/ 2147483647 w 32"/>
                <a:gd name="T1" fmla="*/ 2147483647 h 32"/>
                <a:gd name="T2" fmla="*/ 2147483647 w 32"/>
                <a:gd name="T3" fmla="*/ 2147483647 h 32"/>
                <a:gd name="T4" fmla="*/ 2147483647 w 32"/>
                <a:gd name="T5" fmla="*/ 2147483647 h 32"/>
                <a:gd name="T6" fmla="*/ 0 w 32"/>
                <a:gd name="T7" fmla="*/ 2147483647 h 32"/>
                <a:gd name="T8" fmla="*/ 2147483647 w 32"/>
                <a:gd name="T9" fmla="*/ 2147483647 h 32"/>
                <a:gd name="T10" fmla="*/ 2147483647 w 32"/>
                <a:gd name="T11" fmla="*/ 2147483647 h 32"/>
                <a:gd name="T12" fmla="*/ 2147483647 w 32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2"/>
                <a:gd name="T23" fmla="*/ 32 w 32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2"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  <a:cubicBezTo>
                    <a:pt x="21" y="0"/>
                    <a:pt x="12" y="0"/>
                    <a:pt x="7" y="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32" y="18"/>
                    <a:pt x="32" y="9"/>
                    <a:pt x="26" y="5"/>
                  </a:cubicBez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03">
              <a:extLst>
                <a:ext uri="{FF2B5EF4-FFF2-40B4-BE49-F238E27FC236}">
                  <a16:creationId xmlns:a16="http://schemas.microsoft.com/office/drawing/2014/main" id="{E16D55DB-F777-A60B-6A76-10ACC4D2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0726" y="8196263"/>
              <a:ext cx="490538" cy="985838"/>
            </a:xfrm>
            <a:custGeom>
              <a:avLst/>
              <a:gdLst>
                <a:gd name="T0" fmla="*/ 2147483647 w 154"/>
                <a:gd name="T1" fmla="*/ 2147483647 h 310"/>
                <a:gd name="T2" fmla="*/ 2147483647 w 154"/>
                <a:gd name="T3" fmla="*/ 2147483647 h 310"/>
                <a:gd name="T4" fmla="*/ 2147483647 w 154"/>
                <a:gd name="T5" fmla="*/ 2147483647 h 310"/>
                <a:gd name="T6" fmla="*/ 2147483647 w 154"/>
                <a:gd name="T7" fmla="*/ 2147483647 h 310"/>
                <a:gd name="T8" fmla="*/ 2147483647 w 154"/>
                <a:gd name="T9" fmla="*/ 2147483647 h 310"/>
                <a:gd name="T10" fmla="*/ 2147483647 w 154"/>
                <a:gd name="T11" fmla="*/ 2147483647 h 310"/>
                <a:gd name="T12" fmla="*/ 2147483647 w 154"/>
                <a:gd name="T13" fmla="*/ 2147483647 h 310"/>
                <a:gd name="T14" fmla="*/ 2147483647 w 154"/>
                <a:gd name="T15" fmla="*/ 2147483647 h 310"/>
                <a:gd name="T16" fmla="*/ 2147483647 w 154"/>
                <a:gd name="T17" fmla="*/ 2147483647 h 310"/>
                <a:gd name="T18" fmla="*/ 2147483647 w 154"/>
                <a:gd name="T19" fmla="*/ 2147483647 h 310"/>
                <a:gd name="T20" fmla="*/ 2147483647 w 154"/>
                <a:gd name="T21" fmla="*/ 2147483647 h 310"/>
                <a:gd name="T22" fmla="*/ 2147483647 w 154"/>
                <a:gd name="T23" fmla="*/ 2147483647 h 310"/>
                <a:gd name="T24" fmla="*/ 2147483647 w 154"/>
                <a:gd name="T25" fmla="*/ 2147483647 h 310"/>
                <a:gd name="T26" fmla="*/ 2147483647 w 154"/>
                <a:gd name="T27" fmla="*/ 2147483647 h 3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4"/>
                <a:gd name="T43" fmla="*/ 0 h 310"/>
                <a:gd name="T44" fmla="*/ 154 w 154"/>
                <a:gd name="T45" fmla="*/ 310 h 3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4" h="310">
                  <a:moveTo>
                    <a:pt x="80" y="294"/>
                  </a:moveTo>
                  <a:cubicBezTo>
                    <a:pt x="65" y="152"/>
                    <a:pt x="65" y="152"/>
                    <a:pt x="65" y="152"/>
                  </a:cubicBezTo>
                  <a:cubicBezTo>
                    <a:pt x="65" y="152"/>
                    <a:pt x="0" y="86"/>
                    <a:pt x="9" y="79"/>
                  </a:cubicBezTo>
                  <a:cubicBezTo>
                    <a:pt x="18" y="73"/>
                    <a:pt x="60" y="109"/>
                    <a:pt x="60" y="109"/>
                  </a:cubicBezTo>
                  <a:cubicBezTo>
                    <a:pt x="60" y="109"/>
                    <a:pt x="42" y="11"/>
                    <a:pt x="55" y="10"/>
                  </a:cubicBezTo>
                  <a:cubicBezTo>
                    <a:pt x="68" y="8"/>
                    <a:pt x="75" y="82"/>
                    <a:pt x="79" y="80"/>
                  </a:cubicBezTo>
                  <a:cubicBezTo>
                    <a:pt x="83" y="79"/>
                    <a:pt x="77" y="5"/>
                    <a:pt x="85" y="3"/>
                  </a:cubicBezTo>
                  <a:cubicBezTo>
                    <a:pt x="96" y="1"/>
                    <a:pt x="93" y="78"/>
                    <a:pt x="98" y="78"/>
                  </a:cubicBezTo>
                  <a:cubicBezTo>
                    <a:pt x="103" y="78"/>
                    <a:pt x="105" y="0"/>
                    <a:pt x="115" y="2"/>
                  </a:cubicBezTo>
                  <a:cubicBezTo>
                    <a:pt x="125" y="5"/>
                    <a:pt x="115" y="80"/>
                    <a:pt x="121" y="81"/>
                  </a:cubicBezTo>
                  <a:cubicBezTo>
                    <a:pt x="127" y="81"/>
                    <a:pt x="133" y="18"/>
                    <a:pt x="141" y="21"/>
                  </a:cubicBezTo>
                  <a:cubicBezTo>
                    <a:pt x="150" y="24"/>
                    <a:pt x="131" y="138"/>
                    <a:pt x="131" y="138"/>
                  </a:cubicBezTo>
                  <a:cubicBezTo>
                    <a:pt x="154" y="272"/>
                    <a:pt x="154" y="272"/>
                    <a:pt x="154" y="272"/>
                  </a:cubicBezTo>
                  <a:cubicBezTo>
                    <a:pt x="154" y="272"/>
                    <a:pt x="112" y="310"/>
                    <a:pt x="80" y="294"/>
                  </a:cubicBezTo>
                  <a:close/>
                </a:path>
              </a:pathLst>
            </a:custGeom>
            <a:solidFill>
              <a:srgbClr val="F0D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04">
              <a:extLst>
                <a:ext uri="{FF2B5EF4-FFF2-40B4-BE49-F238E27FC236}">
                  <a16:creationId xmlns:a16="http://schemas.microsoft.com/office/drawing/2014/main" id="{562879CC-E65E-21FD-D258-0F0B80C45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101" y="8728076"/>
              <a:ext cx="255588" cy="101600"/>
            </a:xfrm>
            <a:custGeom>
              <a:avLst/>
              <a:gdLst>
                <a:gd name="T0" fmla="*/ 2147483647 w 161"/>
                <a:gd name="T1" fmla="*/ 2147483647 h 64"/>
                <a:gd name="T2" fmla="*/ 2147483647 w 161"/>
                <a:gd name="T3" fmla="*/ 2147483647 h 64"/>
                <a:gd name="T4" fmla="*/ 0 w 161"/>
                <a:gd name="T5" fmla="*/ 2147483647 h 64"/>
                <a:gd name="T6" fmla="*/ 2147483647 w 161"/>
                <a:gd name="T7" fmla="*/ 0 h 64"/>
                <a:gd name="T8" fmla="*/ 2147483647 w 161"/>
                <a:gd name="T9" fmla="*/ 2147483647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64"/>
                <a:gd name="T17" fmla="*/ 161 w 161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64">
                  <a:moveTo>
                    <a:pt x="161" y="38"/>
                  </a:moveTo>
                  <a:lnTo>
                    <a:pt x="6" y="64"/>
                  </a:lnTo>
                  <a:lnTo>
                    <a:pt x="0" y="28"/>
                  </a:lnTo>
                  <a:lnTo>
                    <a:pt x="153" y="0"/>
                  </a:lnTo>
                  <a:lnTo>
                    <a:pt x="161" y="38"/>
                  </a:lnTo>
                  <a:close/>
                </a:path>
              </a:pathLst>
            </a:custGeom>
            <a:solidFill>
              <a:srgbClr val="919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">
            <a:extLst>
              <a:ext uri="{FF2B5EF4-FFF2-40B4-BE49-F238E27FC236}">
                <a16:creationId xmlns:a16="http://schemas.microsoft.com/office/drawing/2014/main" id="{94AE15F7-4345-B27F-5735-BF70E29AEEF1}"/>
              </a:ext>
            </a:extLst>
          </p:cNvPr>
          <p:cNvGrpSpPr>
            <a:grpSpLocks noChangeAspect="1"/>
          </p:cNvGrpSpPr>
          <p:nvPr/>
        </p:nvGrpSpPr>
        <p:grpSpPr bwMode="auto">
          <a:xfrm rot="-1396193">
            <a:off x="3108510" y="2423179"/>
            <a:ext cx="918391" cy="902899"/>
            <a:chOff x="3267" y="1852"/>
            <a:chExt cx="1830" cy="1797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6A385FBE-06D5-FF5D-7524-20F5E9114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880"/>
              <a:ext cx="1083" cy="586"/>
            </a:xfrm>
            <a:custGeom>
              <a:avLst/>
              <a:gdLst>
                <a:gd name="T0" fmla="*/ 777 w 1082"/>
                <a:gd name="T1" fmla="*/ 0 h 588"/>
                <a:gd name="T2" fmla="*/ 776 w 1082"/>
                <a:gd name="T3" fmla="*/ 0 h 588"/>
                <a:gd name="T4" fmla="*/ 675 w 1082"/>
                <a:gd name="T5" fmla="*/ 76 h 588"/>
                <a:gd name="T6" fmla="*/ 0 w 1082"/>
                <a:gd name="T7" fmla="*/ 574 h 588"/>
                <a:gd name="T8" fmla="*/ 9 w 1082"/>
                <a:gd name="T9" fmla="*/ 588 h 588"/>
                <a:gd name="T10" fmla="*/ 162 w 1082"/>
                <a:gd name="T11" fmla="*/ 556 h 588"/>
                <a:gd name="T12" fmla="*/ 184 w 1082"/>
                <a:gd name="T13" fmla="*/ 551 h 588"/>
                <a:gd name="T14" fmla="*/ 386 w 1082"/>
                <a:gd name="T15" fmla="*/ 509 h 588"/>
                <a:gd name="T16" fmla="*/ 477 w 1082"/>
                <a:gd name="T17" fmla="*/ 490 h 588"/>
                <a:gd name="T18" fmla="*/ 513 w 1082"/>
                <a:gd name="T19" fmla="*/ 483 h 588"/>
                <a:gd name="T20" fmla="*/ 688 w 1082"/>
                <a:gd name="T21" fmla="*/ 446 h 588"/>
                <a:gd name="T22" fmla="*/ 710 w 1082"/>
                <a:gd name="T23" fmla="*/ 442 h 588"/>
                <a:gd name="T24" fmla="*/ 833 w 1082"/>
                <a:gd name="T25" fmla="*/ 416 h 588"/>
                <a:gd name="T26" fmla="*/ 834 w 1082"/>
                <a:gd name="T27" fmla="*/ 416 h 588"/>
                <a:gd name="T28" fmla="*/ 867 w 1082"/>
                <a:gd name="T29" fmla="*/ 573 h 588"/>
                <a:gd name="T30" fmla="*/ 957 w 1082"/>
                <a:gd name="T31" fmla="*/ 507 h 588"/>
                <a:gd name="T32" fmla="*/ 978 w 1082"/>
                <a:gd name="T33" fmla="*/ 492 h 588"/>
                <a:gd name="T34" fmla="*/ 1082 w 1082"/>
                <a:gd name="T35" fmla="*/ 415 h 588"/>
                <a:gd name="T36" fmla="*/ 1082 w 1082"/>
                <a:gd name="T37" fmla="*/ 414 h 588"/>
                <a:gd name="T38" fmla="*/ 777 w 1082"/>
                <a:gd name="T39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2" h="588">
                  <a:moveTo>
                    <a:pt x="777" y="0"/>
                  </a:moveTo>
                  <a:lnTo>
                    <a:pt x="776" y="0"/>
                  </a:lnTo>
                  <a:lnTo>
                    <a:pt x="675" y="76"/>
                  </a:lnTo>
                  <a:lnTo>
                    <a:pt x="0" y="574"/>
                  </a:lnTo>
                  <a:lnTo>
                    <a:pt x="9" y="588"/>
                  </a:lnTo>
                  <a:lnTo>
                    <a:pt x="162" y="556"/>
                  </a:lnTo>
                  <a:lnTo>
                    <a:pt x="184" y="551"/>
                  </a:lnTo>
                  <a:lnTo>
                    <a:pt x="386" y="509"/>
                  </a:lnTo>
                  <a:lnTo>
                    <a:pt x="477" y="490"/>
                  </a:lnTo>
                  <a:lnTo>
                    <a:pt x="513" y="483"/>
                  </a:lnTo>
                  <a:lnTo>
                    <a:pt x="688" y="446"/>
                  </a:lnTo>
                  <a:lnTo>
                    <a:pt x="710" y="442"/>
                  </a:lnTo>
                  <a:lnTo>
                    <a:pt x="833" y="416"/>
                  </a:lnTo>
                  <a:lnTo>
                    <a:pt x="834" y="416"/>
                  </a:lnTo>
                  <a:lnTo>
                    <a:pt x="867" y="573"/>
                  </a:lnTo>
                  <a:lnTo>
                    <a:pt x="957" y="507"/>
                  </a:lnTo>
                  <a:lnTo>
                    <a:pt x="978" y="492"/>
                  </a:lnTo>
                  <a:lnTo>
                    <a:pt x="1082" y="415"/>
                  </a:lnTo>
                  <a:lnTo>
                    <a:pt x="1082" y="414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2225F6B0-726C-5825-8AE6-3392F0483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6" y="1844"/>
              <a:ext cx="1152" cy="650"/>
            </a:xfrm>
            <a:custGeom>
              <a:avLst/>
              <a:gdLst>
                <a:gd name="T0" fmla="*/ 886 w 1153"/>
                <a:gd name="T1" fmla="*/ 652 h 652"/>
                <a:gd name="T2" fmla="*/ 851 w 1153"/>
                <a:gd name="T3" fmla="*/ 481 h 652"/>
                <a:gd name="T4" fmla="*/ 34 w 1153"/>
                <a:gd name="T5" fmla="*/ 650 h 652"/>
                <a:gd name="T6" fmla="*/ 0 w 1153"/>
                <a:gd name="T7" fmla="*/ 604 h 652"/>
                <a:gd name="T8" fmla="*/ 818 w 1153"/>
                <a:gd name="T9" fmla="*/ 0 h 652"/>
                <a:gd name="T10" fmla="*/ 1153 w 1153"/>
                <a:gd name="T11" fmla="*/ 454 h 652"/>
                <a:gd name="T12" fmla="*/ 1133 w 1153"/>
                <a:gd name="T13" fmla="*/ 469 h 652"/>
                <a:gd name="T14" fmla="*/ 886 w 1153"/>
                <a:gd name="T15" fmla="*/ 652 h 652"/>
                <a:gd name="T16" fmla="*/ 808 w 1153"/>
                <a:gd name="T17" fmla="*/ 70 h 652"/>
                <a:gd name="T18" fmla="*/ 114 w 1153"/>
                <a:gd name="T19" fmla="*/ 583 h 652"/>
                <a:gd name="T20" fmla="*/ 889 w 1153"/>
                <a:gd name="T21" fmla="*/ 421 h 652"/>
                <a:gd name="T22" fmla="*/ 919 w 1153"/>
                <a:gd name="T23" fmla="*/ 566 h 652"/>
                <a:gd name="T24" fmla="*/ 1083 w 1153"/>
                <a:gd name="T25" fmla="*/ 444 h 652"/>
                <a:gd name="T26" fmla="*/ 808 w 1153"/>
                <a:gd name="T27" fmla="*/ 7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3" h="652">
                  <a:moveTo>
                    <a:pt x="886" y="652"/>
                  </a:moveTo>
                  <a:lnTo>
                    <a:pt x="851" y="481"/>
                  </a:lnTo>
                  <a:lnTo>
                    <a:pt x="34" y="650"/>
                  </a:lnTo>
                  <a:lnTo>
                    <a:pt x="0" y="604"/>
                  </a:lnTo>
                  <a:lnTo>
                    <a:pt x="818" y="0"/>
                  </a:lnTo>
                  <a:lnTo>
                    <a:pt x="1153" y="454"/>
                  </a:lnTo>
                  <a:lnTo>
                    <a:pt x="1133" y="469"/>
                  </a:lnTo>
                  <a:lnTo>
                    <a:pt x="886" y="652"/>
                  </a:lnTo>
                  <a:close/>
                  <a:moveTo>
                    <a:pt x="808" y="70"/>
                  </a:moveTo>
                  <a:lnTo>
                    <a:pt x="114" y="583"/>
                  </a:lnTo>
                  <a:lnTo>
                    <a:pt x="889" y="421"/>
                  </a:lnTo>
                  <a:lnTo>
                    <a:pt x="919" y="566"/>
                  </a:lnTo>
                  <a:lnTo>
                    <a:pt x="1083" y="444"/>
                  </a:lnTo>
                  <a:lnTo>
                    <a:pt x="808" y="70"/>
                  </a:lnTo>
                  <a:close/>
                </a:path>
              </a:pathLst>
            </a:custGeom>
            <a:solidFill>
              <a:srgbClr val="4B985E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8D3928D9-C045-1C1C-2ACA-6DB2D8BF9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196"/>
              <a:ext cx="305" cy="190"/>
            </a:xfrm>
            <a:custGeom>
              <a:avLst/>
              <a:gdLst>
                <a:gd name="T0" fmla="*/ 118 w 356"/>
                <a:gd name="T1" fmla="*/ 129 h 221"/>
                <a:gd name="T2" fmla="*/ 99 w 356"/>
                <a:gd name="T3" fmla="*/ 104 h 221"/>
                <a:gd name="T4" fmla="*/ 115 w 356"/>
                <a:gd name="T5" fmla="*/ 91 h 221"/>
                <a:gd name="T6" fmla="*/ 134 w 356"/>
                <a:gd name="T7" fmla="*/ 117 h 221"/>
                <a:gd name="T8" fmla="*/ 174 w 356"/>
                <a:gd name="T9" fmla="*/ 101 h 221"/>
                <a:gd name="T10" fmla="*/ 180 w 356"/>
                <a:gd name="T11" fmla="*/ 123 h 221"/>
                <a:gd name="T12" fmla="*/ 141 w 356"/>
                <a:gd name="T13" fmla="*/ 138 h 221"/>
                <a:gd name="T14" fmla="*/ 132 w 356"/>
                <a:gd name="T15" fmla="*/ 179 h 221"/>
                <a:gd name="T16" fmla="*/ 153 w 356"/>
                <a:gd name="T17" fmla="*/ 191 h 221"/>
                <a:gd name="T18" fmla="*/ 356 w 356"/>
                <a:gd name="T19" fmla="*/ 148 h 221"/>
                <a:gd name="T20" fmla="*/ 330 w 356"/>
                <a:gd name="T21" fmla="*/ 97 h 221"/>
                <a:gd name="T22" fmla="*/ 78 w 356"/>
                <a:gd name="T23" fmla="*/ 59 h 221"/>
                <a:gd name="T24" fmla="*/ 5 w 356"/>
                <a:gd name="T25" fmla="*/ 221 h 221"/>
                <a:gd name="T26" fmla="*/ 110 w 356"/>
                <a:gd name="T27" fmla="*/ 199 h 221"/>
                <a:gd name="T28" fmla="*/ 118 w 356"/>
                <a:gd name="T29" fmla="*/ 1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6" h="221">
                  <a:moveTo>
                    <a:pt x="118" y="129"/>
                  </a:moveTo>
                  <a:cubicBezTo>
                    <a:pt x="99" y="104"/>
                    <a:pt x="99" y="104"/>
                    <a:pt x="99" y="104"/>
                  </a:cubicBezTo>
                  <a:cubicBezTo>
                    <a:pt x="115" y="91"/>
                    <a:pt x="115" y="91"/>
                    <a:pt x="115" y="91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49" y="106"/>
                    <a:pt x="163" y="102"/>
                    <a:pt x="174" y="101"/>
                  </a:cubicBezTo>
                  <a:cubicBezTo>
                    <a:pt x="180" y="123"/>
                    <a:pt x="180" y="123"/>
                    <a:pt x="180" y="123"/>
                  </a:cubicBezTo>
                  <a:cubicBezTo>
                    <a:pt x="173" y="124"/>
                    <a:pt x="158" y="125"/>
                    <a:pt x="141" y="138"/>
                  </a:cubicBezTo>
                  <a:cubicBezTo>
                    <a:pt x="121" y="152"/>
                    <a:pt x="124" y="169"/>
                    <a:pt x="132" y="179"/>
                  </a:cubicBezTo>
                  <a:cubicBezTo>
                    <a:pt x="137" y="187"/>
                    <a:pt x="143" y="190"/>
                    <a:pt x="153" y="191"/>
                  </a:cubicBezTo>
                  <a:cubicBezTo>
                    <a:pt x="356" y="148"/>
                    <a:pt x="356" y="148"/>
                    <a:pt x="356" y="148"/>
                  </a:cubicBezTo>
                  <a:cubicBezTo>
                    <a:pt x="350" y="130"/>
                    <a:pt x="342" y="113"/>
                    <a:pt x="330" y="97"/>
                  </a:cubicBezTo>
                  <a:cubicBezTo>
                    <a:pt x="271" y="17"/>
                    <a:pt x="158" y="0"/>
                    <a:pt x="78" y="59"/>
                  </a:cubicBezTo>
                  <a:cubicBezTo>
                    <a:pt x="25" y="98"/>
                    <a:pt x="0" y="160"/>
                    <a:pt x="5" y="221"/>
                  </a:cubicBezTo>
                  <a:cubicBezTo>
                    <a:pt x="110" y="199"/>
                    <a:pt x="110" y="199"/>
                    <a:pt x="110" y="199"/>
                  </a:cubicBezTo>
                  <a:cubicBezTo>
                    <a:pt x="94" y="178"/>
                    <a:pt x="97" y="151"/>
                    <a:pt x="118" y="129"/>
                  </a:cubicBezTo>
                  <a:close/>
                </a:path>
              </a:pathLst>
            </a:custGeom>
            <a:solidFill>
              <a:srgbClr val="FEFEFF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5E23F9FA-D15A-CF7F-F6CD-9531B5BDF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" y="1880"/>
              <a:ext cx="1083" cy="586"/>
            </a:xfrm>
            <a:custGeom>
              <a:avLst/>
              <a:gdLst>
                <a:gd name="T0" fmla="*/ 1088 w 1262"/>
                <a:gd name="T1" fmla="*/ 535 h 685"/>
                <a:gd name="T2" fmla="*/ 1068 w 1262"/>
                <a:gd name="T3" fmla="*/ 456 h 685"/>
                <a:gd name="T4" fmla="*/ 1175 w 1262"/>
                <a:gd name="T5" fmla="*/ 366 h 685"/>
                <a:gd name="T6" fmla="*/ 1262 w 1262"/>
                <a:gd name="T7" fmla="*/ 483 h 685"/>
                <a:gd name="T8" fmla="*/ 1262 w 1262"/>
                <a:gd name="T9" fmla="*/ 482 h 685"/>
                <a:gd name="T10" fmla="*/ 906 w 1262"/>
                <a:gd name="T11" fmla="*/ 0 h 685"/>
                <a:gd name="T12" fmla="*/ 905 w 1262"/>
                <a:gd name="T13" fmla="*/ 0 h 685"/>
                <a:gd name="T14" fmla="*/ 994 w 1262"/>
                <a:gd name="T15" fmla="*/ 120 h 685"/>
                <a:gd name="T16" fmla="*/ 877 w 1262"/>
                <a:gd name="T17" fmla="*/ 195 h 685"/>
                <a:gd name="T18" fmla="*/ 807 w 1262"/>
                <a:gd name="T19" fmla="*/ 153 h 685"/>
                <a:gd name="T20" fmla="*/ 787 w 1262"/>
                <a:gd name="T21" fmla="*/ 88 h 685"/>
                <a:gd name="T22" fmla="*/ 0 w 1262"/>
                <a:gd name="T23" fmla="*/ 669 h 685"/>
                <a:gd name="T24" fmla="*/ 11 w 1262"/>
                <a:gd name="T25" fmla="*/ 685 h 685"/>
                <a:gd name="T26" fmla="*/ 11 w 1262"/>
                <a:gd name="T27" fmla="*/ 685 h 685"/>
                <a:gd name="T28" fmla="*/ 0 w 1262"/>
                <a:gd name="T29" fmla="*/ 669 h 685"/>
                <a:gd name="T30" fmla="*/ 118 w 1262"/>
                <a:gd name="T31" fmla="*/ 582 h 685"/>
                <a:gd name="T32" fmla="*/ 175 w 1262"/>
                <a:gd name="T33" fmla="*/ 621 h 685"/>
                <a:gd name="T34" fmla="*/ 189 w 1262"/>
                <a:gd name="T35" fmla="*/ 648 h 685"/>
                <a:gd name="T36" fmla="*/ 215 w 1262"/>
                <a:gd name="T37" fmla="*/ 642 h 685"/>
                <a:gd name="T38" fmla="*/ 196 w 1262"/>
                <a:gd name="T39" fmla="*/ 605 h 685"/>
                <a:gd name="T40" fmla="*/ 143 w 1262"/>
                <a:gd name="T41" fmla="*/ 563 h 685"/>
                <a:gd name="T42" fmla="*/ 762 w 1262"/>
                <a:gd name="T43" fmla="*/ 106 h 685"/>
                <a:gd name="T44" fmla="*/ 786 w 1262"/>
                <a:gd name="T45" fmla="*/ 169 h 685"/>
                <a:gd name="T46" fmla="*/ 873 w 1262"/>
                <a:gd name="T47" fmla="*/ 221 h 685"/>
                <a:gd name="T48" fmla="*/ 971 w 1262"/>
                <a:gd name="T49" fmla="*/ 197 h 685"/>
                <a:gd name="T50" fmla="*/ 1012 w 1262"/>
                <a:gd name="T51" fmla="*/ 145 h 685"/>
                <a:gd name="T52" fmla="*/ 1157 w 1262"/>
                <a:gd name="T53" fmla="*/ 341 h 685"/>
                <a:gd name="T54" fmla="*/ 1042 w 1262"/>
                <a:gd name="T55" fmla="*/ 452 h 685"/>
                <a:gd name="T56" fmla="*/ 1067 w 1262"/>
                <a:gd name="T57" fmla="*/ 551 h 685"/>
                <a:gd name="T58" fmla="*/ 1116 w 1262"/>
                <a:gd name="T59" fmla="*/ 591 h 685"/>
                <a:gd name="T60" fmla="*/ 1140 w 1262"/>
                <a:gd name="T61" fmla="*/ 573 h 685"/>
                <a:gd name="T62" fmla="*/ 1088 w 1262"/>
                <a:gd name="T63" fmla="*/ 53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62" h="685">
                  <a:moveTo>
                    <a:pt x="1088" y="535"/>
                  </a:moveTo>
                  <a:cubicBezTo>
                    <a:pt x="1071" y="512"/>
                    <a:pt x="1064" y="484"/>
                    <a:pt x="1068" y="456"/>
                  </a:cubicBezTo>
                  <a:cubicBezTo>
                    <a:pt x="1076" y="403"/>
                    <a:pt x="1123" y="365"/>
                    <a:pt x="1175" y="366"/>
                  </a:cubicBezTo>
                  <a:cubicBezTo>
                    <a:pt x="1262" y="483"/>
                    <a:pt x="1262" y="483"/>
                    <a:pt x="1262" y="483"/>
                  </a:cubicBezTo>
                  <a:cubicBezTo>
                    <a:pt x="1262" y="482"/>
                    <a:pt x="1262" y="482"/>
                    <a:pt x="1262" y="482"/>
                  </a:cubicBezTo>
                  <a:cubicBezTo>
                    <a:pt x="906" y="0"/>
                    <a:pt x="906" y="0"/>
                    <a:pt x="906" y="0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994" y="120"/>
                    <a:pt x="994" y="120"/>
                    <a:pt x="994" y="120"/>
                  </a:cubicBezTo>
                  <a:cubicBezTo>
                    <a:pt x="979" y="170"/>
                    <a:pt x="929" y="203"/>
                    <a:pt x="877" y="195"/>
                  </a:cubicBezTo>
                  <a:cubicBezTo>
                    <a:pt x="849" y="191"/>
                    <a:pt x="824" y="176"/>
                    <a:pt x="807" y="153"/>
                  </a:cubicBezTo>
                  <a:cubicBezTo>
                    <a:pt x="793" y="134"/>
                    <a:pt x="786" y="111"/>
                    <a:pt x="787" y="88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11" y="685"/>
                    <a:pt x="11" y="685"/>
                    <a:pt x="11" y="685"/>
                  </a:cubicBezTo>
                  <a:cubicBezTo>
                    <a:pt x="11" y="685"/>
                    <a:pt x="11" y="685"/>
                    <a:pt x="11" y="685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118" y="582"/>
                    <a:pt x="118" y="582"/>
                    <a:pt x="118" y="582"/>
                  </a:cubicBezTo>
                  <a:cubicBezTo>
                    <a:pt x="141" y="588"/>
                    <a:pt x="160" y="601"/>
                    <a:pt x="175" y="621"/>
                  </a:cubicBezTo>
                  <a:cubicBezTo>
                    <a:pt x="181" y="629"/>
                    <a:pt x="186" y="638"/>
                    <a:pt x="189" y="648"/>
                  </a:cubicBezTo>
                  <a:cubicBezTo>
                    <a:pt x="215" y="642"/>
                    <a:pt x="215" y="642"/>
                    <a:pt x="215" y="642"/>
                  </a:cubicBezTo>
                  <a:cubicBezTo>
                    <a:pt x="211" y="629"/>
                    <a:pt x="204" y="616"/>
                    <a:pt x="196" y="605"/>
                  </a:cubicBezTo>
                  <a:cubicBezTo>
                    <a:pt x="182" y="586"/>
                    <a:pt x="164" y="573"/>
                    <a:pt x="143" y="563"/>
                  </a:cubicBezTo>
                  <a:cubicBezTo>
                    <a:pt x="762" y="106"/>
                    <a:pt x="762" y="106"/>
                    <a:pt x="762" y="106"/>
                  </a:cubicBezTo>
                  <a:cubicBezTo>
                    <a:pt x="764" y="129"/>
                    <a:pt x="772" y="150"/>
                    <a:pt x="786" y="169"/>
                  </a:cubicBezTo>
                  <a:cubicBezTo>
                    <a:pt x="807" y="197"/>
                    <a:pt x="838" y="216"/>
                    <a:pt x="873" y="221"/>
                  </a:cubicBezTo>
                  <a:cubicBezTo>
                    <a:pt x="909" y="227"/>
                    <a:pt x="944" y="217"/>
                    <a:pt x="971" y="197"/>
                  </a:cubicBezTo>
                  <a:cubicBezTo>
                    <a:pt x="989" y="184"/>
                    <a:pt x="1003" y="166"/>
                    <a:pt x="1012" y="145"/>
                  </a:cubicBezTo>
                  <a:cubicBezTo>
                    <a:pt x="1157" y="341"/>
                    <a:pt x="1157" y="341"/>
                    <a:pt x="1157" y="341"/>
                  </a:cubicBezTo>
                  <a:cubicBezTo>
                    <a:pt x="1100" y="348"/>
                    <a:pt x="1051" y="392"/>
                    <a:pt x="1042" y="452"/>
                  </a:cubicBezTo>
                  <a:cubicBezTo>
                    <a:pt x="1037" y="487"/>
                    <a:pt x="1046" y="522"/>
                    <a:pt x="1067" y="551"/>
                  </a:cubicBezTo>
                  <a:cubicBezTo>
                    <a:pt x="1080" y="568"/>
                    <a:pt x="1097" y="581"/>
                    <a:pt x="1116" y="591"/>
                  </a:cubicBezTo>
                  <a:cubicBezTo>
                    <a:pt x="1140" y="573"/>
                    <a:pt x="1140" y="573"/>
                    <a:pt x="1140" y="573"/>
                  </a:cubicBezTo>
                  <a:cubicBezTo>
                    <a:pt x="1119" y="566"/>
                    <a:pt x="1101" y="553"/>
                    <a:pt x="1088" y="535"/>
                  </a:cubicBezTo>
                  <a:close/>
                </a:path>
              </a:pathLst>
            </a:custGeom>
            <a:solidFill>
              <a:srgbClr val="4B985E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533B5160-595E-1EAC-3BFA-C34648C48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2387"/>
              <a:ext cx="162" cy="88"/>
            </a:xfrm>
            <a:custGeom>
              <a:avLst/>
              <a:gdLst>
                <a:gd name="T0" fmla="*/ 175 w 189"/>
                <a:gd name="T1" fmla="*/ 39 h 103"/>
                <a:gd name="T2" fmla="*/ 118 w 189"/>
                <a:gd name="T3" fmla="*/ 0 h 103"/>
                <a:gd name="T4" fmla="*/ 0 w 189"/>
                <a:gd name="T5" fmla="*/ 87 h 103"/>
                <a:gd name="T6" fmla="*/ 11 w 189"/>
                <a:gd name="T7" fmla="*/ 103 h 103"/>
                <a:gd name="T8" fmla="*/ 189 w 189"/>
                <a:gd name="T9" fmla="*/ 66 h 103"/>
                <a:gd name="T10" fmla="*/ 175 w 189"/>
                <a:gd name="T11" fmla="*/ 3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103">
                  <a:moveTo>
                    <a:pt x="175" y="39"/>
                  </a:moveTo>
                  <a:cubicBezTo>
                    <a:pt x="160" y="19"/>
                    <a:pt x="141" y="6"/>
                    <a:pt x="118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89" y="66"/>
                    <a:pt x="189" y="66"/>
                    <a:pt x="189" y="66"/>
                  </a:cubicBezTo>
                  <a:cubicBezTo>
                    <a:pt x="186" y="56"/>
                    <a:pt x="181" y="47"/>
                    <a:pt x="175" y="39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D337024A-026D-AEFF-E106-A99439E8D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" y="1906"/>
              <a:ext cx="100" cy="74"/>
            </a:xfrm>
            <a:custGeom>
              <a:avLst/>
              <a:gdLst>
                <a:gd name="T0" fmla="*/ 101 w 101"/>
                <a:gd name="T1" fmla="*/ 0 h 74"/>
                <a:gd name="T2" fmla="*/ 0 w 101"/>
                <a:gd name="T3" fmla="*/ 74 h 74"/>
                <a:gd name="T4" fmla="*/ 0 w 101"/>
                <a:gd name="T5" fmla="*/ 74 h 74"/>
                <a:gd name="T6" fmla="*/ 101 w 101"/>
                <a:gd name="T7" fmla="*/ 0 h 74"/>
                <a:gd name="T8" fmla="*/ 101 w 101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74">
                  <a:moveTo>
                    <a:pt x="101" y="0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277B297B-BCE3-B11E-D355-52C806183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" y="1886"/>
              <a:ext cx="178" cy="174"/>
            </a:xfrm>
            <a:custGeom>
              <a:avLst/>
              <a:gdLst>
                <a:gd name="T0" fmla="*/ 21 w 208"/>
                <a:gd name="T1" fmla="*/ 153 h 203"/>
                <a:gd name="T2" fmla="*/ 91 w 208"/>
                <a:gd name="T3" fmla="*/ 195 h 203"/>
                <a:gd name="T4" fmla="*/ 208 w 208"/>
                <a:gd name="T5" fmla="*/ 120 h 203"/>
                <a:gd name="T6" fmla="*/ 119 w 208"/>
                <a:gd name="T7" fmla="*/ 0 h 203"/>
                <a:gd name="T8" fmla="*/ 1 w 208"/>
                <a:gd name="T9" fmla="*/ 88 h 203"/>
                <a:gd name="T10" fmla="*/ 21 w 208"/>
                <a:gd name="T11" fmla="*/ 15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03">
                  <a:moveTo>
                    <a:pt x="21" y="153"/>
                  </a:moveTo>
                  <a:cubicBezTo>
                    <a:pt x="38" y="176"/>
                    <a:pt x="63" y="191"/>
                    <a:pt x="91" y="195"/>
                  </a:cubicBezTo>
                  <a:cubicBezTo>
                    <a:pt x="143" y="203"/>
                    <a:pt x="193" y="170"/>
                    <a:pt x="208" y="12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0" y="111"/>
                    <a:pt x="7" y="134"/>
                    <a:pt x="21" y="153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3CBE10BB-4359-6287-0E99-CF90206F4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" y="2190"/>
              <a:ext cx="168" cy="180"/>
            </a:xfrm>
            <a:custGeom>
              <a:avLst/>
              <a:gdLst>
                <a:gd name="T0" fmla="*/ 111 w 198"/>
                <a:gd name="T1" fmla="*/ 1 h 208"/>
                <a:gd name="T2" fmla="*/ 4 w 198"/>
                <a:gd name="T3" fmla="*/ 91 h 208"/>
                <a:gd name="T4" fmla="*/ 24 w 198"/>
                <a:gd name="T5" fmla="*/ 170 h 208"/>
                <a:gd name="T6" fmla="*/ 76 w 198"/>
                <a:gd name="T7" fmla="*/ 208 h 208"/>
                <a:gd name="T8" fmla="*/ 198 w 198"/>
                <a:gd name="T9" fmla="*/ 118 h 208"/>
                <a:gd name="T10" fmla="*/ 111 w 198"/>
                <a:gd name="T11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208">
                  <a:moveTo>
                    <a:pt x="111" y="1"/>
                  </a:moveTo>
                  <a:cubicBezTo>
                    <a:pt x="59" y="0"/>
                    <a:pt x="12" y="38"/>
                    <a:pt x="4" y="91"/>
                  </a:cubicBezTo>
                  <a:cubicBezTo>
                    <a:pt x="0" y="119"/>
                    <a:pt x="7" y="147"/>
                    <a:pt x="24" y="170"/>
                  </a:cubicBezTo>
                  <a:cubicBezTo>
                    <a:pt x="37" y="188"/>
                    <a:pt x="55" y="201"/>
                    <a:pt x="76" y="208"/>
                  </a:cubicBezTo>
                  <a:cubicBezTo>
                    <a:pt x="198" y="118"/>
                    <a:pt x="198" y="118"/>
                    <a:pt x="198" y="118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AC654D60-CDFE-9D8E-81AA-68497B55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1976"/>
              <a:ext cx="868" cy="481"/>
            </a:xfrm>
            <a:custGeom>
              <a:avLst/>
              <a:gdLst>
                <a:gd name="T0" fmla="*/ 924 w 1014"/>
                <a:gd name="T1" fmla="*/ 445 h 562"/>
                <a:gd name="T2" fmla="*/ 899 w 1014"/>
                <a:gd name="T3" fmla="*/ 346 h 562"/>
                <a:gd name="T4" fmla="*/ 1014 w 1014"/>
                <a:gd name="T5" fmla="*/ 235 h 562"/>
                <a:gd name="T6" fmla="*/ 869 w 1014"/>
                <a:gd name="T7" fmla="*/ 39 h 562"/>
                <a:gd name="T8" fmla="*/ 828 w 1014"/>
                <a:gd name="T9" fmla="*/ 91 h 562"/>
                <a:gd name="T10" fmla="*/ 730 w 1014"/>
                <a:gd name="T11" fmla="*/ 115 h 562"/>
                <a:gd name="T12" fmla="*/ 643 w 1014"/>
                <a:gd name="T13" fmla="*/ 63 h 562"/>
                <a:gd name="T14" fmla="*/ 619 w 1014"/>
                <a:gd name="T15" fmla="*/ 0 h 562"/>
                <a:gd name="T16" fmla="*/ 0 w 1014"/>
                <a:gd name="T17" fmla="*/ 457 h 562"/>
                <a:gd name="T18" fmla="*/ 53 w 1014"/>
                <a:gd name="T19" fmla="*/ 499 h 562"/>
                <a:gd name="T20" fmla="*/ 72 w 1014"/>
                <a:gd name="T21" fmla="*/ 536 h 562"/>
                <a:gd name="T22" fmla="*/ 308 w 1014"/>
                <a:gd name="T23" fmla="*/ 487 h 562"/>
                <a:gd name="T24" fmla="*/ 381 w 1014"/>
                <a:gd name="T25" fmla="*/ 325 h 562"/>
                <a:gd name="T26" fmla="*/ 633 w 1014"/>
                <a:gd name="T27" fmla="*/ 363 h 562"/>
                <a:gd name="T28" fmla="*/ 659 w 1014"/>
                <a:gd name="T29" fmla="*/ 414 h 562"/>
                <a:gd name="T30" fmla="*/ 685 w 1014"/>
                <a:gd name="T31" fmla="*/ 409 h 562"/>
                <a:gd name="T32" fmla="*/ 829 w 1014"/>
                <a:gd name="T33" fmla="*/ 379 h 562"/>
                <a:gd name="T34" fmla="*/ 830 w 1014"/>
                <a:gd name="T35" fmla="*/ 379 h 562"/>
                <a:gd name="T36" fmla="*/ 868 w 1014"/>
                <a:gd name="T37" fmla="*/ 562 h 562"/>
                <a:gd name="T38" fmla="*/ 973 w 1014"/>
                <a:gd name="T39" fmla="*/ 485 h 562"/>
                <a:gd name="T40" fmla="*/ 924 w 1014"/>
                <a:gd name="T41" fmla="*/ 44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4" h="562">
                  <a:moveTo>
                    <a:pt x="924" y="445"/>
                  </a:moveTo>
                  <a:cubicBezTo>
                    <a:pt x="903" y="416"/>
                    <a:pt x="894" y="381"/>
                    <a:pt x="899" y="346"/>
                  </a:cubicBezTo>
                  <a:cubicBezTo>
                    <a:pt x="908" y="286"/>
                    <a:pt x="957" y="242"/>
                    <a:pt x="1014" y="235"/>
                  </a:cubicBezTo>
                  <a:cubicBezTo>
                    <a:pt x="869" y="39"/>
                    <a:pt x="869" y="39"/>
                    <a:pt x="869" y="39"/>
                  </a:cubicBezTo>
                  <a:cubicBezTo>
                    <a:pt x="860" y="60"/>
                    <a:pt x="846" y="78"/>
                    <a:pt x="828" y="91"/>
                  </a:cubicBezTo>
                  <a:cubicBezTo>
                    <a:pt x="801" y="111"/>
                    <a:pt x="766" y="121"/>
                    <a:pt x="730" y="115"/>
                  </a:cubicBezTo>
                  <a:cubicBezTo>
                    <a:pt x="695" y="110"/>
                    <a:pt x="664" y="91"/>
                    <a:pt x="643" y="63"/>
                  </a:cubicBezTo>
                  <a:cubicBezTo>
                    <a:pt x="629" y="44"/>
                    <a:pt x="621" y="23"/>
                    <a:pt x="619" y="0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21" y="467"/>
                    <a:pt x="39" y="480"/>
                    <a:pt x="53" y="499"/>
                  </a:cubicBezTo>
                  <a:cubicBezTo>
                    <a:pt x="61" y="510"/>
                    <a:pt x="68" y="523"/>
                    <a:pt x="72" y="536"/>
                  </a:cubicBezTo>
                  <a:cubicBezTo>
                    <a:pt x="308" y="487"/>
                    <a:pt x="308" y="487"/>
                    <a:pt x="308" y="487"/>
                  </a:cubicBezTo>
                  <a:cubicBezTo>
                    <a:pt x="303" y="426"/>
                    <a:pt x="328" y="364"/>
                    <a:pt x="381" y="325"/>
                  </a:cubicBezTo>
                  <a:cubicBezTo>
                    <a:pt x="461" y="266"/>
                    <a:pt x="574" y="283"/>
                    <a:pt x="633" y="363"/>
                  </a:cubicBezTo>
                  <a:cubicBezTo>
                    <a:pt x="645" y="379"/>
                    <a:pt x="653" y="396"/>
                    <a:pt x="659" y="414"/>
                  </a:cubicBezTo>
                  <a:cubicBezTo>
                    <a:pt x="685" y="409"/>
                    <a:pt x="685" y="409"/>
                    <a:pt x="685" y="409"/>
                  </a:cubicBezTo>
                  <a:cubicBezTo>
                    <a:pt x="829" y="379"/>
                    <a:pt x="829" y="379"/>
                    <a:pt x="829" y="379"/>
                  </a:cubicBezTo>
                  <a:cubicBezTo>
                    <a:pt x="830" y="379"/>
                    <a:pt x="830" y="379"/>
                    <a:pt x="830" y="379"/>
                  </a:cubicBezTo>
                  <a:cubicBezTo>
                    <a:pt x="868" y="562"/>
                    <a:pt x="868" y="562"/>
                    <a:pt x="868" y="562"/>
                  </a:cubicBezTo>
                  <a:cubicBezTo>
                    <a:pt x="973" y="485"/>
                    <a:pt x="973" y="485"/>
                    <a:pt x="973" y="485"/>
                  </a:cubicBezTo>
                  <a:cubicBezTo>
                    <a:pt x="954" y="475"/>
                    <a:pt x="937" y="462"/>
                    <a:pt x="924" y="445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D32FF0B7-01E0-96EA-C7EA-95A188BAA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2275"/>
              <a:ext cx="73" cy="95"/>
            </a:xfrm>
            <a:custGeom>
              <a:avLst/>
              <a:gdLst>
                <a:gd name="T0" fmla="*/ 38 w 86"/>
                <a:gd name="T1" fmla="*/ 88 h 108"/>
                <a:gd name="T2" fmla="*/ 47 w 86"/>
                <a:gd name="T3" fmla="*/ 47 h 108"/>
                <a:gd name="T4" fmla="*/ 86 w 86"/>
                <a:gd name="T5" fmla="*/ 32 h 108"/>
                <a:gd name="T6" fmla="*/ 80 w 86"/>
                <a:gd name="T7" fmla="*/ 10 h 108"/>
                <a:gd name="T8" fmla="*/ 40 w 86"/>
                <a:gd name="T9" fmla="*/ 26 h 108"/>
                <a:gd name="T10" fmla="*/ 21 w 86"/>
                <a:gd name="T11" fmla="*/ 0 h 108"/>
                <a:gd name="T12" fmla="*/ 5 w 86"/>
                <a:gd name="T13" fmla="*/ 13 h 108"/>
                <a:gd name="T14" fmla="*/ 24 w 86"/>
                <a:gd name="T15" fmla="*/ 38 h 108"/>
                <a:gd name="T16" fmla="*/ 16 w 86"/>
                <a:gd name="T17" fmla="*/ 108 h 108"/>
                <a:gd name="T18" fmla="*/ 59 w 86"/>
                <a:gd name="T19" fmla="*/ 100 h 108"/>
                <a:gd name="T20" fmla="*/ 38 w 86"/>
                <a:gd name="T21" fmla="*/ 8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" h="108">
                  <a:moveTo>
                    <a:pt x="38" y="88"/>
                  </a:moveTo>
                  <a:cubicBezTo>
                    <a:pt x="30" y="78"/>
                    <a:pt x="27" y="61"/>
                    <a:pt x="47" y="47"/>
                  </a:cubicBezTo>
                  <a:cubicBezTo>
                    <a:pt x="64" y="34"/>
                    <a:pt x="79" y="33"/>
                    <a:pt x="86" y="32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69" y="11"/>
                    <a:pt x="55" y="15"/>
                    <a:pt x="40" y="2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3" y="60"/>
                    <a:pt x="0" y="87"/>
                    <a:pt x="16" y="108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49" y="99"/>
                    <a:pt x="43" y="96"/>
                    <a:pt x="38" y="88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455F9C84-1550-9CE7-460C-EE0D962FA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2006"/>
              <a:ext cx="1088" cy="577"/>
            </a:xfrm>
            <a:custGeom>
              <a:avLst/>
              <a:gdLst>
                <a:gd name="T0" fmla="*/ 901 w 1087"/>
                <a:gd name="T1" fmla="*/ 0 h 578"/>
                <a:gd name="T2" fmla="*/ 900 w 1087"/>
                <a:gd name="T3" fmla="*/ 1 h 578"/>
                <a:gd name="T4" fmla="*/ 782 w 1087"/>
                <a:gd name="T5" fmla="*/ 46 h 578"/>
                <a:gd name="T6" fmla="*/ 0 w 1087"/>
                <a:gd name="T7" fmla="*/ 350 h 578"/>
                <a:gd name="T8" fmla="*/ 5 w 1087"/>
                <a:gd name="T9" fmla="*/ 365 h 578"/>
                <a:gd name="T10" fmla="*/ 161 w 1087"/>
                <a:gd name="T11" fmla="*/ 375 h 578"/>
                <a:gd name="T12" fmla="*/ 183 w 1087"/>
                <a:gd name="T13" fmla="*/ 376 h 578"/>
                <a:gd name="T14" fmla="*/ 390 w 1087"/>
                <a:gd name="T15" fmla="*/ 389 h 578"/>
                <a:gd name="T16" fmla="*/ 482 w 1087"/>
                <a:gd name="T17" fmla="*/ 395 h 578"/>
                <a:gd name="T18" fmla="*/ 520 w 1087"/>
                <a:gd name="T19" fmla="*/ 397 h 578"/>
                <a:gd name="T20" fmla="*/ 697 w 1087"/>
                <a:gd name="T21" fmla="*/ 408 h 578"/>
                <a:gd name="T22" fmla="*/ 720 w 1087"/>
                <a:gd name="T23" fmla="*/ 409 h 578"/>
                <a:gd name="T24" fmla="*/ 846 w 1087"/>
                <a:gd name="T25" fmla="*/ 417 h 578"/>
                <a:gd name="T26" fmla="*/ 846 w 1087"/>
                <a:gd name="T27" fmla="*/ 417 h 578"/>
                <a:gd name="T28" fmla="*/ 836 w 1087"/>
                <a:gd name="T29" fmla="*/ 578 h 578"/>
                <a:gd name="T30" fmla="*/ 941 w 1087"/>
                <a:gd name="T31" fmla="*/ 537 h 578"/>
                <a:gd name="T32" fmla="*/ 965 w 1087"/>
                <a:gd name="T33" fmla="*/ 528 h 578"/>
                <a:gd name="T34" fmla="*/ 1086 w 1087"/>
                <a:gd name="T35" fmla="*/ 481 h 578"/>
                <a:gd name="T36" fmla="*/ 1087 w 1087"/>
                <a:gd name="T37" fmla="*/ 481 h 578"/>
                <a:gd name="T38" fmla="*/ 901 w 1087"/>
                <a:gd name="T3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87" h="578">
                  <a:moveTo>
                    <a:pt x="901" y="0"/>
                  </a:moveTo>
                  <a:lnTo>
                    <a:pt x="900" y="1"/>
                  </a:lnTo>
                  <a:lnTo>
                    <a:pt x="782" y="46"/>
                  </a:lnTo>
                  <a:lnTo>
                    <a:pt x="0" y="350"/>
                  </a:lnTo>
                  <a:lnTo>
                    <a:pt x="5" y="365"/>
                  </a:lnTo>
                  <a:lnTo>
                    <a:pt x="161" y="375"/>
                  </a:lnTo>
                  <a:lnTo>
                    <a:pt x="183" y="376"/>
                  </a:lnTo>
                  <a:lnTo>
                    <a:pt x="390" y="389"/>
                  </a:lnTo>
                  <a:lnTo>
                    <a:pt x="482" y="395"/>
                  </a:lnTo>
                  <a:lnTo>
                    <a:pt x="520" y="397"/>
                  </a:lnTo>
                  <a:lnTo>
                    <a:pt x="697" y="408"/>
                  </a:lnTo>
                  <a:lnTo>
                    <a:pt x="720" y="409"/>
                  </a:lnTo>
                  <a:lnTo>
                    <a:pt x="846" y="417"/>
                  </a:lnTo>
                  <a:lnTo>
                    <a:pt x="846" y="417"/>
                  </a:lnTo>
                  <a:lnTo>
                    <a:pt x="836" y="578"/>
                  </a:lnTo>
                  <a:lnTo>
                    <a:pt x="941" y="537"/>
                  </a:lnTo>
                  <a:lnTo>
                    <a:pt x="965" y="528"/>
                  </a:lnTo>
                  <a:lnTo>
                    <a:pt x="1086" y="481"/>
                  </a:lnTo>
                  <a:lnTo>
                    <a:pt x="1087" y="48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4310C719-7128-7C0C-3775-F417D617A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4" y="1974"/>
              <a:ext cx="1152" cy="650"/>
            </a:xfrm>
            <a:custGeom>
              <a:avLst/>
              <a:gdLst>
                <a:gd name="T0" fmla="*/ 842 w 1152"/>
                <a:gd name="T1" fmla="*/ 647 h 647"/>
                <a:gd name="T2" fmla="*/ 853 w 1152"/>
                <a:gd name="T3" fmla="*/ 472 h 647"/>
                <a:gd name="T4" fmla="*/ 21 w 1152"/>
                <a:gd name="T5" fmla="*/ 421 h 647"/>
                <a:gd name="T6" fmla="*/ 0 w 1152"/>
                <a:gd name="T7" fmla="*/ 368 h 647"/>
                <a:gd name="T8" fmla="*/ 948 w 1152"/>
                <a:gd name="T9" fmla="*/ 0 h 647"/>
                <a:gd name="T10" fmla="*/ 1152 w 1152"/>
                <a:gd name="T11" fmla="*/ 526 h 647"/>
                <a:gd name="T12" fmla="*/ 1128 w 1152"/>
                <a:gd name="T13" fmla="*/ 536 h 647"/>
                <a:gd name="T14" fmla="*/ 842 w 1152"/>
                <a:gd name="T15" fmla="*/ 647 h 647"/>
                <a:gd name="T16" fmla="*/ 115 w 1152"/>
                <a:gd name="T17" fmla="*/ 377 h 647"/>
                <a:gd name="T18" fmla="*/ 906 w 1152"/>
                <a:gd name="T19" fmla="*/ 426 h 647"/>
                <a:gd name="T20" fmla="*/ 897 w 1152"/>
                <a:gd name="T21" fmla="*/ 572 h 647"/>
                <a:gd name="T22" fmla="*/ 1087 w 1152"/>
                <a:gd name="T23" fmla="*/ 498 h 647"/>
                <a:gd name="T24" fmla="*/ 919 w 1152"/>
                <a:gd name="T25" fmla="*/ 65 h 647"/>
                <a:gd name="T26" fmla="*/ 115 w 1152"/>
                <a:gd name="T27" fmla="*/ 37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2" h="647">
                  <a:moveTo>
                    <a:pt x="842" y="647"/>
                  </a:moveTo>
                  <a:lnTo>
                    <a:pt x="853" y="472"/>
                  </a:lnTo>
                  <a:lnTo>
                    <a:pt x="21" y="421"/>
                  </a:lnTo>
                  <a:lnTo>
                    <a:pt x="0" y="368"/>
                  </a:lnTo>
                  <a:lnTo>
                    <a:pt x="948" y="0"/>
                  </a:lnTo>
                  <a:lnTo>
                    <a:pt x="1152" y="526"/>
                  </a:lnTo>
                  <a:lnTo>
                    <a:pt x="1128" y="536"/>
                  </a:lnTo>
                  <a:lnTo>
                    <a:pt x="842" y="647"/>
                  </a:lnTo>
                  <a:close/>
                  <a:moveTo>
                    <a:pt x="115" y="377"/>
                  </a:moveTo>
                  <a:lnTo>
                    <a:pt x="906" y="426"/>
                  </a:lnTo>
                  <a:lnTo>
                    <a:pt x="897" y="572"/>
                  </a:lnTo>
                  <a:lnTo>
                    <a:pt x="1087" y="498"/>
                  </a:lnTo>
                  <a:lnTo>
                    <a:pt x="919" y="65"/>
                  </a:lnTo>
                  <a:lnTo>
                    <a:pt x="115" y="377"/>
                  </a:lnTo>
                  <a:close/>
                </a:path>
              </a:pathLst>
            </a:custGeom>
            <a:solidFill>
              <a:srgbClr val="4B985E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D9E8DEC9-ADB5-C7C8-A16E-637D9D61C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2" y="2251"/>
              <a:ext cx="305" cy="168"/>
            </a:xfrm>
            <a:custGeom>
              <a:avLst/>
              <a:gdLst>
                <a:gd name="T0" fmla="*/ 133 w 358"/>
                <a:gd name="T1" fmla="*/ 114 h 195"/>
                <a:gd name="T2" fmla="*/ 122 w 358"/>
                <a:gd name="T3" fmla="*/ 84 h 195"/>
                <a:gd name="T4" fmla="*/ 141 w 358"/>
                <a:gd name="T5" fmla="*/ 77 h 195"/>
                <a:gd name="T6" fmla="*/ 152 w 358"/>
                <a:gd name="T7" fmla="*/ 106 h 195"/>
                <a:gd name="T8" fmla="*/ 195 w 358"/>
                <a:gd name="T9" fmla="*/ 101 h 195"/>
                <a:gd name="T10" fmla="*/ 195 w 358"/>
                <a:gd name="T11" fmla="*/ 124 h 195"/>
                <a:gd name="T12" fmla="*/ 153 w 358"/>
                <a:gd name="T13" fmla="*/ 128 h 195"/>
                <a:gd name="T14" fmla="*/ 133 w 358"/>
                <a:gd name="T15" fmla="*/ 166 h 195"/>
                <a:gd name="T16" fmla="*/ 151 w 358"/>
                <a:gd name="T17" fmla="*/ 182 h 195"/>
                <a:gd name="T18" fmla="*/ 358 w 358"/>
                <a:gd name="T19" fmla="*/ 195 h 195"/>
                <a:gd name="T20" fmla="*/ 346 w 358"/>
                <a:gd name="T21" fmla="*/ 139 h 195"/>
                <a:gd name="T22" fmla="*/ 113 w 358"/>
                <a:gd name="T23" fmla="*/ 36 h 195"/>
                <a:gd name="T24" fmla="*/ 0 w 358"/>
                <a:gd name="T25" fmla="*/ 173 h 195"/>
                <a:gd name="T26" fmla="*/ 107 w 358"/>
                <a:gd name="T27" fmla="*/ 180 h 195"/>
                <a:gd name="T28" fmla="*/ 133 w 358"/>
                <a:gd name="T29" fmla="*/ 11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8" h="195">
                  <a:moveTo>
                    <a:pt x="133" y="114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41" y="77"/>
                    <a:pt x="141" y="77"/>
                    <a:pt x="141" y="77"/>
                  </a:cubicBezTo>
                  <a:cubicBezTo>
                    <a:pt x="152" y="106"/>
                    <a:pt x="152" y="106"/>
                    <a:pt x="152" y="106"/>
                  </a:cubicBezTo>
                  <a:cubicBezTo>
                    <a:pt x="170" y="100"/>
                    <a:pt x="184" y="100"/>
                    <a:pt x="195" y="101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87" y="123"/>
                    <a:pt x="172" y="121"/>
                    <a:pt x="153" y="128"/>
                  </a:cubicBezTo>
                  <a:cubicBezTo>
                    <a:pt x="130" y="137"/>
                    <a:pt x="129" y="154"/>
                    <a:pt x="133" y="166"/>
                  </a:cubicBezTo>
                  <a:cubicBezTo>
                    <a:pt x="137" y="174"/>
                    <a:pt x="142" y="179"/>
                    <a:pt x="151" y="182"/>
                  </a:cubicBezTo>
                  <a:cubicBezTo>
                    <a:pt x="358" y="195"/>
                    <a:pt x="358" y="195"/>
                    <a:pt x="358" y="195"/>
                  </a:cubicBezTo>
                  <a:cubicBezTo>
                    <a:pt x="357" y="176"/>
                    <a:pt x="353" y="157"/>
                    <a:pt x="346" y="139"/>
                  </a:cubicBezTo>
                  <a:cubicBezTo>
                    <a:pt x="310" y="46"/>
                    <a:pt x="205" y="0"/>
                    <a:pt x="113" y="36"/>
                  </a:cubicBezTo>
                  <a:cubicBezTo>
                    <a:pt x="52" y="59"/>
                    <a:pt x="11" y="113"/>
                    <a:pt x="0" y="173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97" y="155"/>
                    <a:pt x="108" y="129"/>
                    <a:pt x="133" y="114"/>
                  </a:cubicBezTo>
                  <a:close/>
                </a:path>
              </a:pathLst>
            </a:custGeom>
            <a:solidFill>
              <a:srgbClr val="FEFEFF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095CC80B-2740-2690-0821-AE692F595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2013"/>
              <a:ext cx="1087" cy="539"/>
            </a:xfrm>
            <a:custGeom>
              <a:avLst/>
              <a:gdLst>
                <a:gd name="T0" fmla="*/ 1085 w 1267"/>
                <a:gd name="T1" fmla="*/ 565 h 626"/>
                <a:gd name="T2" fmla="*/ 1086 w 1267"/>
                <a:gd name="T3" fmla="*/ 483 h 626"/>
                <a:gd name="T4" fmla="*/ 1214 w 1267"/>
                <a:gd name="T5" fmla="*/ 425 h 626"/>
                <a:gd name="T6" fmla="*/ 1266 w 1267"/>
                <a:gd name="T7" fmla="*/ 560 h 626"/>
                <a:gd name="T8" fmla="*/ 1267 w 1267"/>
                <a:gd name="T9" fmla="*/ 560 h 626"/>
                <a:gd name="T10" fmla="*/ 1050 w 1267"/>
                <a:gd name="T11" fmla="*/ 0 h 626"/>
                <a:gd name="T12" fmla="*/ 1049 w 1267"/>
                <a:gd name="T13" fmla="*/ 1 h 626"/>
                <a:gd name="T14" fmla="*/ 1103 w 1267"/>
                <a:gd name="T15" fmla="*/ 140 h 626"/>
                <a:gd name="T16" fmla="*/ 970 w 1267"/>
                <a:gd name="T17" fmla="*/ 181 h 626"/>
                <a:gd name="T18" fmla="*/ 914 w 1267"/>
                <a:gd name="T19" fmla="*/ 122 h 626"/>
                <a:gd name="T20" fmla="*/ 912 w 1267"/>
                <a:gd name="T21" fmla="*/ 54 h 626"/>
                <a:gd name="T22" fmla="*/ 0 w 1267"/>
                <a:gd name="T23" fmla="*/ 408 h 626"/>
                <a:gd name="T24" fmla="*/ 6 w 1267"/>
                <a:gd name="T25" fmla="*/ 425 h 626"/>
                <a:gd name="T26" fmla="*/ 6 w 1267"/>
                <a:gd name="T27" fmla="*/ 425 h 626"/>
                <a:gd name="T28" fmla="*/ 0 w 1267"/>
                <a:gd name="T29" fmla="*/ 408 h 626"/>
                <a:gd name="T30" fmla="*/ 137 w 1267"/>
                <a:gd name="T31" fmla="*/ 355 h 626"/>
                <a:gd name="T32" fmla="*/ 181 w 1267"/>
                <a:gd name="T33" fmla="*/ 407 h 626"/>
                <a:gd name="T34" fmla="*/ 188 w 1267"/>
                <a:gd name="T35" fmla="*/ 437 h 626"/>
                <a:gd name="T36" fmla="*/ 214 w 1267"/>
                <a:gd name="T37" fmla="*/ 438 h 626"/>
                <a:gd name="T38" fmla="*/ 206 w 1267"/>
                <a:gd name="T39" fmla="*/ 397 h 626"/>
                <a:gd name="T40" fmla="*/ 166 w 1267"/>
                <a:gd name="T41" fmla="*/ 343 h 626"/>
                <a:gd name="T42" fmla="*/ 883 w 1267"/>
                <a:gd name="T43" fmla="*/ 65 h 626"/>
                <a:gd name="T44" fmla="*/ 890 w 1267"/>
                <a:gd name="T45" fmla="*/ 132 h 626"/>
                <a:gd name="T46" fmla="*/ 960 w 1267"/>
                <a:gd name="T47" fmla="*/ 205 h 626"/>
                <a:gd name="T48" fmla="*/ 1061 w 1267"/>
                <a:gd name="T49" fmla="*/ 207 h 626"/>
                <a:gd name="T50" fmla="*/ 1114 w 1267"/>
                <a:gd name="T51" fmla="*/ 169 h 626"/>
                <a:gd name="T52" fmla="*/ 1202 w 1267"/>
                <a:gd name="T53" fmla="*/ 396 h 626"/>
                <a:gd name="T54" fmla="*/ 1063 w 1267"/>
                <a:gd name="T55" fmla="*/ 473 h 626"/>
                <a:gd name="T56" fmla="*/ 1060 w 1267"/>
                <a:gd name="T57" fmla="*/ 574 h 626"/>
                <a:gd name="T58" fmla="*/ 1097 w 1267"/>
                <a:gd name="T59" fmla="*/ 626 h 626"/>
                <a:gd name="T60" fmla="*/ 1125 w 1267"/>
                <a:gd name="T61" fmla="*/ 615 h 626"/>
                <a:gd name="T62" fmla="*/ 1085 w 1267"/>
                <a:gd name="T63" fmla="*/ 56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67" h="626">
                  <a:moveTo>
                    <a:pt x="1085" y="565"/>
                  </a:moveTo>
                  <a:cubicBezTo>
                    <a:pt x="1074" y="538"/>
                    <a:pt x="1075" y="509"/>
                    <a:pt x="1086" y="483"/>
                  </a:cubicBezTo>
                  <a:cubicBezTo>
                    <a:pt x="1108" y="434"/>
                    <a:pt x="1163" y="410"/>
                    <a:pt x="1214" y="425"/>
                  </a:cubicBezTo>
                  <a:cubicBezTo>
                    <a:pt x="1266" y="560"/>
                    <a:pt x="1266" y="560"/>
                    <a:pt x="1266" y="560"/>
                  </a:cubicBezTo>
                  <a:cubicBezTo>
                    <a:pt x="1267" y="560"/>
                    <a:pt x="1267" y="560"/>
                    <a:pt x="1267" y="560"/>
                  </a:cubicBezTo>
                  <a:cubicBezTo>
                    <a:pt x="1050" y="0"/>
                    <a:pt x="1050" y="0"/>
                    <a:pt x="1050" y="0"/>
                  </a:cubicBezTo>
                  <a:cubicBezTo>
                    <a:pt x="1049" y="1"/>
                    <a:pt x="1049" y="1"/>
                    <a:pt x="1049" y="1"/>
                  </a:cubicBezTo>
                  <a:cubicBezTo>
                    <a:pt x="1103" y="140"/>
                    <a:pt x="1103" y="140"/>
                    <a:pt x="1103" y="140"/>
                  </a:cubicBezTo>
                  <a:cubicBezTo>
                    <a:pt x="1076" y="184"/>
                    <a:pt x="1019" y="203"/>
                    <a:pt x="970" y="181"/>
                  </a:cubicBezTo>
                  <a:cubicBezTo>
                    <a:pt x="944" y="170"/>
                    <a:pt x="924" y="149"/>
                    <a:pt x="914" y="122"/>
                  </a:cubicBezTo>
                  <a:cubicBezTo>
                    <a:pt x="906" y="100"/>
                    <a:pt x="905" y="76"/>
                    <a:pt x="912" y="54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6" y="425"/>
                    <a:pt x="6" y="425"/>
                    <a:pt x="6" y="425"/>
                  </a:cubicBezTo>
                  <a:cubicBezTo>
                    <a:pt x="6" y="425"/>
                    <a:pt x="6" y="425"/>
                    <a:pt x="6" y="425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137" y="355"/>
                    <a:pt x="137" y="355"/>
                    <a:pt x="137" y="355"/>
                  </a:cubicBezTo>
                  <a:cubicBezTo>
                    <a:pt x="157" y="367"/>
                    <a:pt x="173" y="385"/>
                    <a:pt x="181" y="407"/>
                  </a:cubicBezTo>
                  <a:cubicBezTo>
                    <a:pt x="185" y="416"/>
                    <a:pt x="187" y="427"/>
                    <a:pt x="188" y="437"/>
                  </a:cubicBezTo>
                  <a:cubicBezTo>
                    <a:pt x="214" y="438"/>
                    <a:pt x="214" y="438"/>
                    <a:pt x="214" y="438"/>
                  </a:cubicBezTo>
                  <a:cubicBezTo>
                    <a:pt x="214" y="424"/>
                    <a:pt x="211" y="411"/>
                    <a:pt x="206" y="397"/>
                  </a:cubicBezTo>
                  <a:cubicBezTo>
                    <a:pt x="197" y="376"/>
                    <a:pt x="183" y="358"/>
                    <a:pt x="166" y="343"/>
                  </a:cubicBezTo>
                  <a:cubicBezTo>
                    <a:pt x="883" y="65"/>
                    <a:pt x="883" y="65"/>
                    <a:pt x="883" y="65"/>
                  </a:cubicBezTo>
                  <a:cubicBezTo>
                    <a:pt x="880" y="88"/>
                    <a:pt x="881" y="110"/>
                    <a:pt x="890" y="132"/>
                  </a:cubicBezTo>
                  <a:cubicBezTo>
                    <a:pt x="903" y="165"/>
                    <a:pt x="927" y="191"/>
                    <a:pt x="960" y="205"/>
                  </a:cubicBezTo>
                  <a:cubicBezTo>
                    <a:pt x="993" y="220"/>
                    <a:pt x="1029" y="220"/>
                    <a:pt x="1061" y="207"/>
                  </a:cubicBezTo>
                  <a:cubicBezTo>
                    <a:pt x="1082" y="199"/>
                    <a:pt x="1100" y="186"/>
                    <a:pt x="1114" y="169"/>
                  </a:cubicBezTo>
                  <a:cubicBezTo>
                    <a:pt x="1202" y="396"/>
                    <a:pt x="1202" y="396"/>
                    <a:pt x="1202" y="396"/>
                  </a:cubicBezTo>
                  <a:cubicBezTo>
                    <a:pt x="1145" y="388"/>
                    <a:pt x="1087" y="417"/>
                    <a:pt x="1063" y="473"/>
                  </a:cubicBezTo>
                  <a:cubicBezTo>
                    <a:pt x="1048" y="505"/>
                    <a:pt x="1047" y="541"/>
                    <a:pt x="1060" y="574"/>
                  </a:cubicBezTo>
                  <a:cubicBezTo>
                    <a:pt x="1068" y="594"/>
                    <a:pt x="1081" y="612"/>
                    <a:pt x="1097" y="626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07" y="603"/>
                    <a:pt x="1093" y="585"/>
                    <a:pt x="1085" y="565"/>
                  </a:cubicBezTo>
                  <a:close/>
                </a:path>
              </a:pathLst>
            </a:custGeom>
            <a:solidFill>
              <a:srgbClr val="4B985E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63399154-B110-B59C-C78E-30738A7B5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" y="2319"/>
              <a:ext cx="162" cy="69"/>
            </a:xfrm>
            <a:custGeom>
              <a:avLst/>
              <a:gdLst>
                <a:gd name="T0" fmla="*/ 181 w 188"/>
                <a:gd name="T1" fmla="*/ 52 h 82"/>
                <a:gd name="T2" fmla="*/ 137 w 188"/>
                <a:gd name="T3" fmla="*/ 0 h 82"/>
                <a:gd name="T4" fmla="*/ 0 w 188"/>
                <a:gd name="T5" fmla="*/ 53 h 82"/>
                <a:gd name="T6" fmla="*/ 6 w 188"/>
                <a:gd name="T7" fmla="*/ 70 h 82"/>
                <a:gd name="T8" fmla="*/ 188 w 188"/>
                <a:gd name="T9" fmla="*/ 82 h 82"/>
                <a:gd name="T10" fmla="*/ 181 w 188"/>
                <a:gd name="T11" fmla="*/ 5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82">
                  <a:moveTo>
                    <a:pt x="181" y="52"/>
                  </a:moveTo>
                  <a:cubicBezTo>
                    <a:pt x="173" y="30"/>
                    <a:pt x="157" y="12"/>
                    <a:pt x="137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87" y="72"/>
                    <a:pt x="185" y="61"/>
                    <a:pt x="181" y="52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328B9CED-661A-78ED-674D-D379A6FCC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" y="2029"/>
              <a:ext cx="121" cy="47"/>
            </a:xfrm>
            <a:custGeom>
              <a:avLst/>
              <a:gdLst>
                <a:gd name="T0" fmla="*/ 118 w 118"/>
                <a:gd name="T1" fmla="*/ 0 h 47"/>
                <a:gd name="T2" fmla="*/ 0 w 118"/>
                <a:gd name="T3" fmla="*/ 47 h 47"/>
                <a:gd name="T4" fmla="*/ 0 w 118"/>
                <a:gd name="T5" fmla="*/ 47 h 47"/>
                <a:gd name="T6" fmla="*/ 118 w 118"/>
                <a:gd name="T7" fmla="*/ 0 h 47"/>
                <a:gd name="T8" fmla="*/ 118 w 118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47">
                  <a:moveTo>
                    <a:pt x="118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118" y="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23EF1B01-86B1-2C06-50B6-56EBED3DB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" y="2013"/>
              <a:ext cx="170" cy="173"/>
            </a:xfrm>
            <a:custGeom>
              <a:avLst/>
              <a:gdLst>
                <a:gd name="T0" fmla="*/ 9 w 198"/>
                <a:gd name="T1" fmla="*/ 121 h 202"/>
                <a:gd name="T2" fmla="*/ 65 w 198"/>
                <a:gd name="T3" fmla="*/ 180 h 202"/>
                <a:gd name="T4" fmla="*/ 198 w 198"/>
                <a:gd name="T5" fmla="*/ 139 h 202"/>
                <a:gd name="T6" fmla="*/ 144 w 198"/>
                <a:gd name="T7" fmla="*/ 0 h 202"/>
                <a:gd name="T8" fmla="*/ 7 w 198"/>
                <a:gd name="T9" fmla="*/ 53 h 202"/>
                <a:gd name="T10" fmla="*/ 9 w 198"/>
                <a:gd name="T11" fmla="*/ 12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" h="202">
                  <a:moveTo>
                    <a:pt x="9" y="121"/>
                  </a:moveTo>
                  <a:cubicBezTo>
                    <a:pt x="19" y="148"/>
                    <a:pt x="39" y="169"/>
                    <a:pt x="65" y="180"/>
                  </a:cubicBezTo>
                  <a:cubicBezTo>
                    <a:pt x="114" y="202"/>
                    <a:pt x="171" y="183"/>
                    <a:pt x="198" y="139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0" y="75"/>
                    <a:pt x="1" y="99"/>
                    <a:pt x="9" y="121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013900C9-A4F1-C199-41B4-DF3B6179D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" y="2362"/>
              <a:ext cx="163" cy="174"/>
            </a:xfrm>
            <a:custGeom>
              <a:avLst/>
              <a:gdLst>
                <a:gd name="T0" fmla="*/ 140 w 192"/>
                <a:gd name="T1" fmla="*/ 15 h 205"/>
                <a:gd name="T2" fmla="*/ 12 w 192"/>
                <a:gd name="T3" fmla="*/ 73 h 205"/>
                <a:gd name="T4" fmla="*/ 11 w 192"/>
                <a:gd name="T5" fmla="*/ 155 h 205"/>
                <a:gd name="T6" fmla="*/ 51 w 192"/>
                <a:gd name="T7" fmla="*/ 205 h 205"/>
                <a:gd name="T8" fmla="*/ 192 w 192"/>
                <a:gd name="T9" fmla="*/ 150 h 205"/>
                <a:gd name="T10" fmla="*/ 140 w 192"/>
                <a:gd name="T11" fmla="*/ 1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05">
                  <a:moveTo>
                    <a:pt x="140" y="15"/>
                  </a:moveTo>
                  <a:cubicBezTo>
                    <a:pt x="89" y="0"/>
                    <a:pt x="34" y="24"/>
                    <a:pt x="12" y="73"/>
                  </a:cubicBezTo>
                  <a:cubicBezTo>
                    <a:pt x="1" y="99"/>
                    <a:pt x="0" y="128"/>
                    <a:pt x="11" y="155"/>
                  </a:cubicBezTo>
                  <a:cubicBezTo>
                    <a:pt x="19" y="175"/>
                    <a:pt x="33" y="193"/>
                    <a:pt x="51" y="205"/>
                  </a:cubicBezTo>
                  <a:cubicBezTo>
                    <a:pt x="192" y="150"/>
                    <a:pt x="192" y="150"/>
                    <a:pt x="192" y="150"/>
                  </a:cubicBezTo>
                  <a:lnTo>
                    <a:pt x="140" y="15"/>
                  </a:ln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11A3B2CE-22D0-B1B2-72B8-4350A7D17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" y="2071"/>
              <a:ext cx="889" cy="522"/>
            </a:xfrm>
            <a:custGeom>
              <a:avLst/>
              <a:gdLst>
                <a:gd name="T0" fmla="*/ 894 w 1036"/>
                <a:gd name="T1" fmla="*/ 509 h 608"/>
                <a:gd name="T2" fmla="*/ 897 w 1036"/>
                <a:gd name="T3" fmla="*/ 408 h 608"/>
                <a:gd name="T4" fmla="*/ 1036 w 1036"/>
                <a:gd name="T5" fmla="*/ 331 h 608"/>
                <a:gd name="T6" fmla="*/ 948 w 1036"/>
                <a:gd name="T7" fmla="*/ 104 h 608"/>
                <a:gd name="T8" fmla="*/ 895 w 1036"/>
                <a:gd name="T9" fmla="*/ 142 h 608"/>
                <a:gd name="T10" fmla="*/ 794 w 1036"/>
                <a:gd name="T11" fmla="*/ 140 h 608"/>
                <a:gd name="T12" fmla="*/ 724 w 1036"/>
                <a:gd name="T13" fmla="*/ 67 h 608"/>
                <a:gd name="T14" fmla="*/ 717 w 1036"/>
                <a:gd name="T15" fmla="*/ 0 h 608"/>
                <a:gd name="T16" fmla="*/ 0 w 1036"/>
                <a:gd name="T17" fmla="*/ 278 h 608"/>
                <a:gd name="T18" fmla="*/ 40 w 1036"/>
                <a:gd name="T19" fmla="*/ 332 h 608"/>
                <a:gd name="T20" fmla="*/ 48 w 1036"/>
                <a:gd name="T21" fmla="*/ 373 h 608"/>
                <a:gd name="T22" fmla="*/ 289 w 1036"/>
                <a:gd name="T23" fmla="*/ 388 h 608"/>
                <a:gd name="T24" fmla="*/ 402 w 1036"/>
                <a:gd name="T25" fmla="*/ 251 h 608"/>
                <a:gd name="T26" fmla="*/ 635 w 1036"/>
                <a:gd name="T27" fmla="*/ 354 h 608"/>
                <a:gd name="T28" fmla="*/ 647 w 1036"/>
                <a:gd name="T29" fmla="*/ 410 h 608"/>
                <a:gd name="T30" fmla="*/ 673 w 1036"/>
                <a:gd name="T31" fmla="*/ 412 h 608"/>
                <a:gd name="T32" fmla="*/ 820 w 1036"/>
                <a:gd name="T33" fmla="*/ 421 h 608"/>
                <a:gd name="T34" fmla="*/ 821 w 1036"/>
                <a:gd name="T35" fmla="*/ 421 h 608"/>
                <a:gd name="T36" fmla="*/ 809 w 1036"/>
                <a:gd name="T37" fmla="*/ 608 h 608"/>
                <a:gd name="T38" fmla="*/ 931 w 1036"/>
                <a:gd name="T39" fmla="*/ 561 h 608"/>
                <a:gd name="T40" fmla="*/ 894 w 1036"/>
                <a:gd name="T41" fmla="*/ 50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6" h="608">
                  <a:moveTo>
                    <a:pt x="894" y="509"/>
                  </a:moveTo>
                  <a:cubicBezTo>
                    <a:pt x="881" y="476"/>
                    <a:pt x="882" y="440"/>
                    <a:pt x="897" y="408"/>
                  </a:cubicBezTo>
                  <a:cubicBezTo>
                    <a:pt x="921" y="352"/>
                    <a:pt x="979" y="323"/>
                    <a:pt x="1036" y="331"/>
                  </a:cubicBezTo>
                  <a:cubicBezTo>
                    <a:pt x="948" y="104"/>
                    <a:pt x="948" y="104"/>
                    <a:pt x="948" y="104"/>
                  </a:cubicBezTo>
                  <a:cubicBezTo>
                    <a:pt x="934" y="121"/>
                    <a:pt x="916" y="134"/>
                    <a:pt x="895" y="142"/>
                  </a:cubicBezTo>
                  <a:cubicBezTo>
                    <a:pt x="863" y="155"/>
                    <a:pt x="827" y="155"/>
                    <a:pt x="794" y="140"/>
                  </a:cubicBezTo>
                  <a:cubicBezTo>
                    <a:pt x="761" y="126"/>
                    <a:pt x="737" y="100"/>
                    <a:pt x="724" y="67"/>
                  </a:cubicBezTo>
                  <a:cubicBezTo>
                    <a:pt x="715" y="45"/>
                    <a:pt x="714" y="23"/>
                    <a:pt x="717" y="0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17" y="293"/>
                    <a:pt x="31" y="311"/>
                    <a:pt x="40" y="332"/>
                  </a:cubicBezTo>
                  <a:cubicBezTo>
                    <a:pt x="45" y="346"/>
                    <a:pt x="48" y="359"/>
                    <a:pt x="48" y="373"/>
                  </a:cubicBezTo>
                  <a:cubicBezTo>
                    <a:pt x="289" y="388"/>
                    <a:pt x="289" y="388"/>
                    <a:pt x="289" y="388"/>
                  </a:cubicBezTo>
                  <a:cubicBezTo>
                    <a:pt x="300" y="328"/>
                    <a:pt x="341" y="274"/>
                    <a:pt x="402" y="251"/>
                  </a:cubicBezTo>
                  <a:cubicBezTo>
                    <a:pt x="494" y="215"/>
                    <a:pt x="599" y="261"/>
                    <a:pt x="635" y="354"/>
                  </a:cubicBezTo>
                  <a:cubicBezTo>
                    <a:pt x="642" y="372"/>
                    <a:pt x="646" y="391"/>
                    <a:pt x="647" y="410"/>
                  </a:cubicBezTo>
                  <a:cubicBezTo>
                    <a:pt x="673" y="412"/>
                    <a:pt x="673" y="412"/>
                    <a:pt x="673" y="412"/>
                  </a:cubicBezTo>
                  <a:cubicBezTo>
                    <a:pt x="820" y="421"/>
                    <a:pt x="820" y="421"/>
                    <a:pt x="820" y="421"/>
                  </a:cubicBezTo>
                  <a:cubicBezTo>
                    <a:pt x="821" y="421"/>
                    <a:pt x="821" y="421"/>
                    <a:pt x="821" y="421"/>
                  </a:cubicBezTo>
                  <a:cubicBezTo>
                    <a:pt x="809" y="608"/>
                    <a:pt x="809" y="608"/>
                    <a:pt x="809" y="608"/>
                  </a:cubicBezTo>
                  <a:cubicBezTo>
                    <a:pt x="931" y="561"/>
                    <a:pt x="931" y="561"/>
                    <a:pt x="931" y="561"/>
                  </a:cubicBezTo>
                  <a:cubicBezTo>
                    <a:pt x="915" y="547"/>
                    <a:pt x="902" y="529"/>
                    <a:pt x="894" y="509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093172B7-2711-BBF8-D114-95D4775D4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2314"/>
              <a:ext cx="84" cy="90"/>
            </a:xfrm>
            <a:custGeom>
              <a:avLst/>
              <a:gdLst>
                <a:gd name="T0" fmla="*/ 36 w 98"/>
                <a:gd name="T1" fmla="*/ 89 h 105"/>
                <a:gd name="T2" fmla="*/ 56 w 98"/>
                <a:gd name="T3" fmla="*/ 51 h 105"/>
                <a:gd name="T4" fmla="*/ 98 w 98"/>
                <a:gd name="T5" fmla="*/ 47 h 105"/>
                <a:gd name="T6" fmla="*/ 98 w 98"/>
                <a:gd name="T7" fmla="*/ 24 h 105"/>
                <a:gd name="T8" fmla="*/ 55 w 98"/>
                <a:gd name="T9" fmla="*/ 29 h 105"/>
                <a:gd name="T10" fmla="*/ 44 w 98"/>
                <a:gd name="T11" fmla="*/ 0 h 105"/>
                <a:gd name="T12" fmla="*/ 25 w 98"/>
                <a:gd name="T13" fmla="*/ 7 h 105"/>
                <a:gd name="T14" fmla="*/ 36 w 98"/>
                <a:gd name="T15" fmla="*/ 37 h 105"/>
                <a:gd name="T16" fmla="*/ 10 w 98"/>
                <a:gd name="T17" fmla="*/ 103 h 105"/>
                <a:gd name="T18" fmla="*/ 54 w 98"/>
                <a:gd name="T19" fmla="*/ 105 h 105"/>
                <a:gd name="T20" fmla="*/ 36 w 98"/>
                <a:gd name="T2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105">
                  <a:moveTo>
                    <a:pt x="36" y="89"/>
                  </a:moveTo>
                  <a:cubicBezTo>
                    <a:pt x="32" y="77"/>
                    <a:pt x="33" y="60"/>
                    <a:pt x="56" y="51"/>
                  </a:cubicBezTo>
                  <a:cubicBezTo>
                    <a:pt x="75" y="44"/>
                    <a:pt x="90" y="46"/>
                    <a:pt x="98" y="47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87" y="23"/>
                    <a:pt x="73" y="23"/>
                    <a:pt x="55" y="29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11" y="52"/>
                    <a:pt x="0" y="78"/>
                    <a:pt x="10" y="103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45" y="102"/>
                    <a:pt x="40" y="97"/>
                    <a:pt x="36" y="89"/>
                  </a:cubicBezTo>
                  <a:close/>
                </a:path>
              </a:pathLst>
            </a:custGeom>
            <a:solidFill>
              <a:srgbClr val="3D8150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93E98C65-DD97-6AD5-1ECE-E59538E9E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358"/>
              <a:ext cx="100" cy="69"/>
            </a:xfrm>
            <a:custGeom>
              <a:avLst/>
              <a:gdLst>
                <a:gd name="T0" fmla="*/ 5 w 117"/>
                <a:gd name="T1" fmla="*/ 0 h 82"/>
                <a:gd name="T2" fmla="*/ 0 w 117"/>
                <a:gd name="T3" fmla="*/ 21 h 82"/>
                <a:gd name="T4" fmla="*/ 0 w 117"/>
                <a:gd name="T5" fmla="*/ 82 h 82"/>
                <a:gd name="T6" fmla="*/ 117 w 117"/>
                <a:gd name="T7" fmla="*/ 82 h 82"/>
                <a:gd name="T8" fmla="*/ 5 w 117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2">
                  <a:moveTo>
                    <a:pt x="5" y="0"/>
                  </a:moveTo>
                  <a:cubicBezTo>
                    <a:pt x="2" y="6"/>
                    <a:pt x="0" y="14"/>
                    <a:pt x="0" y="2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17" y="82"/>
                    <a:pt x="117" y="82"/>
                    <a:pt x="117" y="8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4A2722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BB489B88-7199-2AA5-9FAF-6C5B08D14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430"/>
              <a:ext cx="1683" cy="1158"/>
            </a:xfrm>
            <a:custGeom>
              <a:avLst/>
              <a:gdLst>
                <a:gd name="T0" fmla="*/ 100 w 1684"/>
                <a:gd name="T1" fmla="*/ 0 h 1159"/>
                <a:gd name="T2" fmla="*/ 0 w 1684"/>
                <a:gd name="T3" fmla="*/ 0 h 1159"/>
                <a:gd name="T4" fmla="*/ 0 w 1684"/>
                <a:gd name="T5" fmla="*/ 1159 h 1159"/>
                <a:gd name="T6" fmla="*/ 1684 w 1684"/>
                <a:gd name="T7" fmla="*/ 1159 h 1159"/>
                <a:gd name="T8" fmla="*/ 100 w 1684"/>
                <a:gd name="T9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4" h="1159">
                  <a:moveTo>
                    <a:pt x="100" y="0"/>
                  </a:moveTo>
                  <a:lnTo>
                    <a:pt x="0" y="0"/>
                  </a:lnTo>
                  <a:lnTo>
                    <a:pt x="0" y="1159"/>
                  </a:lnTo>
                  <a:lnTo>
                    <a:pt x="1684" y="115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753F19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2987A311-BDDD-A665-D10F-E8BA8D0FB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" y="2344"/>
              <a:ext cx="1735" cy="91"/>
            </a:xfrm>
            <a:custGeom>
              <a:avLst/>
              <a:gdLst>
                <a:gd name="T0" fmla="*/ 2020 w 2020"/>
                <a:gd name="T1" fmla="*/ 106 h 106"/>
                <a:gd name="T2" fmla="*/ 2020 w 2020"/>
                <a:gd name="T3" fmla="*/ 45 h 106"/>
                <a:gd name="T4" fmla="*/ 1978 w 2020"/>
                <a:gd name="T5" fmla="*/ 0 h 106"/>
                <a:gd name="T6" fmla="*/ 37 w 2020"/>
                <a:gd name="T7" fmla="*/ 0 h 106"/>
                <a:gd name="T8" fmla="*/ 0 w 2020"/>
                <a:gd name="T9" fmla="*/ 24 h 106"/>
                <a:gd name="T10" fmla="*/ 112 w 2020"/>
                <a:gd name="T11" fmla="*/ 106 h 106"/>
                <a:gd name="T12" fmla="*/ 2020 w 2020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0" h="106">
                  <a:moveTo>
                    <a:pt x="2020" y="106"/>
                  </a:moveTo>
                  <a:cubicBezTo>
                    <a:pt x="2020" y="45"/>
                    <a:pt x="2020" y="45"/>
                    <a:pt x="2020" y="45"/>
                  </a:cubicBezTo>
                  <a:cubicBezTo>
                    <a:pt x="2020" y="21"/>
                    <a:pt x="2001" y="0"/>
                    <a:pt x="197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1" y="0"/>
                    <a:pt x="7" y="10"/>
                    <a:pt x="0" y="24"/>
                  </a:cubicBezTo>
                  <a:cubicBezTo>
                    <a:pt x="112" y="106"/>
                    <a:pt x="112" y="106"/>
                    <a:pt x="112" y="106"/>
                  </a:cubicBezTo>
                  <a:lnTo>
                    <a:pt x="2020" y="106"/>
                  </a:lnTo>
                  <a:close/>
                </a:path>
              </a:pathLst>
            </a:custGeom>
            <a:solidFill>
              <a:srgbClr val="4A2722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F1B78BC2-591E-938B-0B76-1967F5BF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2432"/>
              <a:ext cx="1635" cy="1158"/>
            </a:xfrm>
            <a:custGeom>
              <a:avLst/>
              <a:gdLst>
                <a:gd name="T0" fmla="*/ 1584 w 1637"/>
                <a:gd name="T1" fmla="*/ 1159 h 1159"/>
                <a:gd name="T2" fmla="*/ 1637 w 1637"/>
                <a:gd name="T3" fmla="*/ 1159 h 1159"/>
                <a:gd name="T4" fmla="*/ 1637 w 1637"/>
                <a:gd name="T5" fmla="*/ 0 h 1159"/>
                <a:gd name="T6" fmla="*/ 0 w 1637"/>
                <a:gd name="T7" fmla="*/ 0 h 1159"/>
                <a:gd name="T8" fmla="*/ 1584 w 1637"/>
                <a:gd name="T9" fmla="*/ 1159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7" h="1159">
                  <a:moveTo>
                    <a:pt x="1584" y="1159"/>
                  </a:moveTo>
                  <a:lnTo>
                    <a:pt x="1637" y="1159"/>
                  </a:lnTo>
                  <a:lnTo>
                    <a:pt x="1637" y="0"/>
                  </a:lnTo>
                  <a:lnTo>
                    <a:pt x="0" y="0"/>
                  </a:lnTo>
                  <a:lnTo>
                    <a:pt x="1584" y="1159"/>
                  </a:lnTo>
                  <a:close/>
                </a:path>
              </a:pathLst>
            </a:custGeom>
            <a:solidFill>
              <a:srgbClr val="9B642E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 dirty="0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Freeform 29">
              <a:extLst>
                <a:ext uri="{FF2B5EF4-FFF2-40B4-BE49-F238E27FC236}">
                  <a16:creationId xmlns:a16="http://schemas.microsoft.com/office/drawing/2014/main" id="{14527C74-DB69-C244-F178-3F022F1EB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3590"/>
              <a:ext cx="1735" cy="53"/>
            </a:xfrm>
            <a:custGeom>
              <a:avLst/>
              <a:gdLst>
                <a:gd name="T0" fmla="*/ 1963 w 2025"/>
                <a:gd name="T1" fmla="*/ 0 h 61"/>
                <a:gd name="T2" fmla="*/ 0 w 2025"/>
                <a:gd name="T3" fmla="*/ 0 h 61"/>
                <a:gd name="T4" fmla="*/ 0 w 2025"/>
                <a:gd name="T5" fmla="*/ 16 h 61"/>
                <a:gd name="T6" fmla="*/ 42 w 2025"/>
                <a:gd name="T7" fmla="*/ 61 h 61"/>
                <a:gd name="T8" fmla="*/ 1983 w 2025"/>
                <a:gd name="T9" fmla="*/ 61 h 61"/>
                <a:gd name="T10" fmla="*/ 2018 w 2025"/>
                <a:gd name="T11" fmla="*/ 40 h 61"/>
                <a:gd name="T12" fmla="*/ 2025 w 2025"/>
                <a:gd name="T13" fmla="*/ 16 h 61"/>
                <a:gd name="T14" fmla="*/ 2025 w 2025"/>
                <a:gd name="T15" fmla="*/ 0 h 61"/>
                <a:gd name="T16" fmla="*/ 1963 w 2025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5" h="61">
                  <a:moveTo>
                    <a:pt x="196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40"/>
                    <a:pt x="19" y="61"/>
                    <a:pt x="42" y="61"/>
                  </a:cubicBezTo>
                  <a:cubicBezTo>
                    <a:pt x="1983" y="61"/>
                    <a:pt x="1983" y="61"/>
                    <a:pt x="1983" y="61"/>
                  </a:cubicBezTo>
                  <a:cubicBezTo>
                    <a:pt x="1998" y="61"/>
                    <a:pt x="2011" y="52"/>
                    <a:pt x="2018" y="40"/>
                  </a:cubicBezTo>
                  <a:cubicBezTo>
                    <a:pt x="2023" y="33"/>
                    <a:pt x="2025" y="25"/>
                    <a:pt x="2025" y="16"/>
                  </a:cubicBezTo>
                  <a:cubicBezTo>
                    <a:pt x="2025" y="0"/>
                    <a:pt x="2025" y="0"/>
                    <a:pt x="2025" y="0"/>
                  </a:cubicBezTo>
                  <a:lnTo>
                    <a:pt x="1963" y="0"/>
                  </a:lnTo>
                  <a:close/>
                </a:path>
              </a:pathLst>
            </a:custGeom>
            <a:solidFill>
              <a:srgbClr val="4A2722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19C15029-1474-D359-6D5B-A6CD08DC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" y="2832"/>
              <a:ext cx="605" cy="312"/>
            </a:xfrm>
            <a:custGeom>
              <a:avLst/>
              <a:gdLst>
                <a:gd name="T0" fmla="*/ 706 w 706"/>
                <a:gd name="T1" fmla="*/ 318 h 363"/>
                <a:gd name="T2" fmla="*/ 661 w 706"/>
                <a:gd name="T3" fmla="*/ 363 h 363"/>
                <a:gd name="T4" fmla="*/ 45 w 706"/>
                <a:gd name="T5" fmla="*/ 363 h 363"/>
                <a:gd name="T6" fmla="*/ 0 w 706"/>
                <a:gd name="T7" fmla="*/ 318 h 363"/>
                <a:gd name="T8" fmla="*/ 0 w 706"/>
                <a:gd name="T9" fmla="*/ 45 h 363"/>
                <a:gd name="T10" fmla="*/ 45 w 706"/>
                <a:gd name="T11" fmla="*/ 0 h 363"/>
                <a:gd name="T12" fmla="*/ 661 w 706"/>
                <a:gd name="T13" fmla="*/ 0 h 363"/>
                <a:gd name="T14" fmla="*/ 706 w 706"/>
                <a:gd name="T15" fmla="*/ 45 h 363"/>
                <a:gd name="T16" fmla="*/ 706 w 706"/>
                <a:gd name="T17" fmla="*/ 31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6" h="363">
                  <a:moveTo>
                    <a:pt x="706" y="318"/>
                  </a:moveTo>
                  <a:cubicBezTo>
                    <a:pt x="706" y="343"/>
                    <a:pt x="686" y="363"/>
                    <a:pt x="661" y="363"/>
                  </a:cubicBezTo>
                  <a:cubicBezTo>
                    <a:pt x="45" y="363"/>
                    <a:pt x="45" y="363"/>
                    <a:pt x="45" y="363"/>
                  </a:cubicBezTo>
                  <a:cubicBezTo>
                    <a:pt x="20" y="363"/>
                    <a:pt x="0" y="343"/>
                    <a:pt x="0" y="31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661" y="0"/>
                    <a:pt x="661" y="0"/>
                    <a:pt x="661" y="0"/>
                  </a:cubicBezTo>
                  <a:cubicBezTo>
                    <a:pt x="686" y="0"/>
                    <a:pt x="706" y="20"/>
                    <a:pt x="706" y="45"/>
                  </a:cubicBezTo>
                  <a:lnTo>
                    <a:pt x="706" y="318"/>
                  </a:lnTo>
                  <a:close/>
                </a:path>
              </a:pathLst>
            </a:custGeom>
            <a:solidFill>
              <a:srgbClr val="4A2722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Oval 31">
              <a:extLst>
                <a:ext uri="{FF2B5EF4-FFF2-40B4-BE49-F238E27FC236}">
                  <a16:creationId xmlns:a16="http://schemas.microsoft.com/office/drawing/2014/main" id="{21DC1A07-6BF6-6702-6EB4-7E03CE964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" y="2905"/>
              <a:ext cx="163" cy="164"/>
            </a:xfrm>
            <a:prstGeom prst="ellipse">
              <a:avLst/>
            </a:prstGeom>
            <a:solidFill>
              <a:srgbClr val="DDDADB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Rectangle 32">
              <a:extLst>
                <a:ext uri="{FF2B5EF4-FFF2-40B4-BE49-F238E27FC236}">
                  <a16:creationId xmlns:a16="http://schemas.microsoft.com/office/drawing/2014/main" id="{B2F2C81D-3AAD-B88A-559F-C7D79B122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" y="2852"/>
              <a:ext cx="12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79" name="Rectangle 33">
              <a:extLst>
                <a:ext uri="{FF2B5EF4-FFF2-40B4-BE49-F238E27FC236}">
                  <a16:creationId xmlns:a16="http://schemas.microsoft.com/office/drawing/2014/main" id="{5538D950-6339-0CD4-2948-FE1106323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" y="2848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E25D0844-1C87-76F8-E92B-5584AD6EB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" y="2847"/>
              <a:ext cx="15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Rectangle 35">
              <a:extLst>
                <a:ext uri="{FF2B5EF4-FFF2-40B4-BE49-F238E27FC236}">
                  <a16:creationId xmlns:a16="http://schemas.microsoft.com/office/drawing/2014/main" id="{0D0A6F1C-C7C3-7F12-304D-6AF3A8FF3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2852"/>
              <a:ext cx="10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2" name="Rectangle 36">
              <a:extLst>
                <a:ext uri="{FF2B5EF4-FFF2-40B4-BE49-F238E27FC236}">
                  <a16:creationId xmlns:a16="http://schemas.microsoft.com/office/drawing/2014/main" id="{4E329C7D-A092-5448-738F-6631CB232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2853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3" name="Rectangle 37">
              <a:extLst>
                <a:ext uri="{FF2B5EF4-FFF2-40B4-BE49-F238E27FC236}">
                  <a16:creationId xmlns:a16="http://schemas.microsoft.com/office/drawing/2014/main" id="{860243F5-4717-99F7-18BA-53ED0DCE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1" y="2853"/>
              <a:ext cx="15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EA402B30-A3D0-7885-EA3A-E8B22D3FD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2853"/>
              <a:ext cx="10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5" name="Rectangle 39">
              <a:extLst>
                <a:ext uri="{FF2B5EF4-FFF2-40B4-BE49-F238E27FC236}">
                  <a16:creationId xmlns:a16="http://schemas.microsoft.com/office/drawing/2014/main" id="{18AEC1D5-841C-08E4-752F-D3672B140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2852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6" name="Rectangle 40">
              <a:extLst>
                <a:ext uri="{FF2B5EF4-FFF2-40B4-BE49-F238E27FC236}">
                  <a16:creationId xmlns:a16="http://schemas.microsoft.com/office/drawing/2014/main" id="{E76EEA57-CB9B-A907-9C5D-C7728F481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8" y="2848"/>
              <a:ext cx="14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7" name="Rectangle 41">
              <a:extLst>
                <a:ext uri="{FF2B5EF4-FFF2-40B4-BE49-F238E27FC236}">
                  <a16:creationId xmlns:a16="http://schemas.microsoft.com/office/drawing/2014/main" id="{BF92D127-CC04-2CBC-6245-A326015F5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" y="2852"/>
              <a:ext cx="10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8" name="Rectangle 42">
              <a:extLst>
                <a:ext uri="{FF2B5EF4-FFF2-40B4-BE49-F238E27FC236}">
                  <a16:creationId xmlns:a16="http://schemas.microsoft.com/office/drawing/2014/main" id="{566911AA-D58D-364E-1A5B-6144D5883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2" y="2852"/>
              <a:ext cx="10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89" name="Rectangle 43">
              <a:extLst>
                <a:ext uri="{FF2B5EF4-FFF2-40B4-BE49-F238E27FC236}">
                  <a16:creationId xmlns:a16="http://schemas.microsoft.com/office/drawing/2014/main" id="{2527AD10-1646-5550-1C5D-66717F9D5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848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0" name="Rectangle 44">
              <a:extLst>
                <a:ext uri="{FF2B5EF4-FFF2-40B4-BE49-F238E27FC236}">
                  <a16:creationId xmlns:a16="http://schemas.microsoft.com/office/drawing/2014/main" id="{A5DF6D77-A156-F970-EB04-5DCA66320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" y="2848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1" name="Rectangle 45">
              <a:extLst>
                <a:ext uri="{FF2B5EF4-FFF2-40B4-BE49-F238E27FC236}">
                  <a16:creationId xmlns:a16="http://schemas.microsoft.com/office/drawing/2014/main" id="{19B0E9BD-142E-FB5A-C583-7D8F9C6C5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1" y="2850"/>
              <a:ext cx="10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2" name="Rectangle 46">
              <a:extLst>
                <a:ext uri="{FF2B5EF4-FFF2-40B4-BE49-F238E27FC236}">
                  <a16:creationId xmlns:a16="http://schemas.microsoft.com/office/drawing/2014/main" id="{8F6D62C2-2442-7E9D-7737-2522885E8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2" y="2848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3" name="Rectangle 47">
              <a:extLst>
                <a:ext uri="{FF2B5EF4-FFF2-40B4-BE49-F238E27FC236}">
                  <a16:creationId xmlns:a16="http://schemas.microsoft.com/office/drawing/2014/main" id="{62BC17B1-B98C-ADD2-1E81-D602B0A4F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2847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2B49C8D5-2808-A8CD-ECC1-991B16848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" y="2848"/>
              <a:ext cx="11" cy="5"/>
            </a:xfrm>
            <a:custGeom>
              <a:avLst/>
              <a:gdLst>
                <a:gd name="T0" fmla="*/ 13 w 13"/>
                <a:gd name="T1" fmla="*/ 2 h 5"/>
                <a:gd name="T2" fmla="*/ 12 w 13"/>
                <a:gd name="T3" fmla="*/ 5 h 5"/>
                <a:gd name="T4" fmla="*/ 0 w 13"/>
                <a:gd name="T5" fmla="*/ 3 h 5"/>
                <a:gd name="T6" fmla="*/ 1 w 13"/>
                <a:gd name="T7" fmla="*/ 0 h 5"/>
                <a:gd name="T8" fmla="*/ 13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3" y="2"/>
                  </a:moveTo>
                  <a:lnTo>
                    <a:pt x="12" y="5"/>
                  </a:lnTo>
                  <a:lnTo>
                    <a:pt x="0" y="3"/>
                  </a:lnTo>
                  <a:lnTo>
                    <a:pt x="1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AD552761-C620-EB7E-FDAD-452B974F5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" y="2864"/>
              <a:ext cx="12" cy="9"/>
            </a:xfrm>
            <a:custGeom>
              <a:avLst/>
              <a:gdLst>
                <a:gd name="T0" fmla="*/ 12 w 12"/>
                <a:gd name="T1" fmla="*/ 7 h 9"/>
                <a:gd name="T2" fmla="*/ 11 w 12"/>
                <a:gd name="T3" fmla="*/ 9 h 9"/>
                <a:gd name="T4" fmla="*/ 0 w 12"/>
                <a:gd name="T5" fmla="*/ 2 h 9"/>
                <a:gd name="T6" fmla="*/ 2 w 12"/>
                <a:gd name="T7" fmla="*/ 0 h 9"/>
                <a:gd name="T8" fmla="*/ 12 w 12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2" y="7"/>
                  </a:moveTo>
                  <a:lnTo>
                    <a:pt x="11" y="9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9B59685E-1E5C-B0F4-654C-09510A6CB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" y="2879"/>
              <a:ext cx="9" cy="11"/>
            </a:xfrm>
            <a:custGeom>
              <a:avLst/>
              <a:gdLst>
                <a:gd name="T0" fmla="*/ 9 w 9"/>
                <a:gd name="T1" fmla="*/ 11 h 13"/>
                <a:gd name="T2" fmla="*/ 7 w 9"/>
                <a:gd name="T3" fmla="*/ 13 h 13"/>
                <a:gd name="T4" fmla="*/ 0 w 9"/>
                <a:gd name="T5" fmla="*/ 1 h 13"/>
                <a:gd name="T6" fmla="*/ 3 w 9"/>
                <a:gd name="T7" fmla="*/ 0 h 13"/>
                <a:gd name="T8" fmla="*/ 9 w 9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9" y="11"/>
                  </a:moveTo>
                  <a:lnTo>
                    <a:pt x="7" y="13"/>
                  </a:lnTo>
                  <a:lnTo>
                    <a:pt x="0" y="1"/>
                  </a:lnTo>
                  <a:lnTo>
                    <a:pt x="3" y="0"/>
                  </a:lnTo>
                  <a:lnTo>
                    <a:pt x="9" y="11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E5788CC6-4C8F-0265-FD1F-D5862BAA2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" y="2906"/>
              <a:ext cx="4" cy="16"/>
            </a:xfrm>
            <a:custGeom>
              <a:avLst/>
              <a:gdLst>
                <a:gd name="T0" fmla="*/ 4 w 4"/>
                <a:gd name="T1" fmla="*/ 13 h 13"/>
                <a:gd name="T2" fmla="*/ 2 w 4"/>
                <a:gd name="T3" fmla="*/ 13 h 13"/>
                <a:gd name="T4" fmla="*/ 0 w 4"/>
                <a:gd name="T5" fmla="*/ 1 h 13"/>
                <a:gd name="T6" fmla="*/ 4 w 4"/>
                <a:gd name="T7" fmla="*/ 0 h 13"/>
                <a:gd name="T8" fmla="*/ 4 w 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lnTo>
                    <a:pt x="2" y="13"/>
                  </a:lnTo>
                  <a:lnTo>
                    <a:pt x="0" y="1"/>
                  </a:lnTo>
                  <a:lnTo>
                    <a:pt x="4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8" name="Rectangle 52">
              <a:extLst>
                <a:ext uri="{FF2B5EF4-FFF2-40B4-BE49-F238E27FC236}">
                  <a16:creationId xmlns:a16="http://schemas.microsoft.com/office/drawing/2014/main" id="{4B77E0EF-C022-46A0-28B7-D66896CC9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931"/>
              <a:ext cx="0" cy="12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Rectangle 53">
              <a:extLst>
                <a:ext uri="{FF2B5EF4-FFF2-40B4-BE49-F238E27FC236}">
                  <a16:creationId xmlns:a16="http://schemas.microsoft.com/office/drawing/2014/main" id="{6F95282F-443C-5F4C-7C31-1B3AE9518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953"/>
              <a:ext cx="0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Rectangle 54">
              <a:extLst>
                <a:ext uri="{FF2B5EF4-FFF2-40B4-BE49-F238E27FC236}">
                  <a16:creationId xmlns:a16="http://schemas.microsoft.com/office/drawing/2014/main" id="{9498513F-3E66-0763-9BAA-05DE1505F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2978"/>
              <a:ext cx="0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Rectangle 55">
              <a:extLst>
                <a:ext uri="{FF2B5EF4-FFF2-40B4-BE49-F238E27FC236}">
                  <a16:creationId xmlns:a16="http://schemas.microsoft.com/office/drawing/2014/main" id="{E6576B8A-FD28-E619-5DB0-ACE534A22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9" y="3014"/>
              <a:ext cx="2" cy="14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2" name="Rectangle 56">
              <a:extLst>
                <a:ext uri="{FF2B5EF4-FFF2-40B4-BE49-F238E27FC236}">
                  <a16:creationId xmlns:a16="http://schemas.microsoft.com/office/drawing/2014/main" id="{AE52BF97-7D06-9539-904A-4DD0F9B90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" y="3037"/>
              <a:ext cx="0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3" name="Freeform 57">
              <a:extLst>
                <a:ext uri="{FF2B5EF4-FFF2-40B4-BE49-F238E27FC236}">
                  <a16:creationId xmlns:a16="http://schemas.microsoft.com/office/drawing/2014/main" id="{84E4ACD9-5AF6-F48A-DFF2-BAAE8B188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9" y="3059"/>
              <a:ext cx="0" cy="16"/>
            </a:xfrm>
            <a:custGeom>
              <a:avLst/>
              <a:gdLst>
                <a:gd name="T0" fmla="*/ 3 w 3"/>
                <a:gd name="T1" fmla="*/ 13 h 13"/>
                <a:gd name="T2" fmla="*/ 0 w 3"/>
                <a:gd name="T3" fmla="*/ 13 h 13"/>
                <a:gd name="T4" fmla="*/ 1 w 3"/>
                <a:gd name="T5" fmla="*/ 0 h 13"/>
                <a:gd name="T6" fmla="*/ 3 w 3"/>
                <a:gd name="T7" fmla="*/ 0 h 13"/>
                <a:gd name="T8" fmla="*/ 3 w 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3" y="13"/>
                  </a:moveTo>
                  <a:lnTo>
                    <a:pt x="0" y="13"/>
                  </a:lnTo>
                  <a:lnTo>
                    <a:pt x="1" y="0"/>
                  </a:lnTo>
                  <a:lnTo>
                    <a:pt x="3" y="0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4" name="Freeform 58">
              <a:extLst>
                <a:ext uri="{FF2B5EF4-FFF2-40B4-BE49-F238E27FC236}">
                  <a16:creationId xmlns:a16="http://schemas.microsoft.com/office/drawing/2014/main" id="{7E8B3CE1-1CE5-6DAF-52D3-D3292C782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" y="3091"/>
              <a:ext cx="11" cy="10"/>
            </a:xfrm>
            <a:custGeom>
              <a:avLst/>
              <a:gdLst>
                <a:gd name="T0" fmla="*/ 3 w 8"/>
                <a:gd name="T1" fmla="*/ 12 h 12"/>
                <a:gd name="T2" fmla="*/ 0 w 8"/>
                <a:gd name="T3" fmla="*/ 10 h 12"/>
                <a:gd name="T4" fmla="*/ 6 w 8"/>
                <a:gd name="T5" fmla="*/ 0 h 12"/>
                <a:gd name="T6" fmla="*/ 8 w 8"/>
                <a:gd name="T7" fmla="*/ 1 h 12"/>
                <a:gd name="T8" fmla="*/ 3 w 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3" y="12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8" y="1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5" name="Freeform 59">
              <a:extLst>
                <a:ext uri="{FF2B5EF4-FFF2-40B4-BE49-F238E27FC236}">
                  <a16:creationId xmlns:a16="http://schemas.microsoft.com/office/drawing/2014/main" id="{A86C3D1E-0EDB-419D-2EB9-127E630B8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3112"/>
              <a:ext cx="11" cy="11"/>
            </a:xfrm>
            <a:custGeom>
              <a:avLst/>
              <a:gdLst>
                <a:gd name="T0" fmla="*/ 2 w 12"/>
                <a:gd name="T1" fmla="*/ 10 h 10"/>
                <a:gd name="T2" fmla="*/ 0 w 12"/>
                <a:gd name="T3" fmla="*/ 7 h 10"/>
                <a:gd name="T4" fmla="*/ 10 w 12"/>
                <a:gd name="T5" fmla="*/ 0 h 10"/>
                <a:gd name="T6" fmla="*/ 12 w 12"/>
                <a:gd name="T7" fmla="*/ 3 h 10"/>
                <a:gd name="T8" fmla="*/ 2 w 12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0" y="7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6" name="Freeform 60">
              <a:extLst>
                <a:ext uri="{FF2B5EF4-FFF2-40B4-BE49-F238E27FC236}">
                  <a16:creationId xmlns:a16="http://schemas.microsoft.com/office/drawing/2014/main" id="{7A296300-38AF-A154-E9AA-DF28E1416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128"/>
              <a:ext cx="15" cy="5"/>
            </a:xfrm>
            <a:custGeom>
              <a:avLst/>
              <a:gdLst>
                <a:gd name="T0" fmla="*/ 1 w 13"/>
                <a:gd name="T1" fmla="*/ 5 h 5"/>
                <a:gd name="T2" fmla="*/ 0 w 13"/>
                <a:gd name="T3" fmla="*/ 2 h 5"/>
                <a:gd name="T4" fmla="*/ 13 w 13"/>
                <a:gd name="T5" fmla="*/ 0 h 5"/>
                <a:gd name="T6" fmla="*/ 13 w 13"/>
                <a:gd name="T7" fmla="*/ 2 h 5"/>
                <a:gd name="T8" fmla="*/ 1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" y="5"/>
                  </a:moveTo>
                  <a:lnTo>
                    <a:pt x="0" y="2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7" name="Rectangle 61">
              <a:extLst>
                <a:ext uri="{FF2B5EF4-FFF2-40B4-BE49-F238E27FC236}">
                  <a16:creationId xmlns:a16="http://schemas.microsoft.com/office/drawing/2014/main" id="{091819A0-D330-0D3D-2747-B4E23C6C9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3126"/>
              <a:ext cx="16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8" name="Rectangle 62">
              <a:extLst>
                <a:ext uri="{FF2B5EF4-FFF2-40B4-BE49-F238E27FC236}">
                  <a16:creationId xmlns:a16="http://schemas.microsoft.com/office/drawing/2014/main" id="{2E91BBC9-5062-3A46-218A-19D2B7B31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" y="3127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09" name="Rectangle 63">
              <a:extLst>
                <a:ext uri="{FF2B5EF4-FFF2-40B4-BE49-F238E27FC236}">
                  <a16:creationId xmlns:a16="http://schemas.microsoft.com/office/drawing/2014/main" id="{15A0D885-92D7-652D-1C03-B46D73560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8" y="3126"/>
              <a:ext cx="10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0" name="Rectangle 64">
              <a:extLst>
                <a:ext uri="{FF2B5EF4-FFF2-40B4-BE49-F238E27FC236}">
                  <a16:creationId xmlns:a16="http://schemas.microsoft.com/office/drawing/2014/main" id="{0F65F44D-6CFB-5B75-67B5-08E1546CC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" y="3128"/>
              <a:ext cx="15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1" name="Rectangle 65">
              <a:extLst>
                <a:ext uri="{FF2B5EF4-FFF2-40B4-BE49-F238E27FC236}">
                  <a16:creationId xmlns:a16="http://schemas.microsoft.com/office/drawing/2014/main" id="{5449C54B-6349-BD4D-4490-8B8360BBA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" y="3132"/>
              <a:ext cx="12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2" name="Rectangle 66">
              <a:extLst>
                <a:ext uri="{FF2B5EF4-FFF2-40B4-BE49-F238E27FC236}">
                  <a16:creationId xmlns:a16="http://schemas.microsoft.com/office/drawing/2014/main" id="{F51FBE36-C658-4B47-CB46-E77EBE625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3130"/>
              <a:ext cx="12" cy="2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3" name="Rectangle 67">
              <a:extLst>
                <a:ext uri="{FF2B5EF4-FFF2-40B4-BE49-F238E27FC236}">
                  <a16:creationId xmlns:a16="http://schemas.microsoft.com/office/drawing/2014/main" id="{F39F3AD3-0FCD-4522-7155-7148DBE3C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" y="3126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4" name="Rectangle 68">
              <a:extLst>
                <a:ext uri="{FF2B5EF4-FFF2-40B4-BE49-F238E27FC236}">
                  <a16:creationId xmlns:a16="http://schemas.microsoft.com/office/drawing/2014/main" id="{3DD5E4A4-9AEE-D2B4-4A56-A9F56AAB4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" y="3132"/>
              <a:ext cx="12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5" name="Rectangle 69">
              <a:extLst>
                <a:ext uri="{FF2B5EF4-FFF2-40B4-BE49-F238E27FC236}">
                  <a16:creationId xmlns:a16="http://schemas.microsoft.com/office/drawing/2014/main" id="{F8768D6E-69DA-8DBB-DE40-E3832F869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" y="3125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6" name="Rectangle 70">
              <a:extLst>
                <a:ext uri="{FF2B5EF4-FFF2-40B4-BE49-F238E27FC236}">
                  <a16:creationId xmlns:a16="http://schemas.microsoft.com/office/drawing/2014/main" id="{B7EAA033-45BB-7C4A-2EAB-57E881A0F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7" y="3128"/>
              <a:ext cx="16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7" name="Rectangle 71">
              <a:extLst>
                <a:ext uri="{FF2B5EF4-FFF2-40B4-BE49-F238E27FC236}">
                  <a16:creationId xmlns:a16="http://schemas.microsoft.com/office/drawing/2014/main" id="{5AD96A6A-EA02-6F33-C1FF-8EC5E6B19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" y="3123"/>
              <a:ext cx="11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8" name="Rectangle 72">
              <a:extLst>
                <a:ext uri="{FF2B5EF4-FFF2-40B4-BE49-F238E27FC236}">
                  <a16:creationId xmlns:a16="http://schemas.microsoft.com/office/drawing/2014/main" id="{DB620FF3-92EF-0718-DF64-EA4FE3976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8" y="3126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19" name="Rectangle 73">
              <a:extLst>
                <a:ext uri="{FF2B5EF4-FFF2-40B4-BE49-F238E27FC236}">
                  <a16:creationId xmlns:a16="http://schemas.microsoft.com/office/drawing/2014/main" id="{19071B43-C15E-BB5A-0212-7A999CAA2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3131"/>
              <a:ext cx="12" cy="2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0" name="Rectangle 74">
              <a:extLst>
                <a:ext uri="{FF2B5EF4-FFF2-40B4-BE49-F238E27FC236}">
                  <a16:creationId xmlns:a16="http://schemas.microsoft.com/office/drawing/2014/main" id="{AF4CBCAC-4B49-BE4E-EA78-3F5666EB8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" y="3125"/>
              <a:ext cx="10" cy="0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1" name="Rectangle 75">
              <a:extLst>
                <a:ext uri="{FF2B5EF4-FFF2-40B4-BE49-F238E27FC236}">
                  <a16:creationId xmlns:a16="http://schemas.microsoft.com/office/drawing/2014/main" id="{69B66BF8-486B-F380-E664-9F48F301B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" y="3124"/>
              <a:ext cx="10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2" name="Rectangle 76">
              <a:extLst>
                <a:ext uri="{FF2B5EF4-FFF2-40B4-BE49-F238E27FC236}">
                  <a16:creationId xmlns:a16="http://schemas.microsoft.com/office/drawing/2014/main" id="{DAC6BA0A-C1D1-D977-8BA9-08A39FB6F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" y="3122"/>
              <a:ext cx="11" cy="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3" name="Freeform 77">
              <a:extLst>
                <a:ext uri="{FF2B5EF4-FFF2-40B4-BE49-F238E27FC236}">
                  <a16:creationId xmlns:a16="http://schemas.microsoft.com/office/drawing/2014/main" id="{ACA37E91-7EC2-D86D-D352-C767C7248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" y="3122"/>
              <a:ext cx="11" cy="5"/>
            </a:xfrm>
            <a:custGeom>
              <a:avLst/>
              <a:gdLst>
                <a:gd name="T0" fmla="*/ 0 w 13"/>
                <a:gd name="T1" fmla="*/ 3 h 4"/>
                <a:gd name="T2" fmla="*/ 1 w 13"/>
                <a:gd name="T3" fmla="*/ 0 h 4"/>
                <a:gd name="T4" fmla="*/ 13 w 13"/>
                <a:gd name="T5" fmla="*/ 1 h 4"/>
                <a:gd name="T6" fmla="*/ 13 w 13"/>
                <a:gd name="T7" fmla="*/ 4 h 4"/>
                <a:gd name="T8" fmla="*/ 0 w 1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0" y="3"/>
                  </a:moveTo>
                  <a:lnTo>
                    <a:pt x="1" y="0"/>
                  </a:lnTo>
                  <a:lnTo>
                    <a:pt x="13" y="1"/>
                  </a:lnTo>
                  <a:lnTo>
                    <a:pt x="13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4" name="Freeform 78">
              <a:extLst>
                <a:ext uri="{FF2B5EF4-FFF2-40B4-BE49-F238E27FC236}">
                  <a16:creationId xmlns:a16="http://schemas.microsoft.com/office/drawing/2014/main" id="{4DDCDD6C-63F6-4F24-DCEB-3FF6FAC63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3117"/>
              <a:ext cx="10" cy="11"/>
            </a:xfrm>
            <a:custGeom>
              <a:avLst/>
              <a:gdLst>
                <a:gd name="T0" fmla="*/ 0 w 12"/>
                <a:gd name="T1" fmla="*/ 2 h 9"/>
                <a:gd name="T2" fmla="*/ 2 w 12"/>
                <a:gd name="T3" fmla="*/ 0 h 9"/>
                <a:gd name="T4" fmla="*/ 12 w 12"/>
                <a:gd name="T5" fmla="*/ 6 h 9"/>
                <a:gd name="T6" fmla="*/ 10 w 12"/>
                <a:gd name="T7" fmla="*/ 9 h 9"/>
                <a:gd name="T8" fmla="*/ 0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0" y="2"/>
                  </a:moveTo>
                  <a:lnTo>
                    <a:pt x="2" y="0"/>
                  </a:lnTo>
                  <a:lnTo>
                    <a:pt x="12" y="6"/>
                  </a:lnTo>
                  <a:lnTo>
                    <a:pt x="10" y="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5" name="Freeform 79">
              <a:extLst>
                <a:ext uri="{FF2B5EF4-FFF2-40B4-BE49-F238E27FC236}">
                  <a16:creationId xmlns:a16="http://schemas.microsoft.com/office/drawing/2014/main" id="{2287CD3C-0D2E-6EFE-4E57-F2F03A5F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" y="3096"/>
              <a:ext cx="10" cy="15"/>
            </a:xfrm>
            <a:custGeom>
              <a:avLst/>
              <a:gdLst>
                <a:gd name="T0" fmla="*/ 0 w 10"/>
                <a:gd name="T1" fmla="*/ 3 h 13"/>
                <a:gd name="T2" fmla="*/ 3 w 10"/>
                <a:gd name="T3" fmla="*/ 0 h 13"/>
                <a:gd name="T4" fmla="*/ 10 w 10"/>
                <a:gd name="T5" fmla="*/ 11 h 13"/>
                <a:gd name="T6" fmla="*/ 7 w 10"/>
                <a:gd name="T7" fmla="*/ 13 h 13"/>
                <a:gd name="T8" fmla="*/ 0 w 10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0" y="3"/>
                  </a:moveTo>
                  <a:lnTo>
                    <a:pt x="3" y="0"/>
                  </a:lnTo>
                  <a:lnTo>
                    <a:pt x="10" y="11"/>
                  </a:lnTo>
                  <a:lnTo>
                    <a:pt x="7" y="1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6" name="Freeform 80">
              <a:extLst>
                <a:ext uri="{FF2B5EF4-FFF2-40B4-BE49-F238E27FC236}">
                  <a16:creationId xmlns:a16="http://schemas.microsoft.com/office/drawing/2014/main" id="{2145D009-813E-F531-B1EB-1FE766224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3064"/>
              <a:ext cx="6" cy="11"/>
            </a:xfrm>
            <a:custGeom>
              <a:avLst/>
              <a:gdLst>
                <a:gd name="T0" fmla="*/ 0 w 6"/>
                <a:gd name="T1" fmla="*/ 0 h 12"/>
                <a:gd name="T2" fmla="*/ 4 w 6"/>
                <a:gd name="T3" fmla="*/ 0 h 12"/>
                <a:gd name="T4" fmla="*/ 6 w 6"/>
                <a:gd name="T5" fmla="*/ 12 h 12"/>
                <a:gd name="T6" fmla="*/ 2 w 6"/>
                <a:gd name="T7" fmla="*/ 12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4" y="0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7" name="Rectangle 81">
              <a:extLst>
                <a:ext uri="{FF2B5EF4-FFF2-40B4-BE49-F238E27FC236}">
                  <a16:creationId xmlns:a16="http://schemas.microsoft.com/office/drawing/2014/main" id="{B44CBA06-1006-5155-54B4-E22ACB285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5" y="3041"/>
              <a:ext cx="5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8" name="Rectangle 82">
              <a:extLst>
                <a:ext uri="{FF2B5EF4-FFF2-40B4-BE49-F238E27FC236}">
                  <a16:creationId xmlns:a16="http://schemas.microsoft.com/office/drawing/2014/main" id="{42997E54-B9CA-1B64-58BA-150D2B5C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3009"/>
              <a:ext cx="4" cy="15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29" name="Rectangle 83">
              <a:extLst>
                <a:ext uri="{FF2B5EF4-FFF2-40B4-BE49-F238E27FC236}">
                  <a16:creationId xmlns:a16="http://schemas.microsoft.com/office/drawing/2014/main" id="{D6A23576-AB91-008F-9D55-5A7319A0A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3" y="2985"/>
              <a:ext cx="4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0" name="Rectangle 84">
              <a:extLst>
                <a:ext uri="{FF2B5EF4-FFF2-40B4-BE49-F238E27FC236}">
                  <a16:creationId xmlns:a16="http://schemas.microsoft.com/office/drawing/2014/main" id="{494F4A5E-0DF5-8230-7A81-3E14CBE2A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5" y="2964"/>
              <a:ext cx="4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1" name="Rectangle 85">
              <a:extLst>
                <a:ext uri="{FF2B5EF4-FFF2-40B4-BE49-F238E27FC236}">
                  <a16:creationId xmlns:a16="http://schemas.microsoft.com/office/drawing/2014/main" id="{D6F55394-9A64-C86A-8D5D-32ABC214E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5" y="2935"/>
              <a:ext cx="5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2" name="Rectangle 86">
              <a:extLst>
                <a:ext uri="{FF2B5EF4-FFF2-40B4-BE49-F238E27FC236}">
                  <a16:creationId xmlns:a16="http://schemas.microsoft.com/office/drawing/2014/main" id="{6F12EC39-2D95-73B1-4DB2-4E9029318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05"/>
              <a:ext cx="4" cy="11"/>
            </a:xfrm>
            <a:prstGeom prst="rect">
              <a:avLst/>
            </a:pr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BB0EF8A7-6EE6-9341-A43F-94482D65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2885"/>
              <a:ext cx="6" cy="16"/>
            </a:xfrm>
            <a:custGeom>
              <a:avLst/>
              <a:gdLst>
                <a:gd name="T0" fmla="*/ 5 w 7"/>
                <a:gd name="T1" fmla="*/ 0 h 13"/>
                <a:gd name="T2" fmla="*/ 7 w 7"/>
                <a:gd name="T3" fmla="*/ 2 h 13"/>
                <a:gd name="T4" fmla="*/ 2 w 7"/>
                <a:gd name="T5" fmla="*/ 13 h 13"/>
                <a:gd name="T6" fmla="*/ 0 w 7"/>
                <a:gd name="T7" fmla="*/ 11 h 13"/>
                <a:gd name="T8" fmla="*/ 5 w 7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5" y="0"/>
                  </a:moveTo>
                  <a:lnTo>
                    <a:pt x="7" y="2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56ABB2A6-9E9A-7503-35F2-2F3479F9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" y="2867"/>
              <a:ext cx="12" cy="10"/>
            </a:xfrm>
            <a:custGeom>
              <a:avLst/>
              <a:gdLst>
                <a:gd name="T0" fmla="*/ 10 w 12"/>
                <a:gd name="T1" fmla="*/ 0 h 10"/>
                <a:gd name="T2" fmla="*/ 12 w 12"/>
                <a:gd name="T3" fmla="*/ 3 h 10"/>
                <a:gd name="T4" fmla="*/ 2 w 12"/>
                <a:gd name="T5" fmla="*/ 10 h 10"/>
                <a:gd name="T6" fmla="*/ 0 w 12"/>
                <a:gd name="T7" fmla="*/ 8 h 10"/>
                <a:gd name="T8" fmla="*/ 10 w 12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0"/>
                  </a:moveTo>
                  <a:lnTo>
                    <a:pt x="12" y="3"/>
                  </a:lnTo>
                  <a:lnTo>
                    <a:pt x="2" y="10"/>
                  </a:lnTo>
                  <a:lnTo>
                    <a:pt x="0" y="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135" name="Freeform 89">
              <a:extLst>
                <a:ext uri="{FF2B5EF4-FFF2-40B4-BE49-F238E27FC236}">
                  <a16:creationId xmlns:a16="http://schemas.microsoft.com/office/drawing/2014/main" id="{4E3F7E1F-3132-D6BD-E110-FFF5B39F4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2855"/>
              <a:ext cx="15" cy="6"/>
            </a:xfrm>
            <a:custGeom>
              <a:avLst/>
              <a:gdLst>
                <a:gd name="T0" fmla="*/ 12 w 13"/>
                <a:gd name="T1" fmla="*/ 0 h 6"/>
                <a:gd name="T2" fmla="*/ 13 w 13"/>
                <a:gd name="T3" fmla="*/ 3 h 6"/>
                <a:gd name="T4" fmla="*/ 1 w 13"/>
                <a:gd name="T5" fmla="*/ 6 h 6"/>
                <a:gd name="T6" fmla="*/ 0 w 13"/>
                <a:gd name="T7" fmla="*/ 2 h 6"/>
                <a:gd name="T8" fmla="*/ 12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2" y="0"/>
                  </a:moveTo>
                  <a:lnTo>
                    <a:pt x="13" y="3"/>
                  </a:lnTo>
                  <a:lnTo>
                    <a:pt x="1" y="6"/>
                  </a:ln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B7573"/>
            </a:solidFill>
            <a:ln>
              <a:noFill/>
            </a:ln>
          </p:spPr>
          <p:txBody>
            <a:bodyPr lIns="81924" tIns="40961" rIns="81924" bIns="4096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15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36" name="Image 3" descr="preencoded.png">
            <a:extLst>
              <a:ext uri="{FF2B5EF4-FFF2-40B4-BE49-F238E27FC236}">
                <a16:creationId xmlns:a16="http://schemas.microsoft.com/office/drawing/2014/main" id="{5511A1B3-3BBF-5C89-9596-F34F493FB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201" y="1081169"/>
            <a:ext cx="3323304" cy="33233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315200" y="611445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Blits-so'rov savollari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1869519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522720" y="2901315"/>
            <a:ext cx="312300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belgilari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280190" y="3409474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Huquqbuzarlikning asosiy belgilari nimadan iborat?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28421" y="1869519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10543937" y="290131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turlari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228421" y="3409474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Qanday huquqbuzarlik turlarini bilasiz?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4929068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6595705" y="596086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Korrupsiya oqibatlari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280190" y="6469023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Korrupsiyaviy huquqbuzarliklarning oqibatlari qanday bo'lishi mumkin?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228421" y="4929068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5850" dirty="0"/>
          </a:p>
        </p:txBody>
      </p:sp>
      <p:sp>
        <p:nvSpPr>
          <p:cNvPr id="14" name="Text 11"/>
          <p:cNvSpPr/>
          <p:nvPr/>
        </p:nvSpPr>
        <p:spPr>
          <a:xfrm>
            <a:off x="10543937" y="596086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xavflilik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0228421" y="6469023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Ijtimoiy xavflilikning huquqbuzarlikka qanday ta'siri bor?</a:t>
            </a:r>
            <a:endParaRPr lang="en-US" sz="1750" dirty="0"/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74C29C1B-DD57-E8E0-F606-E6A6845D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26"/>
            <a:ext cx="5716282" cy="82491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96397"/>
            <a:ext cx="78331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Huquqbuzarlikning oqibatlari</a:t>
            </a:r>
            <a:endParaRPr lang="en-US" sz="4650" dirty="0"/>
          </a:p>
        </p:txBody>
      </p:sp>
      <p:sp>
        <p:nvSpPr>
          <p:cNvPr id="3" name="Shape 1"/>
          <p:cNvSpPr/>
          <p:nvPr/>
        </p:nvSpPr>
        <p:spPr>
          <a:xfrm>
            <a:off x="793790" y="1894284"/>
            <a:ext cx="1630323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2329815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2650927" y="212109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Shaxsiy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2650927" y="2629257"/>
            <a:ext cx="33923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Jazoga tortilish, ishdan bo'shash.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2537460" y="3203734"/>
            <a:ext cx="11185803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3332321"/>
            <a:ext cx="3260646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9" name="Text 7"/>
          <p:cNvSpPr/>
          <p:nvPr/>
        </p:nvSpPr>
        <p:spPr>
          <a:xfrm>
            <a:off x="1020604" y="3767852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4281249" y="3559135"/>
            <a:ext cx="2690932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Oilaviy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4281249" y="4067294"/>
            <a:ext cx="26909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Oila a'zolariga salbiy ta'sir.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4167783" y="4641771"/>
            <a:ext cx="9555480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4770358"/>
            <a:ext cx="4890968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4" name="Text 12"/>
          <p:cNvSpPr/>
          <p:nvPr/>
        </p:nvSpPr>
        <p:spPr>
          <a:xfrm>
            <a:off x="1020604" y="5205889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5911572" y="49971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5911572" y="5505331"/>
            <a:ext cx="30229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Jamiyatda obro'ning tushishi.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5798106" y="6079808"/>
            <a:ext cx="7925157" cy="15240"/>
          </a:xfrm>
          <a:prstGeom prst="roundRect">
            <a:avLst>
              <a:gd name="adj" fmla="val 223256"/>
            </a:avLst>
          </a:prstGeom>
          <a:solidFill>
            <a:srgbClr val="D8D4D4"/>
          </a:solidFill>
          <a:ln/>
        </p:spPr>
      </p:sp>
      <p:sp>
        <p:nvSpPr>
          <p:cNvPr id="18" name="Shape 16"/>
          <p:cNvSpPr/>
          <p:nvPr/>
        </p:nvSpPr>
        <p:spPr>
          <a:xfrm>
            <a:off x="793790" y="6208395"/>
            <a:ext cx="6521410" cy="1324689"/>
          </a:xfrm>
          <a:prstGeom prst="roundRect">
            <a:avLst>
              <a:gd name="adj" fmla="val 2568"/>
            </a:avLst>
          </a:prstGeom>
          <a:solidFill>
            <a:srgbClr val="F2EEEE"/>
          </a:solidFill>
          <a:ln/>
        </p:spPr>
      </p:sp>
      <p:sp>
        <p:nvSpPr>
          <p:cNvPr id="19" name="Text 17"/>
          <p:cNvSpPr/>
          <p:nvPr/>
        </p:nvSpPr>
        <p:spPr>
          <a:xfrm>
            <a:off x="1020604" y="6643926"/>
            <a:ext cx="15109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542014" y="643520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Iqtisodiy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7542014" y="6943368"/>
            <a:ext cx="316694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Moddiy zarar, iqtisodiy tanglik.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1979"/>
            <a:ext cx="903148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Huquqbuzarlikka qarshi kurashish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699867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Ta'lim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001816"/>
            <a:ext cx="30054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Huquqiy bilimlarni oshirish.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3699867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Hamkorlik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4139446" y="5001816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Huquqni muhofaza qiluvchi organlar bilan hamkorlik.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3699867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Targ'ibot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7485221" y="5001816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Huquqiy madaniyatni targ'ib qilish.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3699867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49365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Nazorat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10830997" y="5001816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Jamiyatda huquqiy nazoratni kuchaytirish.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45450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Xulosa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1133951" y="3985022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jamiyat va davlatdagi barqarorlikka tahdid soladi. Har birimizning mas'uliyatimiz — huquq va qonunlarga rioya qilish.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729871"/>
            <a:ext cx="30480" cy="1236107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522112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O'quvchilarni qonunlarga hurmat ruhida tarbiyalash muhim vazifamizdir.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0862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Kutilayotgan natijalar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2493050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71986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Bilim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0604" y="322802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O'quvchilar huquqbuzarlikning asosiy turlari va belgilarini biladilar.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493050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271986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Tushuncha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912281" y="322802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Korrupsiya, ijtimoiy xavflilik va ayblilik kabi tushunchalarni anglab yetadilar.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70358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49971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Ko'nikma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20604" y="5505331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Huquqbuzarlikka oid vaziyatlarni tahlil qilish ko'nikmasini egallaydilar.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4770358"/>
            <a:ext cx="3664863" cy="2050494"/>
          </a:xfrm>
          <a:prstGeom prst="roundRect">
            <a:avLst>
              <a:gd name="adj" fmla="val 1659"/>
            </a:avLst>
          </a:prstGeom>
          <a:solidFill>
            <a:srgbClr val="F2EEEE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499717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Natija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4912281" y="5505331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omillari va oqibatlari haqida tushunchaga ega bo'ladilar.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2052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O'qitish metodlari</a:t>
            </a:r>
            <a:endParaRPr lang="en-US" sz="4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518416"/>
            <a:ext cx="566976" cy="5669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122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Suhbat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4820364"/>
            <a:ext cx="30054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Mavzuga oid bahs-munozaralar va savol-javoblar o'tkazish.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46" y="3518416"/>
            <a:ext cx="566976" cy="5669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39446" y="43122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Blits-so'rov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4139446" y="4820364"/>
            <a:ext cx="30056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Faollikni ta'minlash va bilimlarni tezkor tekshirish.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1" y="3518416"/>
            <a:ext cx="566976" cy="56697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85221" y="43122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Keys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7485221" y="4820364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Huquqbuzarlikka doir hayotiy vaziyatlarni tahlil qilish.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7" y="3518416"/>
            <a:ext cx="566976" cy="56697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830997" y="431220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Hikoya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10830997" y="4820364"/>
            <a:ext cx="300561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va korrupsiyaga oid hayotiy misollar keltirish.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4502" y="610195"/>
            <a:ext cx="5808940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Dars materiallari</a:t>
            </a:r>
            <a:endParaRPr lang="en-US" sz="4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2" y="1921431"/>
            <a:ext cx="6444615" cy="2655451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663" y="1921431"/>
            <a:ext cx="6444615" cy="2655451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22" y="4753808"/>
            <a:ext cx="13066157" cy="26554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828" y="899160"/>
            <a:ext cx="5421987" cy="677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Dars bosqichlari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1021199" y="1886664"/>
            <a:ext cx="22860" cy="5443776"/>
          </a:xfrm>
          <a:prstGeom prst="roundRect">
            <a:avLst>
              <a:gd name="adj" fmla="val 135535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1242120" y="2339816"/>
            <a:ext cx="722828" cy="22860"/>
          </a:xfrm>
          <a:prstGeom prst="roundRect">
            <a:avLst>
              <a:gd name="adj" fmla="val 135535"/>
            </a:avLst>
          </a:prstGeom>
          <a:solidFill>
            <a:srgbClr val="D8D4D4"/>
          </a:solidFill>
          <a:ln/>
        </p:spPr>
      </p:sp>
      <p:sp>
        <p:nvSpPr>
          <p:cNvPr id="6" name="Shape 3"/>
          <p:cNvSpPr/>
          <p:nvPr/>
        </p:nvSpPr>
        <p:spPr>
          <a:xfrm>
            <a:off x="800279" y="2118955"/>
            <a:ext cx="464701" cy="46470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4"/>
          <p:cNvSpPr/>
          <p:nvPr/>
        </p:nvSpPr>
        <p:spPr>
          <a:xfrm>
            <a:off x="945892" y="2188607"/>
            <a:ext cx="173474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2168604" y="2093119"/>
            <a:ext cx="2710934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Kirish (5 daqiqa)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2168604" y="2555796"/>
            <a:ext cx="625256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tushunchasini tanishtirish va muhokama qilish.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42120" y="3752374"/>
            <a:ext cx="722828" cy="22860"/>
          </a:xfrm>
          <a:prstGeom prst="roundRect">
            <a:avLst>
              <a:gd name="adj" fmla="val 135535"/>
            </a:avLst>
          </a:prstGeom>
          <a:solidFill>
            <a:srgbClr val="D8D4D4"/>
          </a:solidFill>
          <a:ln/>
        </p:spPr>
      </p:sp>
      <p:sp>
        <p:nvSpPr>
          <p:cNvPr id="11" name="Shape 8"/>
          <p:cNvSpPr/>
          <p:nvPr/>
        </p:nvSpPr>
        <p:spPr>
          <a:xfrm>
            <a:off x="800279" y="3531513"/>
            <a:ext cx="464701" cy="46470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9"/>
          <p:cNvSpPr/>
          <p:nvPr/>
        </p:nvSpPr>
        <p:spPr>
          <a:xfrm>
            <a:off x="945892" y="3601164"/>
            <a:ext cx="173474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0"/>
          <p:cNvSpPr/>
          <p:nvPr/>
        </p:nvSpPr>
        <p:spPr>
          <a:xfrm>
            <a:off x="2168604" y="3505676"/>
            <a:ext cx="4001453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Mavzuni tushuntirish (10 daqiqa)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2168604" y="3968353"/>
            <a:ext cx="625256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va korrupsiyaviy huquqbuzarliklarni tushuntirish.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42120" y="5164931"/>
            <a:ext cx="722828" cy="22860"/>
          </a:xfrm>
          <a:prstGeom prst="roundRect">
            <a:avLst>
              <a:gd name="adj" fmla="val 135535"/>
            </a:avLst>
          </a:prstGeom>
          <a:solidFill>
            <a:srgbClr val="D8D4D4"/>
          </a:solidFill>
          <a:ln/>
        </p:spPr>
      </p:sp>
      <p:sp>
        <p:nvSpPr>
          <p:cNvPr id="16" name="Shape 13"/>
          <p:cNvSpPr/>
          <p:nvPr/>
        </p:nvSpPr>
        <p:spPr>
          <a:xfrm>
            <a:off x="800279" y="4944070"/>
            <a:ext cx="464701" cy="46470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945892" y="5013722"/>
            <a:ext cx="173474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2168604" y="4918234"/>
            <a:ext cx="4253508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belgilari (10 daqiqa)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2168604" y="5380911"/>
            <a:ext cx="625256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Huquqbuzarlikning asosiy belgilarini o'rgatish.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1242120" y="6577489"/>
            <a:ext cx="722828" cy="22860"/>
          </a:xfrm>
          <a:prstGeom prst="roundRect">
            <a:avLst>
              <a:gd name="adj" fmla="val 135535"/>
            </a:avLst>
          </a:prstGeom>
          <a:solidFill>
            <a:srgbClr val="D8D4D4"/>
          </a:solidFill>
          <a:ln/>
        </p:spPr>
      </p:sp>
      <p:sp>
        <p:nvSpPr>
          <p:cNvPr id="21" name="Shape 18"/>
          <p:cNvSpPr/>
          <p:nvPr/>
        </p:nvSpPr>
        <p:spPr>
          <a:xfrm>
            <a:off x="800279" y="6356628"/>
            <a:ext cx="464701" cy="464701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2" name="Text 19"/>
          <p:cNvSpPr/>
          <p:nvPr/>
        </p:nvSpPr>
        <p:spPr>
          <a:xfrm>
            <a:off x="945892" y="6426279"/>
            <a:ext cx="173474" cy="325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550" dirty="0"/>
          </a:p>
        </p:txBody>
      </p:sp>
      <p:sp>
        <p:nvSpPr>
          <p:cNvPr id="23" name="Text 20"/>
          <p:cNvSpPr/>
          <p:nvPr/>
        </p:nvSpPr>
        <p:spPr>
          <a:xfrm>
            <a:off x="2168604" y="6330791"/>
            <a:ext cx="402395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turlari (10 daqiqa)</a:t>
            </a:r>
            <a:endParaRPr lang="en-US" sz="2100" dirty="0"/>
          </a:p>
        </p:txBody>
      </p:sp>
      <p:sp>
        <p:nvSpPr>
          <p:cNvPr id="24" name="Text 21"/>
          <p:cNvSpPr/>
          <p:nvPr/>
        </p:nvSpPr>
        <p:spPr>
          <a:xfrm>
            <a:off x="2168604" y="6793468"/>
            <a:ext cx="625256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Huquqbuzarlikning turli xillarini ko'rib chiqish.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63998"/>
            <a:ext cx="729495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 tushunchasi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1133951" y="3803571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— bu davlat qonunlariga, huquqlariga va majburiyatlarga zid bo'lgan harakat yoki harakatsizlikdir.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548420"/>
            <a:ext cx="30480" cy="1236107"/>
          </a:xfrm>
          <a:prstGeom prst="rect">
            <a:avLst/>
          </a:prstGeom>
          <a:solidFill>
            <a:srgbClr val="E04F00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50396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Bu ta'rif o'quvchilarga huquqbuzarlikning asosiy mohiyatini tushuntirishga yordam beradi.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50588"/>
            <a:ext cx="7447955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Huquqbuzarlikning belgilari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509016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53691" y="5166598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530906" y="50901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xavflilik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30906" y="5598319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Jamiyatga zarar yetkazish.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667" y="509016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7588568" y="5166598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8165783" y="50901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Huquqqa zidlik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8165783" y="5598319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Qonunlarga zid harakat.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4431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0"/>
          <p:cNvSpPr/>
          <p:nvPr/>
        </p:nvSpPr>
        <p:spPr>
          <a:xfrm>
            <a:off x="953691" y="6519624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1530906" y="64431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Ayblilik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1530906" y="6951345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buzilishida shaxsning aybi.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8667" y="64431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7" name="Text 14"/>
          <p:cNvSpPr/>
          <p:nvPr/>
        </p:nvSpPr>
        <p:spPr>
          <a:xfrm>
            <a:off x="7588568" y="6519624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800" dirty="0"/>
          </a:p>
        </p:txBody>
      </p:sp>
      <p:sp>
        <p:nvSpPr>
          <p:cNvPr id="18" name="Text 15"/>
          <p:cNvSpPr/>
          <p:nvPr/>
        </p:nvSpPr>
        <p:spPr>
          <a:xfrm>
            <a:off x="8165783" y="644318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Jazoga loyiq bo'lish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8165783" y="6951345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buzilishiga muvofiq jazo belgilanishi.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8622" y="792599"/>
            <a:ext cx="7810500" cy="592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Huquqbuzarlikning ijtimoiy xavfliligi</a:t>
            </a:r>
            <a:endParaRPr lang="en-US" sz="37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622" y="1656278"/>
            <a:ext cx="903208" cy="144518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92816" y="1836896"/>
            <a:ext cx="2483882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Jamiyat tartibini buzish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292816" y="2241709"/>
            <a:ext cx="670536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Huquqbuzarlik jamiyat qoidalarini buzadi.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622" y="3101459"/>
            <a:ext cx="903208" cy="144518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292816" y="3282077"/>
            <a:ext cx="2940725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Boshqalarga zarar yetkazish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7292816" y="3686889"/>
            <a:ext cx="670536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Ko'pincha boshqa fuqarolarning huquqlari buziladi.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622" y="4546640"/>
            <a:ext cx="903208" cy="144518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92816" y="4727257"/>
            <a:ext cx="3305056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Davlat tizimiga putur yetkazish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7292816" y="5132070"/>
            <a:ext cx="670536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Qonun ustuvorligiga putur yetkazadi.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8622" y="5991820"/>
            <a:ext cx="903208" cy="144518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292816" y="6172438"/>
            <a:ext cx="3841313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Ijtimoiy munosabatlarga salbiy ta'sir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7292816" y="6577251"/>
            <a:ext cx="6705362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Jamiyatda ishonchsizlik va beqarorlik yuzaga keladi.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848</Words>
  <Application>Microsoft Macintosh PowerPoint</Application>
  <PresentationFormat>Custom</PresentationFormat>
  <Paragraphs>231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PT Serif</vt:lpstr>
      <vt:lpstr>DM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Bilolbek Giyosov</cp:lastModifiedBy>
  <cp:revision>5</cp:revision>
  <dcterms:created xsi:type="dcterms:W3CDTF">2024-12-11T12:43:48Z</dcterms:created>
  <dcterms:modified xsi:type="dcterms:W3CDTF">2025-02-13T05:41:40Z</dcterms:modified>
</cp:coreProperties>
</file>