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70" r:id="rId12"/>
    <p:sldId id="28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9" r:id="rId21"/>
    <p:sldId id="265" r:id="rId22"/>
    <p:sldId id="266" r:id="rId23"/>
    <p:sldId id="267" r:id="rId24"/>
    <p:sldId id="278" r:id="rId25"/>
    <p:sldId id="268" r:id="rId26"/>
  </p:sldIdLst>
  <p:sldSz cx="14630400" cy="8229600"/>
  <p:notesSz cx="8229600" cy="14630400"/>
  <p:embeddedFontLst>
    <p:embeddedFont>
      <p:font typeface="Arial Narrow" panose="020B0604020202020204" pitchFamily="34" charset="0"/>
      <p:regular r:id="rId28"/>
      <p:bold r:id="rId29"/>
      <p:italic r:id="rId30"/>
      <p:bold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Calibri Light" panose="020F0302020204030204" pitchFamily="34" charset="0"/>
      <p:regular r:id="rId36"/>
      <p:italic r:id="rId37"/>
    </p:embeddedFont>
    <p:embeddedFont>
      <p:font typeface="DM Sans" pitchFamily="2" charset="77"/>
      <p:regular r:id="rId38"/>
      <p:bold r:id="rId39"/>
      <p:italic r:id="rId40"/>
      <p:boldItalic r:id="rId41"/>
    </p:embeddedFont>
    <p:embeddedFont>
      <p:font typeface="PT Serif" panose="020A0603040505020204" pitchFamily="18" charset="77"/>
      <p:regular r:id="rId42"/>
    </p:embeddedFont>
  </p:embeddedFontLst>
  <p:defaultTextStyle>
    <a:defPPr>
      <a:defRPr lang="ru-U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33" autoAdjust="0"/>
    <p:restoredTop sz="94610"/>
  </p:normalViewPr>
  <p:slideViewPr>
    <p:cSldViewPr snapToGrid="0" snapToObjects="1">
      <p:cViewPr varScale="1">
        <p:scale>
          <a:sx n="131" d="100"/>
          <a:sy n="131" d="100"/>
        </p:scale>
        <p:origin x="5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4127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2338378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4100059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3887480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461641" y="4556723"/>
            <a:ext cx="7556421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5850"/>
              </a:lnSpc>
            </a:pPr>
            <a:r>
              <a:rPr lang="en-US" sz="48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"</a:t>
            </a:r>
            <a:r>
              <a:rPr lang="en-US" sz="4000" b="1" dirty="0" err="1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Huquqiy</a:t>
            </a:r>
            <a:r>
              <a:rPr lang="en-US" sz="4000" b="1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</a:t>
            </a:r>
            <a:r>
              <a:rPr lang="en-US" sz="4000" b="1" dirty="0" err="1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xulq-atvor</a:t>
            </a:r>
            <a:r>
              <a:rPr lang="en-US" sz="48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" </a:t>
            </a:r>
            <a:endParaRPr lang="ru-RU" sz="4800" dirty="0">
              <a:solidFill>
                <a:srgbClr val="020202"/>
              </a:solidFill>
              <a:latin typeface="PT Serif" pitchFamily="34" charset="0"/>
              <a:ea typeface="PT Serif" pitchFamily="34" charset="-122"/>
              <a:cs typeface="PT Serif" pitchFamily="34" charset="-120"/>
            </a:endParaRPr>
          </a:p>
          <a:p>
            <a:pPr>
              <a:lnSpc>
                <a:spcPts val="5850"/>
              </a:lnSpc>
            </a:pPr>
            <a:endParaRPr lang="en-US" sz="3200" dirty="0">
              <a:solidFill>
                <a:srgbClr val="020202"/>
              </a:solidFill>
              <a:latin typeface="PT Serif" pitchFamily="34" charset="0"/>
              <a:ea typeface="PT Serif" pitchFamily="34" charset="-122"/>
              <a:cs typeface="PT Serif" pitchFamily="34" charset="-12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6280190" y="589168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7044551B-60E0-D681-C15E-7FF113798548}"/>
              </a:ext>
            </a:extLst>
          </p:cNvPr>
          <p:cNvSpPr/>
          <p:nvPr/>
        </p:nvSpPr>
        <p:spPr>
          <a:xfrm>
            <a:off x="5611211" y="208042"/>
            <a:ext cx="8894378" cy="566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2000" dirty="0">
                <a:solidFill>
                  <a:srgbClr val="020202"/>
                </a:solidFill>
                <a:latin typeface="PT Serif" pitchFamily="34" charset="0"/>
              </a:rPr>
              <a:t>O`ZBEKISTON RESPUBLIKASI HUQUQNI MUHOFAZA QILISH AKADEMIYASI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33B6D4F-79EA-7EE5-A093-56C314467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5460" y="914093"/>
            <a:ext cx="1325880" cy="1325880"/>
          </a:xfrm>
          <a:prstGeom prst="rect">
            <a:avLst/>
          </a:prstGeom>
        </p:spPr>
      </p:pic>
      <p:sp>
        <p:nvSpPr>
          <p:cNvPr id="10" name="Text 1">
            <a:extLst>
              <a:ext uri="{FF2B5EF4-FFF2-40B4-BE49-F238E27FC236}">
                <a16:creationId xmlns:a16="http://schemas.microsoft.com/office/drawing/2014/main" id="{CFB8BE01-E7DC-CC0D-7346-7F5A8BFF00FC}"/>
              </a:ext>
            </a:extLst>
          </p:cNvPr>
          <p:cNvSpPr/>
          <p:nvPr/>
        </p:nvSpPr>
        <p:spPr>
          <a:xfrm>
            <a:off x="6280189" y="6836493"/>
            <a:ext cx="7556421" cy="5669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60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Umumiy</a:t>
            </a: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60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o‘rta</a:t>
            </a: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60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ta’lim</a:t>
            </a: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60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maktab</a:t>
            </a: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8-sinf </a:t>
            </a:r>
            <a:r>
              <a:rPr lang="en-US" sz="160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o'quvchilari</a:t>
            </a: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60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uchun</a:t>
            </a:r>
            <a:r>
              <a:rPr lang="en-US" sz="16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160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mo'ljallangan</a:t>
            </a:r>
            <a:r>
              <a:rPr lang="en-US" sz="16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</a:t>
            </a:r>
            <a:r>
              <a:rPr lang="en-US" sz="1600" dirty="0" err="1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dars</a:t>
            </a:r>
            <a:r>
              <a:rPr lang="en-US" sz="16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</a:t>
            </a:r>
            <a:r>
              <a:rPr lang="en-US" sz="1600" dirty="0" err="1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rejasi</a:t>
            </a:r>
            <a:endParaRPr lang="en-US" sz="1600" dirty="0"/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AAD4C312-5B40-96F5-7211-A9806A78D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1058228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Dars maqsadi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793790" y="2397800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953691" y="2474238"/>
            <a:ext cx="190381" cy="357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8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1530906" y="2397800"/>
            <a:ext cx="2927747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Huquqiy xulq-atvor asoslari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1530906" y="3278029"/>
            <a:ext cx="292774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O'quvchilarga huquqiy xulq-atvorning asosiy xususiyatlari va turlarini tushuntirish.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4685467" y="2397800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9" name="Text 6"/>
          <p:cNvSpPr/>
          <p:nvPr/>
        </p:nvSpPr>
        <p:spPr>
          <a:xfrm>
            <a:off x="4845368" y="2474238"/>
            <a:ext cx="190381" cy="357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8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5422583" y="2397800"/>
            <a:ext cx="2927747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Jamiyatdagi ahamiyati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5422583" y="3278029"/>
            <a:ext cx="292774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Huquqiy xulq-atvorning shakllari va ularning jamiyatdagi ahamiyatini aniqlash.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793790" y="5211604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13" name="Text 10"/>
          <p:cNvSpPr/>
          <p:nvPr/>
        </p:nvSpPr>
        <p:spPr>
          <a:xfrm>
            <a:off x="953691" y="5288042"/>
            <a:ext cx="190381" cy="357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8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</a:t>
            </a:r>
            <a:endParaRPr lang="en-US" sz="2800" dirty="0"/>
          </a:p>
        </p:txBody>
      </p:sp>
      <p:sp>
        <p:nvSpPr>
          <p:cNvPr id="14" name="Text 11"/>
          <p:cNvSpPr/>
          <p:nvPr/>
        </p:nvSpPr>
        <p:spPr>
          <a:xfrm>
            <a:off x="1530906" y="5211604"/>
            <a:ext cx="2927747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Amaliy qo'llash</a:t>
            </a:r>
            <a:endParaRPr lang="en-US" sz="2300" dirty="0"/>
          </a:p>
        </p:txBody>
      </p:sp>
      <p:sp>
        <p:nvSpPr>
          <p:cNvPr id="15" name="Text 12"/>
          <p:cNvSpPr/>
          <p:nvPr/>
        </p:nvSpPr>
        <p:spPr>
          <a:xfrm>
            <a:off x="1530906" y="5719763"/>
            <a:ext cx="292774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O'quvchilarga huquqiy xulq-atvorni hayotiy vaziyatlarda to'g'ri qo'llashni o'rgatish.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4685467" y="5211604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17" name="Text 14"/>
          <p:cNvSpPr/>
          <p:nvPr/>
        </p:nvSpPr>
        <p:spPr>
          <a:xfrm>
            <a:off x="4845368" y="5288042"/>
            <a:ext cx="190381" cy="357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8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4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5422583" y="5211604"/>
            <a:ext cx="2927747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Oqibatlarni tushunish</a:t>
            </a:r>
            <a:endParaRPr lang="en-US" sz="2300" dirty="0"/>
          </a:p>
        </p:txBody>
      </p:sp>
      <p:sp>
        <p:nvSpPr>
          <p:cNvPr id="19" name="Text 16"/>
          <p:cNvSpPr/>
          <p:nvPr/>
        </p:nvSpPr>
        <p:spPr>
          <a:xfrm>
            <a:off x="5422583" y="5719763"/>
            <a:ext cx="292774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O'quvchilarga to'g'ri va noto'g'ri huquqiy xulq-atvorning oqibatlarini tushuntirish.</a:t>
            </a:r>
            <a:endParaRPr lang="en-US" sz="1750" dirty="0"/>
          </a:p>
        </p:txBody>
      </p:sp>
      <p:pic>
        <p:nvPicPr>
          <p:cNvPr id="20" name="Image 0" descr="preencoded.png">
            <a:extLst>
              <a:ext uri="{FF2B5EF4-FFF2-40B4-BE49-F238E27FC236}">
                <a16:creationId xmlns:a16="http://schemas.microsoft.com/office/drawing/2014/main" id="{E5B45F89-8784-7566-6740-212A5F2C7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0190" y="1045726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Kutilayotgan natijalar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6280190" y="2130147"/>
            <a:ext cx="3664863" cy="2413397"/>
          </a:xfrm>
          <a:prstGeom prst="roundRect">
            <a:avLst>
              <a:gd name="adj" fmla="val 1410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6507004" y="2356961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Bilim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6507004" y="2865120"/>
            <a:ext cx="321123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O'quvchilar huquqiy xulq-atvorning asosiy xususiyatlari, turlari va shakllari haqida bilishadi.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2130147"/>
            <a:ext cx="3664863" cy="2413397"/>
          </a:xfrm>
          <a:prstGeom prst="roundRect">
            <a:avLst>
              <a:gd name="adj" fmla="val 1410"/>
            </a:avLst>
          </a:prstGeom>
          <a:solidFill>
            <a:srgbClr val="F2EEEE"/>
          </a:solidFill>
          <a:ln/>
        </p:spPr>
      </p:sp>
      <p:sp>
        <p:nvSpPr>
          <p:cNvPr id="8" name="Text 5"/>
          <p:cNvSpPr/>
          <p:nvPr/>
        </p:nvSpPr>
        <p:spPr>
          <a:xfrm>
            <a:off x="10398681" y="2356961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Ko'nikma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10398681" y="2865120"/>
            <a:ext cx="321123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O'quvchilar jamiyatdagi o'zlarining huquqiy xulq-atvorlarini to'g'ri shakllantirishni o'rganadilar.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4770358"/>
            <a:ext cx="3664863" cy="2413397"/>
          </a:xfrm>
          <a:prstGeom prst="roundRect">
            <a:avLst>
              <a:gd name="adj" fmla="val 1410"/>
            </a:avLst>
          </a:prstGeom>
          <a:solidFill>
            <a:srgbClr val="F2EEEE"/>
          </a:solidFill>
          <a:ln/>
        </p:spPr>
      </p:sp>
      <p:sp>
        <p:nvSpPr>
          <p:cNvPr id="11" name="Text 8"/>
          <p:cNvSpPr/>
          <p:nvPr/>
        </p:nvSpPr>
        <p:spPr>
          <a:xfrm>
            <a:off x="6507004" y="4997172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Amaliyot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6507004" y="5505331"/>
            <a:ext cx="321123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O'quvchilar hayotiy vaziyatlardan foydalanib, to'g'ri huquqiy xulq-atvorni belgilashni o'rganadilar.</a:t>
            </a:r>
            <a:endParaRPr lang="en-US" sz="1750" dirty="0"/>
          </a:p>
        </p:txBody>
      </p:sp>
      <p:sp>
        <p:nvSpPr>
          <p:cNvPr id="13" name="Shape 10"/>
          <p:cNvSpPr/>
          <p:nvPr/>
        </p:nvSpPr>
        <p:spPr>
          <a:xfrm>
            <a:off x="10171867" y="4770358"/>
            <a:ext cx="3664863" cy="2413397"/>
          </a:xfrm>
          <a:prstGeom prst="roundRect">
            <a:avLst>
              <a:gd name="adj" fmla="val 1410"/>
            </a:avLst>
          </a:prstGeom>
          <a:solidFill>
            <a:srgbClr val="F2EEEE"/>
          </a:solidFill>
          <a:ln/>
        </p:spPr>
      </p:sp>
      <p:sp>
        <p:nvSpPr>
          <p:cNvPr id="14" name="Text 11"/>
          <p:cNvSpPr/>
          <p:nvPr/>
        </p:nvSpPr>
        <p:spPr>
          <a:xfrm>
            <a:off x="10398681" y="4997172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Tushuncha</a:t>
            </a:r>
            <a:endParaRPr lang="en-US" sz="2300" dirty="0"/>
          </a:p>
        </p:txBody>
      </p:sp>
      <p:sp>
        <p:nvSpPr>
          <p:cNvPr id="15" name="Text 12"/>
          <p:cNvSpPr/>
          <p:nvPr/>
        </p:nvSpPr>
        <p:spPr>
          <a:xfrm>
            <a:off x="10398681" y="5505331"/>
            <a:ext cx="321123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O'quvchilar huquqiy xulq-atvorning jamiyat va davlat hayotidagi ahamiyatini tushunishadi.</a:t>
            </a:r>
            <a:endParaRPr lang="en-US" sz="1750" dirty="0"/>
          </a:p>
        </p:txBody>
      </p:sp>
      <p:grpSp>
        <p:nvGrpSpPr>
          <p:cNvPr id="16" name="Group 4">
            <a:extLst>
              <a:ext uri="{FF2B5EF4-FFF2-40B4-BE49-F238E27FC236}">
                <a16:creationId xmlns:a16="http://schemas.microsoft.com/office/drawing/2014/main" id="{6D7089A9-DFD3-8BC6-801E-A38D4854C07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213934" y="4543544"/>
            <a:ext cx="2489200" cy="3679825"/>
            <a:chOff x="272" y="2003"/>
            <a:chExt cx="1568" cy="2318"/>
          </a:xfrm>
        </p:grpSpPr>
        <p:sp>
          <p:nvSpPr>
            <p:cNvPr id="17" name="AutoShape 3">
              <a:extLst>
                <a:ext uri="{FF2B5EF4-FFF2-40B4-BE49-F238E27FC236}">
                  <a16:creationId xmlns:a16="http://schemas.microsoft.com/office/drawing/2014/main" id="{6E69E036-46AB-CE3D-E8E3-A2A5578C85D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72" y="2003"/>
              <a:ext cx="1568" cy="2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5BEB4A9B-DBC8-7C99-9DB6-F6C440F428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5" y="2294"/>
              <a:ext cx="522" cy="382"/>
            </a:xfrm>
            <a:custGeom>
              <a:avLst/>
              <a:gdLst>
                <a:gd name="T0" fmla="*/ 8795685 w 68"/>
                <a:gd name="T1" fmla="*/ 2187340 h 50"/>
                <a:gd name="T2" fmla="*/ 10236949 w 68"/>
                <a:gd name="T3" fmla="*/ 3591189 h 50"/>
                <a:gd name="T4" fmla="*/ 13914591 w 68"/>
                <a:gd name="T5" fmla="*/ 6950475 h 50"/>
                <a:gd name="T6" fmla="*/ 10636363 w 68"/>
                <a:gd name="T7" fmla="*/ 9941864 h 50"/>
                <a:gd name="T8" fmla="*/ 2667090 w 68"/>
                <a:gd name="T9" fmla="*/ 9941864 h 50"/>
                <a:gd name="T10" fmla="*/ 0 w 68"/>
                <a:gd name="T11" fmla="*/ 7158275 h 50"/>
                <a:gd name="T12" fmla="*/ 4503708 w 68"/>
                <a:gd name="T13" fmla="*/ 2187340 h 50"/>
                <a:gd name="T14" fmla="*/ 4503708 w 68"/>
                <a:gd name="T15" fmla="*/ 0 h 50"/>
                <a:gd name="T16" fmla="*/ 6556058 w 68"/>
                <a:gd name="T17" fmla="*/ 207793 h 50"/>
                <a:gd name="T18" fmla="*/ 8795685 w 68"/>
                <a:gd name="T19" fmla="*/ 0 h 50"/>
                <a:gd name="T20" fmla="*/ 8795685 w 68"/>
                <a:gd name="T21" fmla="*/ 2187340 h 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8"/>
                <a:gd name="T34" fmla="*/ 0 h 50"/>
                <a:gd name="T35" fmla="*/ 68 w 68"/>
                <a:gd name="T36" fmla="*/ 50 h 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8" h="50">
                  <a:moveTo>
                    <a:pt x="43" y="11"/>
                  </a:moveTo>
                  <a:cubicBezTo>
                    <a:pt x="44" y="13"/>
                    <a:pt x="47" y="16"/>
                    <a:pt x="50" y="18"/>
                  </a:cubicBezTo>
                  <a:cubicBezTo>
                    <a:pt x="62" y="23"/>
                    <a:pt x="64" y="22"/>
                    <a:pt x="68" y="35"/>
                  </a:cubicBezTo>
                  <a:cubicBezTo>
                    <a:pt x="63" y="42"/>
                    <a:pt x="59" y="47"/>
                    <a:pt x="52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6" y="47"/>
                    <a:pt x="5" y="42"/>
                    <a:pt x="0" y="36"/>
                  </a:cubicBezTo>
                  <a:cubicBezTo>
                    <a:pt x="0" y="14"/>
                    <a:pt x="17" y="27"/>
                    <a:pt x="22" y="11"/>
                  </a:cubicBezTo>
                  <a:cubicBezTo>
                    <a:pt x="23" y="8"/>
                    <a:pt x="23" y="4"/>
                    <a:pt x="22" y="0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2" y="4"/>
                    <a:pt x="42" y="8"/>
                    <a:pt x="43" y="11"/>
                  </a:cubicBezTo>
                  <a:close/>
                </a:path>
              </a:pathLst>
            </a:custGeom>
            <a:solidFill>
              <a:srgbClr val="F0C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DF6B6C6D-7027-8285-CC09-5C1227276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1" y="2294"/>
              <a:ext cx="261" cy="382"/>
            </a:xfrm>
            <a:custGeom>
              <a:avLst/>
              <a:gdLst>
                <a:gd name="T0" fmla="*/ 2239626 w 34"/>
                <a:gd name="T1" fmla="*/ 2187340 h 50"/>
                <a:gd name="T2" fmla="*/ 3278236 w 34"/>
                <a:gd name="T3" fmla="*/ 3175131 h 50"/>
                <a:gd name="T4" fmla="*/ 6959126 w 34"/>
                <a:gd name="T5" fmla="*/ 7158275 h 50"/>
                <a:gd name="T6" fmla="*/ 4104701 w 34"/>
                <a:gd name="T7" fmla="*/ 9941864 h 50"/>
                <a:gd name="T8" fmla="*/ 0 w 34"/>
                <a:gd name="T9" fmla="*/ 9941864 h 50"/>
                <a:gd name="T10" fmla="*/ 0 w 34"/>
                <a:gd name="T11" fmla="*/ 207793 h 50"/>
                <a:gd name="T12" fmla="*/ 0 w 34"/>
                <a:gd name="T13" fmla="*/ 207793 h 50"/>
                <a:gd name="T14" fmla="*/ 2239626 w 34"/>
                <a:gd name="T15" fmla="*/ 0 h 50"/>
                <a:gd name="T16" fmla="*/ 2239626 w 34"/>
                <a:gd name="T17" fmla="*/ 2187340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4"/>
                <a:gd name="T28" fmla="*/ 0 h 50"/>
                <a:gd name="T29" fmla="*/ 34 w 34"/>
                <a:gd name="T30" fmla="*/ 50 h 5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4" h="50">
                  <a:moveTo>
                    <a:pt x="11" y="11"/>
                  </a:moveTo>
                  <a:cubicBezTo>
                    <a:pt x="11" y="13"/>
                    <a:pt x="14" y="15"/>
                    <a:pt x="16" y="16"/>
                  </a:cubicBezTo>
                  <a:cubicBezTo>
                    <a:pt x="28" y="23"/>
                    <a:pt x="33" y="23"/>
                    <a:pt x="34" y="36"/>
                  </a:cubicBezTo>
                  <a:cubicBezTo>
                    <a:pt x="29" y="42"/>
                    <a:pt x="27" y="47"/>
                    <a:pt x="20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4"/>
                    <a:pt x="10" y="8"/>
                    <a:pt x="11" y="11"/>
                  </a:cubicBezTo>
                  <a:close/>
                </a:path>
              </a:pathLst>
            </a:custGeom>
            <a:solidFill>
              <a:srgbClr val="E0AF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AE391B84-6821-CE8E-8E06-8BE5785050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8" y="2018"/>
              <a:ext cx="253" cy="337"/>
            </a:xfrm>
            <a:custGeom>
              <a:avLst/>
              <a:gdLst>
                <a:gd name="T0" fmla="*/ 3444610 w 33"/>
                <a:gd name="T1" fmla="*/ 8881674 h 44"/>
                <a:gd name="T2" fmla="*/ 3258049 w 33"/>
                <a:gd name="T3" fmla="*/ 8881674 h 44"/>
                <a:gd name="T4" fmla="*/ 2435631 w 33"/>
                <a:gd name="T5" fmla="*/ 8671838 h 44"/>
                <a:gd name="T6" fmla="*/ 1827756 w 33"/>
                <a:gd name="T7" fmla="*/ 8066219 h 44"/>
                <a:gd name="T8" fmla="*/ 1005338 w 33"/>
                <a:gd name="T9" fmla="*/ 7460528 h 44"/>
                <a:gd name="T10" fmla="*/ 822419 w 33"/>
                <a:gd name="T11" fmla="*/ 6245651 h 44"/>
                <a:gd name="T12" fmla="*/ 397455 w 33"/>
                <a:gd name="T13" fmla="*/ 5454422 h 44"/>
                <a:gd name="T14" fmla="*/ 0 w 33"/>
                <a:gd name="T15" fmla="*/ 4243114 h 44"/>
                <a:gd name="T16" fmla="*/ 0 w 33"/>
                <a:gd name="T17" fmla="*/ 3847329 h 44"/>
                <a:gd name="T18" fmla="*/ 607882 w 33"/>
                <a:gd name="T19" fmla="*/ 4032872 h 44"/>
                <a:gd name="T20" fmla="*/ 607882 w 33"/>
                <a:gd name="T21" fmla="*/ 2821571 h 44"/>
                <a:gd name="T22" fmla="*/ 6090729 w 33"/>
                <a:gd name="T23" fmla="*/ 2821571 h 44"/>
                <a:gd name="T24" fmla="*/ 6090729 w 33"/>
                <a:gd name="T25" fmla="*/ 4032872 h 44"/>
                <a:gd name="T26" fmla="*/ 6702191 w 33"/>
                <a:gd name="T27" fmla="*/ 3847329 h 44"/>
                <a:gd name="T28" fmla="*/ 6702191 w 33"/>
                <a:gd name="T29" fmla="*/ 4243114 h 44"/>
                <a:gd name="T30" fmla="*/ 6305211 w 33"/>
                <a:gd name="T31" fmla="*/ 5454422 h 44"/>
                <a:gd name="T32" fmla="*/ 5693688 w 33"/>
                <a:gd name="T33" fmla="*/ 6245651 h 44"/>
                <a:gd name="T34" fmla="*/ 5693688 w 33"/>
                <a:gd name="T35" fmla="*/ 7274512 h 44"/>
                <a:gd name="T36" fmla="*/ 4874911 w 33"/>
                <a:gd name="T37" fmla="*/ 8066219 h 44"/>
                <a:gd name="T38" fmla="*/ 4263387 w 33"/>
                <a:gd name="T39" fmla="*/ 8671838 h 44"/>
                <a:gd name="T40" fmla="*/ 3444610 w 33"/>
                <a:gd name="T41" fmla="*/ 8881674 h 4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3"/>
                <a:gd name="T64" fmla="*/ 0 h 44"/>
                <a:gd name="T65" fmla="*/ 33 w 33"/>
                <a:gd name="T66" fmla="*/ 44 h 4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3" h="44">
                  <a:moveTo>
                    <a:pt x="17" y="44"/>
                  </a:moveTo>
                  <a:cubicBezTo>
                    <a:pt x="16" y="44"/>
                    <a:pt x="16" y="44"/>
                    <a:pt x="16" y="44"/>
                  </a:cubicBezTo>
                  <a:cubicBezTo>
                    <a:pt x="14" y="44"/>
                    <a:pt x="13" y="44"/>
                    <a:pt x="12" y="43"/>
                  </a:cubicBezTo>
                  <a:cubicBezTo>
                    <a:pt x="11" y="43"/>
                    <a:pt x="11" y="42"/>
                    <a:pt x="9" y="40"/>
                  </a:cubicBezTo>
                  <a:cubicBezTo>
                    <a:pt x="8" y="39"/>
                    <a:pt x="6" y="38"/>
                    <a:pt x="5" y="37"/>
                  </a:cubicBezTo>
                  <a:cubicBezTo>
                    <a:pt x="4" y="35"/>
                    <a:pt x="5" y="33"/>
                    <a:pt x="4" y="31"/>
                  </a:cubicBezTo>
                  <a:cubicBezTo>
                    <a:pt x="3" y="32"/>
                    <a:pt x="2" y="28"/>
                    <a:pt x="2" y="27"/>
                  </a:cubicBezTo>
                  <a:cubicBezTo>
                    <a:pt x="1" y="25"/>
                    <a:pt x="0" y="23"/>
                    <a:pt x="0" y="21"/>
                  </a:cubicBezTo>
                  <a:cubicBezTo>
                    <a:pt x="0" y="20"/>
                    <a:pt x="0" y="19"/>
                    <a:pt x="0" y="19"/>
                  </a:cubicBezTo>
                  <a:cubicBezTo>
                    <a:pt x="1" y="18"/>
                    <a:pt x="2" y="18"/>
                    <a:pt x="3" y="20"/>
                  </a:cubicBezTo>
                  <a:cubicBezTo>
                    <a:pt x="3" y="18"/>
                    <a:pt x="3" y="16"/>
                    <a:pt x="3" y="14"/>
                  </a:cubicBezTo>
                  <a:cubicBezTo>
                    <a:pt x="5" y="5"/>
                    <a:pt x="27" y="0"/>
                    <a:pt x="30" y="14"/>
                  </a:cubicBezTo>
                  <a:cubicBezTo>
                    <a:pt x="30" y="16"/>
                    <a:pt x="30" y="18"/>
                    <a:pt x="30" y="20"/>
                  </a:cubicBezTo>
                  <a:cubicBezTo>
                    <a:pt x="31" y="18"/>
                    <a:pt x="32" y="18"/>
                    <a:pt x="33" y="19"/>
                  </a:cubicBezTo>
                  <a:cubicBezTo>
                    <a:pt x="33" y="19"/>
                    <a:pt x="33" y="20"/>
                    <a:pt x="33" y="21"/>
                  </a:cubicBezTo>
                  <a:cubicBezTo>
                    <a:pt x="33" y="23"/>
                    <a:pt x="31" y="25"/>
                    <a:pt x="31" y="27"/>
                  </a:cubicBezTo>
                  <a:cubicBezTo>
                    <a:pt x="31" y="28"/>
                    <a:pt x="30" y="31"/>
                    <a:pt x="28" y="31"/>
                  </a:cubicBezTo>
                  <a:cubicBezTo>
                    <a:pt x="28" y="33"/>
                    <a:pt x="28" y="35"/>
                    <a:pt x="28" y="36"/>
                  </a:cubicBezTo>
                  <a:cubicBezTo>
                    <a:pt x="27" y="38"/>
                    <a:pt x="25" y="39"/>
                    <a:pt x="24" y="40"/>
                  </a:cubicBezTo>
                  <a:cubicBezTo>
                    <a:pt x="22" y="42"/>
                    <a:pt x="22" y="43"/>
                    <a:pt x="21" y="43"/>
                  </a:cubicBezTo>
                  <a:cubicBezTo>
                    <a:pt x="19" y="44"/>
                    <a:pt x="18" y="44"/>
                    <a:pt x="17" y="44"/>
                  </a:cubicBezTo>
                  <a:close/>
                </a:path>
              </a:pathLst>
            </a:custGeom>
            <a:solidFill>
              <a:srgbClr val="FFDB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67268387-FEBD-482D-42BF-16271B9F5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1" y="2057"/>
              <a:ext cx="130" cy="298"/>
            </a:xfrm>
            <a:custGeom>
              <a:avLst/>
              <a:gdLst>
                <a:gd name="T0" fmla="*/ 208413 w 17"/>
                <a:gd name="T1" fmla="*/ 7762089 h 39"/>
                <a:gd name="T2" fmla="*/ 0 w 17"/>
                <a:gd name="T3" fmla="*/ 7762089 h 39"/>
                <a:gd name="T4" fmla="*/ 0 w 17"/>
                <a:gd name="T5" fmla="*/ 7762089 h 39"/>
                <a:gd name="T6" fmla="*/ 0 w 17"/>
                <a:gd name="T7" fmla="*/ 0 h 39"/>
                <a:gd name="T8" fmla="*/ 2797095 w 17"/>
                <a:gd name="T9" fmla="*/ 1796512 h 39"/>
                <a:gd name="T10" fmla="*/ 2797095 w 17"/>
                <a:gd name="T11" fmla="*/ 2996153 h 39"/>
                <a:gd name="T12" fmla="*/ 3399002 w 17"/>
                <a:gd name="T13" fmla="*/ 2788248 h 39"/>
                <a:gd name="T14" fmla="*/ 3399002 w 17"/>
                <a:gd name="T15" fmla="*/ 3176855 h 39"/>
                <a:gd name="T16" fmla="*/ 3005974 w 17"/>
                <a:gd name="T17" fmla="*/ 4376910 h 39"/>
                <a:gd name="T18" fmla="*/ 2407638 w 17"/>
                <a:gd name="T19" fmla="*/ 5184848 h 39"/>
                <a:gd name="T20" fmla="*/ 2407638 w 17"/>
                <a:gd name="T21" fmla="*/ 6173482 h 39"/>
                <a:gd name="T22" fmla="*/ 1593746 w 17"/>
                <a:gd name="T23" fmla="*/ 6954150 h 39"/>
                <a:gd name="T24" fmla="*/ 994997 w 17"/>
                <a:gd name="T25" fmla="*/ 7554177 h 39"/>
                <a:gd name="T26" fmla="*/ 208413 w 17"/>
                <a:gd name="T27" fmla="*/ 7762089 h 3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7"/>
                <a:gd name="T43" fmla="*/ 0 h 39"/>
                <a:gd name="T44" fmla="*/ 17 w 17"/>
                <a:gd name="T45" fmla="*/ 39 h 3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7" h="39">
                  <a:moveTo>
                    <a:pt x="1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12" y="2"/>
                    <a:pt x="14" y="9"/>
                  </a:cubicBezTo>
                  <a:cubicBezTo>
                    <a:pt x="14" y="11"/>
                    <a:pt x="14" y="13"/>
                    <a:pt x="14" y="15"/>
                  </a:cubicBezTo>
                  <a:cubicBezTo>
                    <a:pt x="15" y="13"/>
                    <a:pt x="16" y="13"/>
                    <a:pt x="17" y="14"/>
                  </a:cubicBezTo>
                  <a:cubicBezTo>
                    <a:pt x="17" y="14"/>
                    <a:pt x="17" y="15"/>
                    <a:pt x="17" y="16"/>
                  </a:cubicBezTo>
                  <a:cubicBezTo>
                    <a:pt x="17" y="18"/>
                    <a:pt x="15" y="20"/>
                    <a:pt x="15" y="22"/>
                  </a:cubicBezTo>
                  <a:cubicBezTo>
                    <a:pt x="15" y="23"/>
                    <a:pt x="14" y="26"/>
                    <a:pt x="12" y="26"/>
                  </a:cubicBezTo>
                  <a:cubicBezTo>
                    <a:pt x="12" y="28"/>
                    <a:pt x="12" y="30"/>
                    <a:pt x="12" y="31"/>
                  </a:cubicBezTo>
                  <a:cubicBezTo>
                    <a:pt x="11" y="33"/>
                    <a:pt x="9" y="34"/>
                    <a:pt x="8" y="35"/>
                  </a:cubicBezTo>
                  <a:cubicBezTo>
                    <a:pt x="6" y="37"/>
                    <a:pt x="6" y="38"/>
                    <a:pt x="5" y="38"/>
                  </a:cubicBezTo>
                  <a:cubicBezTo>
                    <a:pt x="3" y="39"/>
                    <a:pt x="2" y="39"/>
                    <a:pt x="1" y="39"/>
                  </a:cubicBezTo>
                  <a:close/>
                </a:path>
              </a:pathLst>
            </a:custGeom>
            <a:solidFill>
              <a:srgbClr val="F0C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DCFA1C94-F71E-61E1-C7D5-AECBCA873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9" y="4229"/>
              <a:ext cx="169" cy="92"/>
            </a:xfrm>
            <a:custGeom>
              <a:avLst/>
              <a:gdLst>
                <a:gd name="T0" fmla="*/ 131 w 169"/>
                <a:gd name="T1" fmla="*/ 0 h 92"/>
                <a:gd name="T2" fmla="*/ 15 w 169"/>
                <a:gd name="T3" fmla="*/ 0 h 92"/>
                <a:gd name="T4" fmla="*/ 0 w 169"/>
                <a:gd name="T5" fmla="*/ 92 h 92"/>
                <a:gd name="T6" fmla="*/ 169 w 169"/>
                <a:gd name="T7" fmla="*/ 92 h 92"/>
                <a:gd name="T8" fmla="*/ 131 w 169"/>
                <a:gd name="T9" fmla="*/ 0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92"/>
                <a:gd name="T17" fmla="*/ 169 w 169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92">
                  <a:moveTo>
                    <a:pt x="131" y="0"/>
                  </a:moveTo>
                  <a:lnTo>
                    <a:pt x="15" y="0"/>
                  </a:lnTo>
                  <a:lnTo>
                    <a:pt x="0" y="92"/>
                  </a:lnTo>
                  <a:lnTo>
                    <a:pt x="169" y="9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662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D524D4B1-C107-1054-A11D-291EBF6B22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7" y="4282"/>
              <a:ext cx="161" cy="39"/>
            </a:xfrm>
            <a:custGeom>
              <a:avLst/>
              <a:gdLst>
                <a:gd name="T0" fmla="*/ 161 w 161"/>
                <a:gd name="T1" fmla="*/ 39 h 39"/>
                <a:gd name="T2" fmla="*/ 115 w 161"/>
                <a:gd name="T3" fmla="*/ 0 h 39"/>
                <a:gd name="T4" fmla="*/ 31 w 161"/>
                <a:gd name="T5" fmla="*/ 0 h 39"/>
                <a:gd name="T6" fmla="*/ 0 w 161"/>
                <a:gd name="T7" fmla="*/ 39 h 39"/>
                <a:gd name="T8" fmla="*/ 161 w 161"/>
                <a:gd name="T9" fmla="*/ 39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"/>
                <a:gd name="T16" fmla="*/ 0 h 39"/>
                <a:gd name="T17" fmla="*/ 161 w 161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" h="39">
                  <a:moveTo>
                    <a:pt x="161" y="39"/>
                  </a:moveTo>
                  <a:lnTo>
                    <a:pt x="115" y="0"/>
                  </a:lnTo>
                  <a:lnTo>
                    <a:pt x="31" y="0"/>
                  </a:lnTo>
                  <a:lnTo>
                    <a:pt x="0" y="39"/>
                  </a:lnTo>
                  <a:lnTo>
                    <a:pt x="161" y="39"/>
                  </a:lnTo>
                  <a:close/>
                </a:path>
              </a:pathLst>
            </a:custGeom>
            <a:solidFill>
              <a:srgbClr val="8230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B9DEF292-1AD2-1530-91E8-7E9F89F6C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1" y="4229"/>
              <a:ext cx="169" cy="92"/>
            </a:xfrm>
            <a:custGeom>
              <a:avLst/>
              <a:gdLst>
                <a:gd name="T0" fmla="*/ 31 w 169"/>
                <a:gd name="T1" fmla="*/ 0 h 92"/>
                <a:gd name="T2" fmla="*/ 146 w 169"/>
                <a:gd name="T3" fmla="*/ 0 h 92"/>
                <a:gd name="T4" fmla="*/ 169 w 169"/>
                <a:gd name="T5" fmla="*/ 92 h 92"/>
                <a:gd name="T6" fmla="*/ 0 w 169"/>
                <a:gd name="T7" fmla="*/ 92 h 92"/>
                <a:gd name="T8" fmla="*/ 31 w 169"/>
                <a:gd name="T9" fmla="*/ 0 h 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92"/>
                <a:gd name="T17" fmla="*/ 169 w 169"/>
                <a:gd name="T18" fmla="*/ 92 h 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92">
                  <a:moveTo>
                    <a:pt x="31" y="0"/>
                  </a:moveTo>
                  <a:lnTo>
                    <a:pt x="146" y="0"/>
                  </a:lnTo>
                  <a:lnTo>
                    <a:pt x="169" y="92"/>
                  </a:lnTo>
                  <a:lnTo>
                    <a:pt x="0" y="92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8230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05EA8609-CB10-2AAB-1A23-11D11463D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1" y="4282"/>
              <a:ext cx="161" cy="39"/>
            </a:xfrm>
            <a:custGeom>
              <a:avLst/>
              <a:gdLst>
                <a:gd name="T0" fmla="*/ 0 w 161"/>
                <a:gd name="T1" fmla="*/ 39 h 39"/>
                <a:gd name="T2" fmla="*/ 46 w 161"/>
                <a:gd name="T3" fmla="*/ 0 h 39"/>
                <a:gd name="T4" fmla="*/ 131 w 161"/>
                <a:gd name="T5" fmla="*/ 0 h 39"/>
                <a:gd name="T6" fmla="*/ 161 w 161"/>
                <a:gd name="T7" fmla="*/ 39 h 39"/>
                <a:gd name="T8" fmla="*/ 0 w 161"/>
                <a:gd name="T9" fmla="*/ 39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"/>
                <a:gd name="T16" fmla="*/ 0 h 39"/>
                <a:gd name="T17" fmla="*/ 161 w 161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" h="39">
                  <a:moveTo>
                    <a:pt x="0" y="39"/>
                  </a:moveTo>
                  <a:lnTo>
                    <a:pt x="46" y="0"/>
                  </a:lnTo>
                  <a:lnTo>
                    <a:pt x="131" y="0"/>
                  </a:lnTo>
                  <a:lnTo>
                    <a:pt x="161" y="3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9B3B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6127554B-5A14-A2DB-FBA4-008676A72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3" y="2959"/>
              <a:ext cx="392" cy="1278"/>
            </a:xfrm>
            <a:custGeom>
              <a:avLst/>
              <a:gdLst>
                <a:gd name="T0" fmla="*/ 200 w 392"/>
                <a:gd name="T1" fmla="*/ 337 h 1278"/>
                <a:gd name="T2" fmla="*/ 177 w 392"/>
                <a:gd name="T3" fmla="*/ 750 h 1278"/>
                <a:gd name="T4" fmla="*/ 162 w 392"/>
                <a:gd name="T5" fmla="*/ 1278 h 1278"/>
                <a:gd name="T6" fmla="*/ 39 w 392"/>
                <a:gd name="T7" fmla="*/ 1278 h 1278"/>
                <a:gd name="T8" fmla="*/ 31 w 392"/>
                <a:gd name="T9" fmla="*/ 895 h 1278"/>
                <a:gd name="T10" fmla="*/ 39 w 392"/>
                <a:gd name="T11" fmla="*/ 757 h 1278"/>
                <a:gd name="T12" fmla="*/ 0 w 392"/>
                <a:gd name="T13" fmla="*/ 283 h 1278"/>
                <a:gd name="T14" fmla="*/ 16 w 392"/>
                <a:gd name="T15" fmla="*/ 16 h 1278"/>
                <a:gd name="T16" fmla="*/ 369 w 392"/>
                <a:gd name="T17" fmla="*/ 0 h 1278"/>
                <a:gd name="T18" fmla="*/ 377 w 392"/>
                <a:gd name="T19" fmla="*/ 757 h 1278"/>
                <a:gd name="T20" fmla="*/ 392 w 392"/>
                <a:gd name="T21" fmla="*/ 887 h 1278"/>
                <a:gd name="T22" fmla="*/ 269 w 392"/>
                <a:gd name="T23" fmla="*/ 750 h 1278"/>
                <a:gd name="T24" fmla="*/ 215 w 392"/>
                <a:gd name="T25" fmla="*/ 337 h 1278"/>
                <a:gd name="T26" fmla="*/ 200 w 392"/>
                <a:gd name="T27" fmla="*/ 337 h 127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92"/>
                <a:gd name="T43" fmla="*/ 0 h 1278"/>
                <a:gd name="T44" fmla="*/ 392 w 392"/>
                <a:gd name="T45" fmla="*/ 1278 h 127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92" h="1278">
                  <a:moveTo>
                    <a:pt x="200" y="337"/>
                  </a:moveTo>
                  <a:lnTo>
                    <a:pt x="177" y="750"/>
                  </a:lnTo>
                  <a:lnTo>
                    <a:pt x="162" y="1278"/>
                  </a:lnTo>
                  <a:lnTo>
                    <a:pt x="39" y="1278"/>
                  </a:lnTo>
                  <a:lnTo>
                    <a:pt x="31" y="895"/>
                  </a:lnTo>
                  <a:lnTo>
                    <a:pt x="39" y="757"/>
                  </a:lnTo>
                  <a:lnTo>
                    <a:pt x="0" y="283"/>
                  </a:lnTo>
                  <a:lnTo>
                    <a:pt x="16" y="16"/>
                  </a:lnTo>
                  <a:lnTo>
                    <a:pt x="369" y="0"/>
                  </a:lnTo>
                  <a:lnTo>
                    <a:pt x="377" y="757"/>
                  </a:lnTo>
                  <a:lnTo>
                    <a:pt x="392" y="887"/>
                  </a:lnTo>
                  <a:lnTo>
                    <a:pt x="269" y="750"/>
                  </a:lnTo>
                  <a:lnTo>
                    <a:pt x="215" y="337"/>
                  </a:lnTo>
                  <a:lnTo>
                    <a:pt x="200" y="337"/>
                  </a:lnTo>
                  <a:close/>
                </a:path>
              </a:pathLst>
            </a:custGeom>
            <a:solidFill>
              <a:srgbClr val="541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D2B1ABA3-E4DB-6B28-34DD-47B04ECAE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3" y="3617"/>
              <a:ext cx="85" cy="620"/>
            </a:xfrm>
            <a:custGeom>
              <a:avLst/>
              <a:gdLst>
                <a:gd name="T0" fmla="*/ 85 w 85"/>
                <a:gd name="T1" fmla="*/ 0 h 620"/>
                <a:gd name="T2" fmla="*/ 77 w 85"/>
                <a:gd name="T3" fmla="*/ 92 h 620"/>
                <a:gd name="T4" fmla="*/ 62 w 85"/>
                <a:gd name="T5" fmla="*/ 620 h 620"/>
                <a:gd name="T6" fmla="*/ 15 w 85"/>
                <a:gd name="T7" fmla="*/ 620 h 620"/>
                <a:gd name="T8" fmla="*/ 8 w 85"/>
                <a:gd name="T9" fmla="*/ 390 h 620"/>
                <a:gd name="T10" fmla="*/ 0 w 85"/>
                <a:gd name="T11" fmla="*/ 130 h 620"/>
                <a:gd name="T12" fmla="*/ 46 w 85"/>
                <a:gd name="T13" fmla="*/ 92 h 620"/>
                <a:gd name="T14" fmla="*/ 85 w 85"/>
                <a:gd name="T15" fmla="*/ 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620">
                  <a:moveTo>
                    <a:pt x="85" y="0"/>
                  </a:moveTo>
                  <a:lnTo>
                    <a:pt x="77" y="92"/>
                  </a:lnTo>
                  <a:lnTo>
                    <a:pt x="62" y="620"/>
                  </a:lnTo>
                  <a:lnTo>
                    <a:pt x="15" y="620"/>
                  </a:lnTo>
                  <a:lnTo>
                    <a:pt x="8" y="390"/>
                  </a:lnTo>
                  <a:lnTo>
                    <a:pt x="0" y="130"/>
                  </a:lnTo>
                  <a:lnTo>
                    <a:pt x="46" y="92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tx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id="{3926751D-747D-6A8D-669E-23316B812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1" y="2959"/>
              <a:ext cx="207" cy="1278"/>
            </a:xfrm>
            <a:custGeom>
              <a:avLst/>
              <a:gdLst>
                <a:gd name="T0" fmla="*/ 0 w 207"/>
                <a:gd name="T1" fmla="*/ 0 h 1278"/>
                <a:gd name="T2" fmla="*/ 161 w 207"/>
                <a:gd name="T3" fmla="*/ 0 h 1278"/>
                <a:gd name="T4" fmla="*/ 207 w 207"/>
                <a:gd name="T5" fmla="*/ 176 h 1278"/>
                <a:gd name="T6" fmla="*/ 200 w 207"/>
                <a:gd name="T7" fmla="*/ 321 h 1278"/>
                <a:gd name="T8" fmla="*/ 184 w 207"/>
                <a:gd name="T9" fmla="*/ 757 h 1278"/>
                <a:gd name="T10" fmla="*/ 184 w 207"/>
                <a:gd name="T11" fmla="*/ 887 h 1278"/>
                <a:gd name="T12" fmla="*/ 169 w 207"/>
                <a:gd name="T13" fmla="*/ 1270 h 1278"/>
                <a:gd name="T14" fmla="*/ 53 w 207"/>
                <a:gd name="T15" fmla="*/ 1278 h 1278"/>
                <a:gd name="T16" fmla="*/ 38 w 207"/>
                <a:gd name="T17" fmla="*/ 750 h 1278"/>
                <a:gd name="T18" fmla="*/ 7 w 207"/>
                <a:gd name="T19" fmla="*/ 337 h 1278"/>
                <a:gd name="T20" fmla="*/ 0 w 207"/>
                <a:gd name="T21" fmla="*/ 337 h 1278"/>
                <a:gd name="T22" fmla="*/ 0 w 207"/>
                <a:gd name="T23" fmla="*/ 0 h 127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07"/>
                <a:gd name="T37" fmla="*/ 0 h 1278"/>
                <a:gd name="T38" fmla="*/ 207 w 207"/>
                <a:gd name="T39" fmla="*/ 1278 h 127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07" h="1278">
                  <a:moveTo>
                    <a:pt x="0" y="0"/>
                  </a:moveTo>
                  <a:lnTo>
                    <a:pt x="161" y="0"/>
                  </a:lnTo>
                  <a:lnTo>
                    <a:pt x="207" y="176"/>
                  </a:lnTo>
                  <a:lnTo>
                    <a:pt x="200" y="321"/>
                  </a:lnTo>
                  <a:lnTo>
                    <a:pt x="184" y="757"/>
                  </a:lnTo>
                  <a:lnTo>
                    <a:pt x="184" y="887"/>
                  </a:lnTo>
                  <a:lnTo>
                    <a:pt x="169" y="1270"/>
                  </a:lnTo>
                  <a:lnTo>
                    <a:pt x="53" y="1278"/>
                  </a:lnTo>
                  <a:lnTo>
                    <a:pt x="38" y="750"/>
                  </a:lnTo>
                  <a:lnTo>
                    <a:pt x="7" y="337"/>
                  </a:lnTo>
                  <a:lnTo>
                    <a:pt x="0" y="3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A12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6">
              <a:extLst>
                <a:ext uri="{FF2B5EF4-FFF2-40B4-BE49-F238E27FC236}">
                  <a16:creationId xmlns:a16="http://schemas.microsoft.com/office/drawing/2014/main" id="{59545BEF-6D3C-B515-C64A-5DDFAC9B2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2" y="2959"/>
              <a:ext cx="146" cy="1270"/>
            </a:xfrm>
            <a:custGeom>
              <a:avLst/>
              <a:gdLst>
                <a:gd name="T0" fmla="*/ 0 w 146"/>
                <a:gd name="T1" fmla="*/ 0 h 1270"/>
                <a:gd name="T2" fmla="*/ 100 w 146"/>
                <a:gd name="T3" fmla="*/ 0 h 1270"/>
                <a:gd name="T4" fmla="*/ 146 w 146"/>
                <a:gd name="T5" fmla="*/ 176 h 1270"/>
                <a:gd name="T6" fmla="*/ 139 w 146"/>
                <a:gd name="T7" fmla="*/ 321 h 1270"/>
                <a:gd name="T8" fmla="*/ 123 w 146"/>
                <a:gd name="T9" fmla="*/ 757 h 1270"/>
                <a:gd name="T10" fmla="*/ 123 w 146"/>
                <a:gd name="T11" fmla="*/ 887 h 1270"/>
                <a:gd name="T12" fmla="*/ 108 w 146"/>
                <a:gd name="T13" fmla="*/ 1270 h 1270"/>
                <a:gd name="T14" fmla="*/ 69 w 146"/>
                <a:gd name="T15" fmla="*/ 1270 h 1270"/>
                <a:gd name="T16" fmla="*/ 62 w 146"/>
                <a:gd name="T17" fmla="*/ 918 h 1270"/>
                <a:gd name="T18" fmla="*/ 46 w 146"/>
                <a:gd name="T19" fmla="*/ 819 h 1270"/>
                <a:gd name="T20" fmla="*/ 85 w 146"/>
                <a:gd name="T21" fmla="*/ 765 h 1270"/>
                <a:gd name="T22" fmla="*/ 100 w 146"/>
                <a:gd name="T23" fmla="*/ 536 h 1270"/>
                <a:gd name="T24" fmla="*/ 108 w 146"/>
                <a:gd name="T25" fmla="*/ 306 h 1270"/>
                <a:gd name="T26" fmla="*/ 85 w 146"/>
                <a:gd name="T27" fmla="*/ 253 h 1270"/>
                <a:gd name="T28" fmla="*/ 46 w 146"/>
                <a:gd name="T29" fmla="*/ 191 h 1270"/>
                <a:gd name="T30" fmla="*/ 0 w 146"/>
                <a:gd name="T31" fmla="*/ 0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6" h="1270">
                  <a:moveTo>
                    <a:pt x="0" y="0"/>
                  </a:moveTo>
                  <a:lnTo>
                    <a:pt x="100" y="0"/>
                  </a:lnTo>
                  <a:lnTo>
                    <a:pt x="146" y="176"/>
                  </a:lnTo>
                  <a:lnTo>
                    <a:pt x="139" y="321"/>
                  </a:lnTo>
                  <a:lnTo>
                    <a:pt x="123" y="757"/>
                  </a:lnTo>
                  <a:lnTo>
                    <a:pt x="123" y="887"/>
                  </a:lnTo>
                  <a:lnTo>
                    <a:pt x="108" y="1270"/>
                  </a:lnTo>
                  <a:lnTo>
                    <a:pt x="69" y="1270"/>
                  </a:lnTo>
                  <a:lnTo>
                    <a:pt x="62" y="918"/>
                  </a:lnTo>
                  <a:lnTo>
                    <a:pt x="46" y="819"/>
                  </a:lnTo>
                  <a:lnTo>
                    <a:pt x="85" y="765"/>
                  </a:lnTo>
                  <a:lnTo>
                    <a:pt x="100" y="536"/>
                  </a:lnTo>
                  <a:lnTo>
                    <a:pt x="108" y="306"/>
                  </a:lnTo>
                  <a:lnTo>
                    <a:pt x="85" y="253"/>
                  </a:lnTo>
                  <a:lnTo>
                    <a:pt x="46" y="1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4BC67543-8464-2283-3B31-E8D36FF533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8" y="2378"/>
              <a:ext cx="193" cy="627"/>
            </a:xfrm>
            <a:custGeom>
              <a:avLst/>
              <a:gdLst>
                <a:gd name="T0" fmla="*/ 0 w 193"/>
                <a:gd name="T1" fmla="*/ 8 h 627"/>
                <a:gd name="T2" fmla="*/ 93 w 193"/>
                <a:gd name="T3" fmla="*/ 15 h 627"/>
                <a:gd name="T4" fmla="*/ 193 w 193"/>
                <a:gd name="T5" fmla="*/ 0 h 627"/>
                <a:gd name="T6" fmla="*/ 185 w 193"/>
                <a:gd name="T7" fmla="*/ 627 h 627"/>
                <a:gd name="T8" fmla="*/ 8 w 193"/>
                <a:gd name="T9" fmla="*/ 627 h 627"/>
                <a:gd name="T10" fmla="*/ 0 w 193"/>
                <a:gd name="T11" fmla="*/ 8 h 6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3"/>
                <a:gd name="T19" fmla="*/ 0 h 627"/>
                <a:gd name="T20" fmla="*/ 193 w 193"/>
                <a:gd name="T21" fmla="*/ 627 h 6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3" h="627">
                  <a:moveTo>
                    <a:pt x="0" y="8"/>
                  </a:moveTo>
                  <a:lnTo>
                    <a:pt x="93" y="15"/>
                  </a:lnTo>
                  <a:lnTo>
                    <a:pt x="193" y="0"/>
                  </a:lnTo>
                  <a:lnTo>
                    <a:pt x="185" y="627"/>
                  </a:lnTo>
                  <a:lnTo>
                    <a:pt x="8" y="627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8">
              <a:extLst>
                <a:ext uri="{FF2B5EF4-FFF2-40B4-BE49-F238E27FC236}">
                  <a16:creationId xmlns:a16="http://schemas.microsoft.com/office/drawing/2014/main" id="{6B5BE09B-A9B9-DE25-C83D-185562A29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1" y="2347"/>
              <a:ext cx="100" cy="115"/>
            </a:xfrm>
            <a:custGeom>
              <a:avLst/>
              <a:gdLst>
                <a:gd name="T0" fmla="*/ 2072839 w 13"/>
                <a:gd name="T1" fmla="*/ 0 h 15"/>
                <a:gd name="T2" fmla="*/ 2692308 w 13"/>
                <a:gd name="T3" fmla="*/ 822419 h 15"/>
                <a:gd name="T4" fmla="*/ 1452900 w 13"/>
                <a:gd name="T5" fmla="*/ 3047155 h 15"/>
                <a:gd name="T6" fmla="*/ 0 w 13"/>
                <a:gd name="T7" fmla="*/ 1219407 h 15"/>
                <a:gd name="T8" fmla="*/ 2072839 w 13"/>
                <a:gd name="T9" fmla="*/ 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5"/>
                <a:gd name="T17" fmla="*/ 13 w 13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5">
                  <a:moveTo>
                    <a:pt x="10" y="0"/>
                  </a:moveTo>
                  <a:cubicBezTo>
                    <a:pt x="11" y="2"/>
                    <a:pt x="11" y="3"/>
                    <a:pt x="13" y="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3" y="4"/>
                    <a:pt x="9" y="2"/>
                    <a:pt x="10" y="0"/>
                  </a:cubicBezTo>
                  <a:close/>
                </a:path>
              </a:pathLst>
            </a:custGeom>
            <a:solidFill>
              <a:srgbClr val="BFB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9">
              <a:extLst>
                <a:ext uri="{FF2B5EF4-FFF2-40B4-BE49-F238E27FC236}">
                  <a16:creationId xmlns:a16="http://schemas.microsoft.com/office/drawing/2014/main" id="{CBB30EFB-32D4-E6A8-5390-C85FDB632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8" y="2347"/>
              <a:ext cx="93" cy="115"/>
            </a:xfrm>
            <a:custGeom>
              <a:avLst/>
              <a:gdLst>
                <a:gd name="T0" fmla="*/ 447345 w 12"/>
                <a:gd name="T1" fmla="*/ 0 h 15"/>
                <a:gd name="T2" fmla="*/ 0 w 12"/>
                <a:gd name="T3" fmla="*/ 822419 h 15"/>
                <a:gd name="T4" fmla="*/ 1313145 w 12"/>
                <a:gd name="T5" fmla="*/ 3047155 h 15"/>
                <a:gd name="T6" fmla="*/ 2601125 w 12"/>
                <a:gd name="T7" fmla="*/ 1219407 h 15"/>
                <a:gd name="T8" fmla="*/ 447345 w 12"/>
                <a:gd name="T9" fmla="*/ 0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5"/>
                <a:gd name="T17" fmla="*/ 12 w 12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5">
                  <a:moveTo>
                    <a:pt x="2" y="0"/>
                  </a:moveTo>
                  <a:cubicBezTo>
                    <a:pt x="2" y="2"/>
                    <a:pt x="1" y="3"/>
                    <a:pt x="0" y="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9" y="4"/>
                    <a:pt x="4" y="2"/>
                    <a:pt x="2" y="0"/>
                  </a:cubicBezTo>
                  <a:close/>
                </a:path>
              </a:pathLst>
            </a:custGeom>
            <a:solidFill>
              <a:srgbClr val="BFB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FA50555F-90E0-4A6D-4255-73A90B918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2" y="2378"/>
              <a:ext cx="116" cy="298"/>
            </a:xfrm>
            <a:custGeom>
              <a:avLst/>
              <a:gdLst>
                <a:gd name="T0" fmla="*/ 1273239 w 15"/>
                <a:gd name="T1" fmla="*/ 0 h 39"/>
                <a:gd name="T2" fmla="*/ 0 w 15"/>
                <a:gd name="T3" fmla="*/ 807939 h 39"/>
                <a:gd name="T4" fmla="*/ 0 w 15"/>
                <a:gd name="T5" fmla="*/ 807939 h 39"/>
                <a:gd name="T6" fmla="*/ 0 w 15"/>
                <a:gd name="T7" fmla="*/ 3385180 h 39"/>
                <a:gd name="T8" fmla="*/ 1079891 w 15"/>
                <a:gd name="T9" fmla="*/ 3176855 h 39"/>
                <a:gd name="T10" fmla="*/ 414862 w 15"/>
                <a:gd name="T11" fmla="*/ 4168997 h 39"/>
                <a:gd name="T12" fmla="*/ 1495232 w 15"/>
                <a:gd name="T13" fmla="*/ 7762089 h 39"/>
                <a:gd name="T14" fmla="*/ 3208266 w 15"/>
                <a:gd name="T15" fmla="*/ 7762089 h 39"/>
                <a:gd name="T16" fmla="*/ 1273239 w 15"/>
                <a:gd name="T17" fmla="*/ 0 h 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"/>
                <a:gd name="T28" fmla="*/ 0 h 39"/>
                <a:gd name="T29" fmla="*/ 15 w 15"/>
                <a:gd name="T30" fmla="*/ 39 h 3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" h="39">
                  <a:moveTo>
                    <a:pt x="6" y="0"/>
                  </a:moveTo>
                  <a:cubicBezTo>
                    <a:pt x="5" y="1"/>
                    <a:pt x="2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2" y="29"/>
                    <a:pt x="9" y="7"/>
                    <a:pt x="6" y="0"/>
                  </a:cubicBezTo>
                  <a:close/>
                </a:path>
              </a:pathLst>
            </a:custGeom>
            <a:solidFill>
              <a:srgbClr val="0264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1">
              <a:extLst>
                <a:ext uri="{FF2B5EF4-FFF2-40B4-BE49-F238E27FC236}">
                  <a16:creationId xmlns:a16="http://schemas.microsoft.com/office/drawing/2014/main" id="{4E9E0DF0-60C3-7BB5-41BE-22A02F84E1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3" y="2401"/>
              <a:ext cx="584" cy="841"/>
            </a:xfrm>
            <a:custGeom>
              <a:avLst/>
              <a:gdLst>
                <a:gd name="T0" fmla="*/ 2465095 w 76"/>
                <a:gd name="T1" fmla="*/ 21576744 h 110"/>
                <a:gd name="T2" fmla="*/ 8224788 w 76"/>
                <a:gd name="T3" fmla="*/ 21969613 h 110"/>
                <a:gd name="T4" fmla="*/ 8653528 w 76"/>
                <a:gd name="T5" fmla="*/ 18781872 h 110"/>
                <a:gd name="T6" fmla="*/ 13583777 w 76"/>
                <a:gd name="T7" fmla="*/ 18573610 h 110"/>
                <a:gd name="T8" fmla="*/ 12966681 w 76"/>
                <a:gd name="T9" fmla="*/ 12983748 h 110"/>
                <a:gd name="T10" fmla="*/ 15030729 w 76"/>
                <a:gd name="T11" fmla="*/ 1804151 h 110"/>
                <a:gd name="T12" fmla="*/ 12136833 w 76"/>
                <a:gd name="T13" fmla="*/ 392801 h 110"/>
                <a:gd name="T14" fmla="*/ 11118683 w 76"/>
                <a:gd name="T15" fmla="*/ 4988323 h 110"/>
                <a:gd name="T16" fmla="*/ 11118683 w 76"/>
                <a:gd name="T17" fmla="*/ 4988323 h 110"/>
                <a:gd name="T18" fmla="*/ 8653528 w 76"/>
                <a:gd name="T19" fmla="*/ 10188884 h 110"/>
                <a:gd name="T20" fmla="*/ 8440722 w 76"/>
                <a:gd name="T21" fmla="*/ 10188884 h 110"/>
                <a:gd name="T22" fmla="*/ 8224788 w 76"/>
                <a:gd name="T23" fmla="*/ 9980148 h 110"/>
                <a:gd name="T24" fmla="*/ 5547293 w 76"/>
                <a:gd name="T25" fmla="*/ 1985119 h 110"/>
                <a:gd name="T26" fmla="*/ 4929782 w 76"/>
                <a:gd name="T27" fmla="*/ 0 h 110"/>
                <a:gd name="T28" fmla="*/ 1446952 w 76"/>
                <a:gd name="T29" fmla="*/ 5982660 h 110"/>
                <a:gd name="T30" fmla="*/ 2276793 w 76"/>
                <a:gd name="T31" fmla="*/ 9796023 h 110"/>
                <a:gd name="T32" fmla="*/ 2677494 w 76"/>
                <a:gd name="T33" fmla="*/ 11572466 h 110"/>
                <a:gd name="T34" fmla="*/ 2893897 w 76"/>
                <a:gd name="T35" fmla="*/ 14968928 h 110"/>
                <a:gd name="T36" fmla="*/ 2465095 w 76"/>
                <a:gd name="T37" fmla="*/ 21576744 h 11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6"/>
                <a:gd name="T58" fmla="*/ 0 h 110"/>
                <a:gd name="T59" fmla="*/ 76 w 76"/>
                <a:gd name="T60" fmla="*/ 110 h 11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6" h="110">
                  <a:moveTo>
                    <a:pt x="12" y="108"/>
                  </a:moveTo>
                  <a:cubicBezTo>
                    <a:pt x="40" y="110"/>
                    <a:pt x="40" y="110"/>
                    <a:pt x="40" y="110"/>
                  </a:cubicBezTo>
                  <a:cubicBezTo>
                    <a:pt x="42" y="94"/>
                    <a:pt x="42" y="94"/>
                    <a:pt x="42" y="94"/>
                  </a:cubicBezTo>
                  <a:cubicBezTo>
                    <a:pt x="66" y="93"/>
                    <a:pt x="66" y="93"/>
                    <a:pt x="66" y="93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64" y="48"/>
                    <a:pt x="76" y="15"/>
                    <a:pt x="73" y="9"/>
                  </a:cubicBezTo>
                  <a:cubicBezTo>
                    <a:pt x="70" y="4"/>
                    <a:pt x="64" y="3"/>
                    <a:pt x="59" y="2"/>
                  </a:cubicBezTo>
                  <a:cubicBezTo>
                    <a:pt x="56" y="1"/>
                    <a:pt x="56" y="27"/>
                    <a:pt x="54" y="25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2" y="6"/>
                    <a:pt x="0" y="8"/>
                    <a:pt x="7" y="30"/>
                  </a:cubicBezTo>
                  <a:cubicBezTo>
                    <a:pt x="11" y="40"/>
                    <a:pt x="10" y="39"/>
                    <a:pt x="11" y="49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4" y="75"/>
                    <a:pt x="14" y="75"/>
                    <a:pt x="14" y="75"/>
                  </a:cubicBezTo>
                  <a:lnTo>
                    <a:pt x="12" y="108"/>
                  </a:lnTo>
                  <a:close/>
                </a:path>
              </a:pathLst>
            </a:custGeom>
            <a:solidFill>
              <a:srgbClr val="541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2">
              <a:extLst>
                <a:ext uri="{FF2B5EF4-FFF2-40B4-BE49-F238E27FC236}">
                  <a16:creationId xmlns:a16="http://schemas.microsoft.com/office/drawing/2014/main" id="{86699DDE-B1DF-417E-F276-768971FF99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1" y="2401"/>
              <a:ext cx="307" cy="841"/>
            </a:xfrm>
            <a:custGeom>
              <a:avLst/>
              <a:gdLst>
                <a:gd name="T0" fmla="*/ 5725389 w 40"/>
                <a:gd name="T1" fmla="*/ 21576744 h 110"/>
                <a:gd name="T2" fmla="*/ 0 w 40"/>
                <a:gd name="T3" fmla="*/ 21969613 h 110"/>
                <a:gd name="T4" fmla="*/ 0 w 40"/>
                <a:gd name="T5" fmla="*/ 9980148 h 110"/>
                <a:gd name="T6" fmla="*/ 2848676 w 40"/>
                <a:gd name="T7" fmla="*/ 1985119 h 110"/>
                <a:gd name="T8" fmla="*/ 3275444 w 40"/>
                <a:gd name="T9" fmla="*/ 0 h 110"/>
                <a:gd name="T10" fmla="*/ 7165341 w 40"/>
                <a:gd name="T11" fmla="*/ 4988323 h 110"/>
                <a:gd name="T12" fmla="*/ 5725389 w 40"/>
                <a:gd name="T13" fmla="*/ 11572466 h 110"/>
                <a:gd name="T14" fmla="*/ 5326189 w 40"/>
                <a:gd name="T15" fmla="*/ 14968928 h 110"/>
                <a:gd name="T16" fmla="*/ 5725389 w 40"/>
                <a:gd name="T17" fmla="*/ 21576744 h 1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0"/>
                <a:gd name="T28" fmla="*/ 0 h 110"/>
                <a:gd name="T29" fmla="*/ 40 w 40"/>
                <a:gd name="T30" fmla="*/ 110 h 1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0" h="110">
                  <a:moveTo>
                    <a:pt x="28" y="108"/>
                  </a:moveTo>
                  <a:cubicBezTo>
                    <a:pt x="0" y="110"/>
                    <a:pt x="0" y="110"/>
                    <a:pt x="0" y="11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30" y="3"/>
                    <a:pt x="40" y="9"/>
                    <a:pt x="35" y="25"/>
                  </a:cubicBezTo>
                  <a:cubicBezTo>
                    <a:pt x="31" y="37"/>
                    <a:pt x="30" y="46"/>
                    <a:pt x="28" y="58"/>
                  </a:cubicBezTo>
                  <a:cubicBezTo>
                    <a:pt x="26" y="75"/>
                    <a:pt x="26" y="75"/>
                    <a:pt x="26" y="75"/>
                  </a:cubicBezTo>
                  <a:lnTo>
                    <a:pt x="28" y="108"/>
                  </a:lnTo>
                  <a:close/>
                </a:path>
              </a:pathLst>
            </a:custGeom>
            <a:solidFill>
              <a:srgbClr val="4A12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3">
              <a:extLst>
                <a:ext uri="{FF2B5EF4-FFF2-40B4-BE49-F238E27FC236}">
                  <a16:creationId xmlns:a16="http://schemas.microsoft.com/office/drawing/2014/main" id="{74971009-2821-B930-2EA2-D83D02004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8" y="2393"/>
              <a:ext cx="30" cy="390"/>
            </a:xfrm>
            <a:custGeom>
              <a:avLst/>
              <a:gdLst>
                <a:gd name="T0" fmla="*/ 23 w 30"/>
                <a:gd name="T1" fmla="*/ 0 h 390"/>
                <a:gd name="T2" fmla="*/ 0 w 30"/>
                <a:gd name="T3" fmla="*/ 38 h 390"/>
                <a:gd name="T4" fmla="*/ 0 w 30"/>
                <a:gd name="T5" fmla="*/ 46 h 390"/>
                <a:gd name="T6" fmla="*/ 23 w 30"/>
                <a:gd name="T7" fmla="*/ 69 h 390"/>
                <a:gd name="T8" fmla="*/ 0 w 30"/>
                <a:gd name="T9" fmla="*/ 100 h 390"/>
                <a:gd name="T10" fmla="*/ 23 w 30"/>
                <a:gd name="T11" fmla="*/ 390 h 390"/>
                <a:gd name="T12" fmla="*/ 23 w 30"/>
                <a:gd name="T13" fmla="*/ 390 h 390"/>
                <a:gd name="T14" fmla="*/ 30 w 30"/>
                <a:gd name="T15" fmla="*/ 130 h 390"/>
                <a:gd name="T16" fmla="*/ 23 w 30"/>
                <a:gd name="T17" fmla="*/ 0 h 390"/>
                <a:gd name="T18" fmla="*/ 23 w 30"/>
                <a:gd name="T19" fmla="*/ 0 h 39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"/>
                <a:gd name="T31" fmla="*/ 0 h 390"/>
                <a:gd name="T32" fmla="*/ 30 w 30"/>
                <a:gd name="T33" fmla="*/ 390 h 39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" h="390">
                  <a:moveTo>
                    <a:pt x="23" y="0"/>
                  </a:moveTo>
                  <a:lnTo>
                    <a:pt x="0" y="38"/>
                  </a:lnTo>
                  <a:lnTo>
                    <a:pt x="0" y="46"/>
                  </a:lnTo>
                  <a:lnTo>
                    <a:pt x="23" y="69"/>
                  </a:lnTo>
                  <a:lnTo>
                    <a:pt x="0" y="100"/>
                  </a:lnTo>
                  <a:lnTo>
                    <a:pt x="23" y="390"/>
                  </a:lnTo>
                  <a:lnTo>
                    <a:pt x="30" y="13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994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24">
              <a:extLst>
                <a:ext uri="{FF2B5EF4-FFF2-40B4-BE49-F238E27FC236}">
                  <a16:creationId xmlns:a16="http://schemas.microsoft.com/office/drawing/2014/main" id="{61BB8C7C-97DC-CA54-A870-AA0BD80BA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1" y="2393"/>
              <a:ext cx="30" cy="390"/>
            </a:xfrm>
            <a:custGeom>
              <a:avLst/>
              <a:gdLst>
                <a:gd name="T0" fmla="*/ 7 w 30"/>
                <a:gd name="T1" fmla="*/ 0 h 390"/>
                <a:gd name="T2" fmla="*/ 30 w 30"/>
                <a:gd name="T3" fmla="*/ 38 h 390"/>
                <a:gd name="T4" fmla="*/ 30 w 30"/>
                <a:gd name="T5" fmla="*/ 46 h 390"/>
                <a:gd name="T6" fmla="*/ 7 w 30"/>
                <a:gd name="T7" fmla="*/ 69 h 390"/>
                <a:gd name="T8" fmla="*/ 30 w 30"/>
                <a:gd name="T9" fmla="*/ 100 h 390"/>
                <a:gd name="T10" fmla="*/ 0 w 30"/>
                <a:gd name="T11" fmla="*/ 390 h 390"/>
                <a:gd name="T12" fmla="*/ 0 w 30"/>
                <a:gd name="T13" fmla="*/ 390 h 390"/>
                <a:gd name="T14" fmla="*/ 0 w 30"/>
                <a:gd name="T15" fmla="*/ 0 h 390"/>
                <a:gd name="T16" fmla="*/ 7 w 30"/>
                <a:gd name="T17" fmla="*/ 0 h 3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90"/>
                <a:gd name="T29" fmla="*/ 30 w 30"/>
                <a:gd name="T30" fmla="*/ 390 h 39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90">
                  <a:moveTo>
                    <a:pt x="7" y="0"/>
                  </a:moveTo>
                  <a:lnTo>
                    <a:pt x="30" y="38"/>
                  </a:lnTo>
                  <a:lnTo>
                    <a:pt x="30" y="46"/>
                  </a:lnTo>
                  <a:lnTo>
                    <a:pt x="7" y="69"/>
                  </a:lnTo>
                  <a:lnTo>
                    <a:pt x="30" y="100"/>
                  </a:lnTo>
                  <a:lnTo>
                    <a:pt x="0" y="390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B6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25">
              <a:extLst>
                <a:ext uri="{FF2B5EF4-FFF2-40B4-BE49-F238E27FC236}">
                  <a16:creationId xmlns:a16="http://schemas.microsoft.com/office/drawing/2014/main" id="{E4CE56B2-0D56-1F9C-5735-3B613DA78F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1" y="2378"/>
              <a:ext cx="146" cy="405"/>
            </a:xfrm>
            <a:custGeom>
              <a:avLst/>
              <a:gdLst>
                <a:gd name="T0" fmla="*/ 12 w 19"/>
                <a:gd name="T1" fmla="*/ 0 h 53"/>
                <a:gd name="T2" fmla="*/ 19 w 19"/>
                <a:gd name="T3" fmla="*/ 4 h 53"/>
                <a:gd name="T4" fmla="*/ 19 w 19"/>
                <a:gd name="T5" fmla="*/ 4 h 53"/>
                <a:gd name="T6" fmla="*/ 19 w 19"/>
                <a:gd name="T7" fmla="*/ 17 h 53"/>
                <a:gd name="T8" fmla="*/ 13 w 19"/>
                <a:gd name="T9" fmla="*/ 16 h 53"/>
                <a:gd name="T10" fmla="*/ 17 w 19"/>
                <a:gd name="T11" fmla="*/ 24 h 53"/>
                <a:gd name="T12" fmla="*/ 0 w 19"/>
                <a:gd name="T13" fmla="*/ 53 h 53"/>
                <a:gd name="T14" fmla="*/ 4 w 19"/>
                <a:gd name="T15" fmla="*/ 39 h 53"/>
                <a:gd name="T16" fmla="*/ 12 w 19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53">
                  <a:moveTo>
                    <a:pt x="12" y="0"/>
                  </a:moveTo>
                  <a:cubicBezTo>
                    <a:pt x="14" y="1"/>
                    <a:pt x="16" y="3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7" y="29"/>
                    <a:pt x="10" y="7"/>
                    <a:pt x="12" y="0"/>
                  </a:cubicBezTo>
                  <a:close/>
                </a:path>
              </a:pathLst>
            </a:custGeom>
            <a:solidFill>
              <a:schemeClr val="tx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9" name="Freeform 26">
              <a:extLst>
                <a:ext uri="{FF2B5EF4-FFF2-40B4-BE49-F238E27FC236}">
                  <a16:creationId xmlns:a16="http://schemas.microsoft.com/office/drawing/2014/main" id="{C8B737BF-2272-986D-3BC9-58FF2BC8E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0" y="1973"/>
              <a:ext cx="269" cy="244"/>
            </a:xfrm>
            <a:custGeom>
              <a:avLst/>
              <a:gdLst>
                <a:gd name="T0" fmla="*/ 1636657 w 35"/>
                <a:gd name="T1" fmla="*/ 3532387 h 32"/>
                <a:gd name="T2" fmla="*/ 1018788 w 35"/>
                <a:gd name="T3" fmla="*/ 6287208 h 32"/>
                <a:gd name="T4" fmla="*/ 1448227 w 35"/>
                <a:gd name="T5" fmla="*/ 1365431 h 32"/>
                <a:gd name="T6" fmla="*/ 5980500 w 35"/>
                <a:gd name="T7" fmla="*/ 1365431 h 32"/>
                <a:gd name="T8" fmla="*/ 6381824 w 35"/>
                <a:gd name="T9" fmla="*/ 5901970 h 32"/>
                <a:gd name="T10" fmla="*/ 5764423 w 35"/>
                <a:gd name="T11" fmla="*/ 2937439 h 32"/>
                <a:gd name="T12" fmla="*/ 1636657 w 35"/>
                <a:gd name="T13" fmla="*/ 353238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5"/>
                <a:gd name="T22" fmla="*/ 0 h 32"/>
                <a:gd name="T23" fmla="*/ 35 w 35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5" h="32">
                  <a:moveTo>
                    <a:pt x="8" y="18"/>
                  </a:moveTo>
                  <a:cubicBezTo>
                    <a:pt x="6" y="20"/>
                    <a:pt x="5" y="29"/>
                    <a:pt x="5" y="32"/>
                  </a:cubicBezTo>
                  <a:cubicBezTo>
                    <a:pt x="2" y="20"/>
                    <a:pt x="0" y="12"/>
                    <a:pt x="7" y="7"/>
                  </a:cubicBezTo>
                  <a:cubicBezTo>
                    <a:pt x="17" y="0"/>
                    <a:pt x="27" y="4"/>
                    <a:pt x="29" y="7"/>
                  </a:cubicBezTo>
                  <a:cubicBezTo>
                    <a:pt x="35" y="11"/>
                    <a:pt x="33" y="21"/>
                    <a:pt x="31" y="30"/>
                  </a:cubicBezTo>
                  <a:cubicBezTo>
                    <a:pt x="31" y="27"/>
                    <a:pt x="29" y="18"/>
                    <a:pt x="28" y="15"/>
                  </a:cubicBezTo>
                  <a:cubicBezTo>
                    <a:pt x="23" y="11"/>
                    <a:pt x="12" y="21"/>
                    <a:pt x="8" y="18"/>
                  </a:cubicBezTo>
                  <a:close/>
                </a:path>
              </a:pathLst>
            </a:custGeom>
            <a:solidFill>
              <a:srgbClr val="9B3B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27">
              <a:extLst>
                <a:ext uri="{FF2B5EF4-FFF2-40B4-BE49-F238E27FC236}">
                  <a16:creationId xmlns:a16="http://schemas.microsoft.com/office/drawing/2014/main" id="{0A99FF19-6C94-DE78-9DC8-A100FBEE0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8" y="1996"/>
              <a:ext cx="131" cy="206"/>
            </a:xfrm>
            <a:custGeom>
              <a:avLst/>
              <a:gdLst>
                <a:gd name="T0" fmla="*/ 0 w 17"/>
                <a:gd name="T1" fmla="*/ 0 h 27"/>
                <a:gd name="T2" fmla="*/ 2309430 w 17"/>
                <a:gd name="T3" fmla="*/ 802965 h 27"/>
                <a:gd name="T4" fmla="*/ 2718504 w 17"/>
                <a:gd name="T5" fmla="*/ 5326909 h 27"/>
                <a:gd name="T6" fmla="*/ 2091145 w 17"/>
                <a:gd name="T7" fmla="*/ 2378743 h 27"/>
                <a:gd name="T8" fmla="*/ 0 w 17"/>
                <a:gd name="T9" fmla="*/ 2558207 h 27"/>
                <a:gd name="T10" fmla="*/ 0 w 17"/>
                <a:gd name="T11" fmla="*/ 0 h 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27"/>
                <a:gd name="T20" fmla="*/ 17 w 17"/>
                <a:gd name="T21" fmla="*/ 27 h 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27">
                  <a:moveTo>
                    <a:pt x="0" y="0"/>
                  </a:moveTo>
                  <a:cubicBezTo>
                    <a:pt x="5" y="0"/>
                    <a:pt x="10" y="2"/>
                    <a:pt x="11" y="4"/>
                  </a:cubicBezTo>
                  <a:cubicBezTo>
                    <a:pt x="17" y="8"/>
                    <a:pt x="15" y="18"/>
                    <a:pt x="13" y="27"/>
                  </a:cubicBezTo>
                  <a:cubicBezTo>
                    <a:pt x="13" y="24"/>
                    <a:pt x="11" y="15"/>
                    <a:pt x="10" y="12"/>
                  </a:cubicBezTo>
                  <a:cubicBezTo>
                    <a:pt x="7" y="10"/>
                    <a:pt x="4" y="12"/>
                    <a:pt x="0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230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28">
              <a:extLst>
                <a:ext uri="{FF2B5EF4-FFF2-40B4-BE49-F238E27FC236}">
                  <a16:creationId xmlns:a16="http://schemas.microsoft.com/office/drawing/2014/main" id="{5C6D11CB-0D31-A58C-3FD5-A9A23362EC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63" y="2171"/>
              <a:ext cx="223" cy="62"/>
            </a:xfrm>
            <a:custGeom>
              <a:avLst/>
              <a:gdLst>
                <a:gd name="T0" fmla="*/ 3307482 w 29"/>
                <a:gd name="T1" fmla="*/ 865799 h 8"/>
                <a:gd name="T2" fmla="*/ 3709866 w 29"/>
                <a:gd name="T3" fmla="*/ 1507685 h 8"/>
                <a:gd name="T4" fmla="*/ 4545564 w 29"/>
                <a:gd name="T5" fmla="*/ 1731598 h 8"/>
                <a:gd name="T6" fmla="*/ 5590933 w 29"/>
                <a:gd name="T7" fmla="*/ 1507685 h 8"/>
                <a:gd name="T8" fmla="*/ 5779622 w 29"/>
                <a:gd name="T9" fmla="*/ 641886 h 8"/>
                <a:gd name="T10" fmla="*/ 5996516 w 29"/>
                <a:gd name="T11" fmla="*/ 447345 h 8"/>
                <a:gd name="T12" fmla="*/ 5996516 w 29"/>
                <a:gd name="T13" fmla="*/ 0 h 8"/>
                <a:gd name="T14" fmla="*/ 5779622 w 29"/>
                <a:gd name="T15" fmla="*/ 0 h 8"/>
                <a:gd name="T16" fmla="*/ 4758851 w 29"/>
                <a:gd name="T17" fmla="*/ 0 h 8"/>
                <a:gd name="T18" fmla="*/ 3307482 w 29"/>
                <a:gd name="T19" fmla="*/ 223432 h 8"/>
                <a:gd name="T20" fmla="*/ 2688619 w 29"/>
                <a:gd name="T21" fmla="*/ 223432 h 8"/>
                <a:gd name="T22" fmla="*/ 1450953 w 29"/>
                <a:gd name="T23" fmla="*/ 0 h 8"/>
                <a:gd name="T24" fmla="*/ 401969 w 29"/>
                <a:gd name="T25" fmla="*/ 0 h 8"/>
                <a:gd name="T26" fmla="*/ 0 w 29"/>
                <a:gd name="T27" fmla="*/ 0 h 8"/>
                <a:gd name="T28" fmla="*/ 216894 w 29"/>
                <a:gd name="T29" fmla="*/ 447345 h 8"/>
                <a:gd name="T30" fmla="*/ 216894 w 29"/>
                <a:gd name="T31" fmla="*/ 641886 h 8"/>
                <a:gd name="T32" fmla="*/ 618864 w 29"/>
                <a:gd name="T33" fmla="*/ 1507685 h 8"/>
                <a:gd name="T34" fmla="*/ 1667840 w 29"/>
                <a:gd name="T35" fmla="*/ 1731598 h 8"/>
                <a:gd name="T36" fmla="*/ 2472201 w 29"/>
                <a:gd name="T37" fmla="*/ 1507685 h 8"/>
                <a:gd name="T38" fmla="*/ 2901845 w 29"/>
                <a:gd name="T39" fmla="*/ 865799 h 8"/>
                <a:gd name="T40" fmla="*/ 3307482 w 29"/>
                <a:gd name="T41" fmla="*/ 865799 h 8"/>
                <a:gd name="T42" fmla="*/ 3520709 w 29"/>
                <a:gd name="T43" fmla="*/ 865799 h 8"/>
                <a:gd name="T44" fmla="*/ 3709866 w 29"/>
                <a:gd name="T45" fmla="*/ 1507685 h 8"/>
                <a:gd name="T46" fmla="*/ 4545564 w 29"/>
                <a:gd name="T47" fmla="*/ 1507685 h 8"/>
                <a:gd name="T48" fmla="*/ 5377707 w 29"/>
                <a:gd name="T49" fmla="*/ 1284252 h 8"/>
                <a:gd name="T50" fmla="*/ 5590933 w 29"/>
                <a:gd name="T51" fmla="*/ 865799 h 8"/>
                <a:gd name="T52" fmla="*/ 5779622 w 29"/>
                <a:gd name="T53" fmla="*/ 223432 h 8"/>
                <a:gd name="T54" fmla="*/ 4545564 w 29"/>
                <a:gd name="T55" fmla="*/ 0 h 8"/>
                <a:gd name="T56" fmla="*/ 3520709 w 29"/>
                <a:gd name="T57" fmla="*/ 447345 h 8"/>
                <a:gd name="T58" fmla="*/ 3520709 w 29"/>
                <a:gd name="T59" fmla="*/ 865799 h 8"/>
                <a:gd name="T60" fmla="*/ 2688619 w 29"/>
                <a:gd name="T61" fmla="*/ 865799 h 8"/>
                <a:gd name="T62" fmla="*/ 2286650 w 29"/>
                <a:gd name="T63" fmla="*/ 1507685 h 8"/>
                <a:gd name="T64" fmla="*/ 1667840 w 29"/>
                <a:gd name="T65" fmla="*/ 1507685 h 8"/>
                <a:gd name="T66" fmla="*/ 832090 w 29"/>
                <a:gd name="T67" fmla="*/ 1284252 h 8"/>
                <a:gd name="T68" fmla="*/ 618864 w 29"/>
                <a:gd name="T69" fmla="*/ 865799 h 8"/>
                <a:gd name="T70" fmla="*/ 401969 w 29"/>
                <a:gd name="T71" fmla="*/ 223432 h 8"/>
                <a:gd name="T72" fmla="*/ 1450953 w 29"/>
                <a:gd name="T73" fmla="*/ 0 h 8"/>
                <a:gd name="T74" fmla="*/ 2472201 w 29"/>
                <a:gd name="T75" fmla="*/ 447345 h 8"/>
                <a:gd name="T76" fmla="*/ 2688619 w 29"/>
                <a:gd name="T77" fmla="*/ 865799 h 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9"/>
                <a:gd name="T118" fmla="*/ 0 h 8"/>
                <a:gd name="T119" fmla="*/ 29 w 29"/>
                <a:gd name="T120" fmla="*/ 8 h 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9" h="8">
                  <a:moveTo>
                    <a:pt x="16" y="4"/>
                  </a:moveTo>
                  <a:cubicBezTo>
                    <a:pt x="17" y="5"/>
                    <a:pt x="17" y="6"/>
                    <a:pt x="18" y="7"/>
                  </a:cubicBezTo>
                  <a:cubicBezTo>
                    <a:pt x="18" y="8"/>
                    <a:pt x="20" y="8"/>
                    <a:pt x="22" y="8"/>
                  </a:cubicBezTo>
                  <a:cubicBezTo>
                    <a:pt x="24" y="8"/>
                    <a:pt x="26" y="8"/>
                    <a:pt x="27" y="7"/>
                  </a:cubicBezTo>
                  <a:cubicBezTo>
                    <a:pt x="27" y="6"/>
                    <a:pt x="28" y="4"/>
                    <a:pt x="28" y="3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1"/>
                    <a:pt x="29" y="0"/>
                  </a:cubicBezTo>
                  <a:cubicBezTo>
                    <a:pt x="29" y="0"/>
                    <a:pt x="29" y="0"/>
                    <a:pt x="28" y="0"/>
                  </a:cubicBezTo>
                  <a:cubicBezTo>
                    <a:pt x="26" y="0"/>
                    <a:pt x="23" y="0"/>
                    <a:pt x="23" y="0"/>
                  </a:cubicBezTo>
                  <a:cubicBezTo>
                    <a:pt x="21" y="0"/>
                    <a:pt x="18" y="0"/>
                    <a:pt x="16" y="1"/>
                  </a:cubicBezTo>
                  <a:cubicBezTo>
                    <a:pt x="15" y="1"/>
                    <a:pt x="14" y="1"/>
                    <a:pt x="13" y="1"/>
                  </a:cubicBezTo>
                  <a:cubicBezTo>
                    <a:pt x="11" y="0"/>
                    <a:pt x="9" y="0"/>
                    <a:pt x="7" y="0"/>
                  </a:cubicBezTo>
                  <a:cubicBezTo>
                    <a:pt x="6" y="0"/>
                    <a:pt x="3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4"/>
                    <a:pt x="2" y="6"/>
                    <a:pt x="3" y="7"/>
                  </a:cubicBezTo>
                  <a:cubicBezTo>
                    <a:pt x="4" y="8"/>
                    <a:pt x="6" y="8"/>
                    <a:pt x="8" y="8"/>
                  </a:cubicBezTo>
                  <a:cubicBezTo>
                    <a:pt x="10" y="8"/>
                    <a:pt x="11" y="8"/>
                    <a:pt x="12" y="7"/>
                  </a:cubicBezTo>
                  <a:cubicBezTo>
                    <a:pt x="12" y="6"/>
                    <a:pt x="13" y="5"/>
                    <a:pt x="14" y="4"/>
                  </a:cubicBezTo>
                  <a:cubicBezTo>
                    <a:pt x="14" y="3"/>
                    <a:pt x="15" y="3"/>
                    <a:pt x="16" y="4"/>
                  </a:cubicBezTo>
                  <a:close/>
                  <a:moveTo>
                    <a:pt x="17" y="4"/>
                  </a:moveTo>
                  <a:cubicBezTo>
                    <a:pt x="17" y="5"/>
                    <a:pt x="18" y="6"/>
                    <a:pt x="18" y="7"/>
                  </a:cubicBezTo>
                  <a:cubicBezTo>
                    <a:pt x="19" y="7"/>
                    <a:pt x="20" y="7"/>
                    <a:pt x="22" y="7"/>
                  </a:cubicBezTo>
                  <a:cubicBezTo>
                    <a:pt x="23" y="7"/>
                    <a:pt x="25" y="7"/>
                    <a:pt x="26" y="6"/>
                  </a:cubicBezTo>
                  <a:cubicBezTo>
                    <a:pt x="26" y="6"/>
                    <a:pt x="27" y="5"/>
                    <a:pt x="27" y="4"/>
                  </a:cubicBezTo>
                  <a:cubicBezTo>
                    <a:pt x="27" y="3"/>
                    <a:pt x="28" y="1"/>
                    <a:pt x="28" y="1"/>
                  </a:cubicBezTo>
                  <a:cubicBezTo>
                    <a:pt x="27" y="0"/>
                    <a:pt x="23" y="0"/>
                    <a:pt x="22" y="0"/>
                  </a:cubicBezTo>
                  <a:cubicBezTo>
                    <a:pt x="21" y="1"/>
                    <a:pt x="19" y="1"/>
                    <a:pt x="17" y="2"/>
                  </a:cubicBezTo>
                  <a:cubicBezTo>
                    <a:pt x="17" y="2"/>
                    <a:pt x="17" y="2"/>
                    <a:pt x="17" y="4"/>
                  </a:cubicBezTo>
                  <a:close/>
                  <a:moveTo>
                    <a:pt x="13" y="4"/>
                  </a:moveTo>
                  <a:cubicBezTo>
                    <a:pt x="12" y="5"/>
                    <a:pt x="12" y="6"/>
                    <a:pt x="11" y="7"/>
                  </a:cubicBezTo>
                  <a:cubicBezTo>
                    <a:pt x="11" y="7"/>
                    <a:pt x="9" y="7"/>
                    <a:pt x="8" y="7"/>
                  </a:cubicBezTo>
                  <a:cubicBezTo>
                    <a:pt x="6" y="7"/>
                    <a:pt x="4" y="7"/>
                    <a:pt x="4" y="6"/>
                  </a:cubicBezTo>
                  <a:cubicBezTo>
                    <a:pt x="3" y="6"/>
                    <a:pt x="3" y="5"/>
                    <a:pt x="3" y="4"/>
                  </a:cubicBezTo>
                  <a:cubicBezTo>
                    <a:pt x="2" y="3"/>
                    <a:pt x="2" y="1"/>
                    <a:pt x="2" y="1"/>
                  </a:cubicBezTo>
                  <a:cubicBezTo>
                    <a:pt x="2" y="0"/>
                    <a:pt x="6" y="0"/>
                    <a:pt x="7" y="0"/>
                  </a:cubicBezTo>
                  <a:cubicBezTo>
                    <a:pt x="9" y="1"/>
                    <a:pt x="11" y="1"/>
                    <a:pt x="12" y="2"/>
                  </a:cubicBezTo>
                  <a:cubicBezTo>
                    <a:pt x="13" y="2"/>
                    <a:pt x="13" y="2"/>
                    <a:pt x="13" y="4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29">
              <a:extLst>
                <a:ext uri="{FF2B5EF4-FFF2-40B4-BE49-F238E27FC236}">
                  <a16:creationId xmlns:a16="http://schemas.microsoft.com/office/drawing/2014/main" id="{861A8D77-8CFF-C78C-7AAC-FA8F6946C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2" y="2378"/>
              <a:ext cx="139" cy="405"/>
            </a:xfrm>
            <a:custGeom>
              <a:avLst/>
              <a:gdLst>
                <a:gd name="T0" fmla="*/ 1262244 w 18"/>
                <a:gd name="T1" fmla="*/ 0 h 53"/>
                <a:gd name="T2" fmla="*/ 0 w 18"/>
                <a:gd name="T3" fmla="*/ 808097 h 53"/>
                <a:gd name="T4" fmla="*/ 0 w 18"/>
                <a:gd name="T5" fmla="*/ 808097 h 53"/>
                <a:gd name="T6" fmla="*/ 0 w 18"/>
                <a:gd name="T7" fmla="*/ 3385838 h 53"/>
                <a:gd name="T8" fmla="*/ 1070169 w 18"/>
                <a:gd name="T9" fmla="*/ 3177905 h 53"/>
                <a:gd name="T10" fmla="*/ 220578 w 18"/>
                <a:gd name="T11" fmla="*/ 4766828 h 53"/>
                <a:gd name="T12" fmla="*/ 3815657 w 18"/>
                <a:gd name="T13" fmla="*/ 10552841 h 53"/>
                <a:gd name="T14" fmla="*/ 3186173 w 18"/>
                <a:gd name="T15" fmla="*/ 7764010 h 53"/>
                <a:gd name="T16" fmla="*/ 1262244 w 18"/>
                <a:gd name="T17" fmla="*/ 0 h 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"/>
                <a:gd name="T28" fmla="*/ 0 h 53"/>
                <a:gd name="T29" fmla="*/ 18 w 18"/>
                <a:gd name="T30" fmla="*/ 53 h 5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" h="53">
                  <a:moveTo>
                    <a:pt x="6" y="0"/>
                  </a:moveTo>
                  <a:cubicBezTo>
                    <a:pt x="5" y="1"/>
                    <a:pt x="2" y="3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2" y="29"/>
                    <a:pt x="9" y="7"/>
                    <a:pt x="6" y="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0">
              <a:extLst>
                <a:ext uri="{FF2B5EF4-FFF2-40B4-BE49-F238E27FC236}">
                  <a16:creationId xmlns:a16="http://schemas.microsoft.com/office/drawing/2014/main" id="{A24CAC43-E00E-2F46-A4AC-E14D8DEE2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0" y="3196"/>
              <a:ext cx="100" cy="237"/>
            </a:xfrm>
            <a:custGeom>
              <a:avLst/>
              <a:gdLst>
                <a:gd name="T0" fmla="*/ 84 w 100"/>
                <a:gd name="T1" fmla="*/ 31 h 237"/>
                <a:gd name="T2" fmla="*/ 100 w 100"/>
                <a:gd name="T3" fmla="*/ 123 h 237"/>
                <a:gd name="T4" fmla="*/ 23 w 100"/>
                <a:gd name="T5" fmla="*/ 237 h 237"/>
                <a:gd name="T6" fmla="*/ 0 w 100"/>
                <a:gd name="T7" fmla="*/ 230 h 237"/>
                <a:gd name="T8" fmla="*/ 38 w 100"/>
                <a:gd name="T9" fmla="*/ 130 h 237"/>
                <a:gd name="T10" fmla="*/ 0 w 100"/>
                <a:gd name="T11" fmla="*/ 54 h 237"/>
                <a:gd name="T12" fmla="*/ 23 w 100"/>
                <a:gd name="T13" fmla="*/ 8 h 237"/>
                <a:gd name="T14" fmla="*/ 84 w 100"/>
                <a:gd name="T15" fmla="*/ 0 h 237"/>
                <a:gd name="T16" fmla="*/ 84 w 100"/>
                <a:gd name="T17" fmla="*/ 31 h 23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0"/>
                <a:gd name="T28" fmla="*/ 0 h 237"/>
                <a:gd name="T29" fmla="*/ 100 w 100"/>
                <a:gd name="T30" fmla="*/ 237 h 23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0" h="237">
                  <a:moveTo>
                    <a:pt x="84" y="31"/>
                  </a:moveTo>
                  <a:lnTo>
                    <a:pt x="100" y="123"/>
                  </a:lnTo>
                  <a:lnTo>
                    <a:pt x="23" y="237"/>
                  </a:lnTo>
                  <a:lnTo>
                    <a:pt x="0" y="230"/>
                  </a:lnTo>
                  <a:lnTo>
                    <a:pt x="38" y="130"/>
                  </a:lnTo>
                  <a:lnTo>
                    <a:pt x="0" y="54"/>
                  </a:lnTo>
                  <a:lnTo>
                    <a:pt x="23" y="8"/>
                  </a:lnTo>
                  <a:lnTo>
                    <a:pt x="84" y="0"/>
                  </a:lnTo>
                  <a:lnTo>
                    <a:pt x="84" y="31"/>
                  </a:lnTo>
                  <a:close/>
                </a:path>
              </a:pathLst>
            </a:custGeom>
            <a:solidFill>
              <a:srgbClr val="FFDB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1">
              <a:extLst>
                <a:ext uri="{FF2B5EF4-FFF2-40B4-BE49-F238E27FC236}">
                  <a16:creationId xmlns:a16="http://schemas.microsoft.com/office/drawing/2014/main" id="{CCD827ED-179E-7C9A-7315-2EF9276DB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7" y="3196"/>
              <a:ext cx="85" cy="39"/>
            </a:xfrm>
            <a:custGeom>
              <a:avLst/>
              <a:gdLst>
                <a:gd name="T0" fmla="*/ 85 w 85"/>
                <a:gd name="T1" fmla="*/ 16 h 39"/>
                <a:gd name="T2" fmla="*/ 85 w 85"/>
                <a:gd name="T3" fmla="*/ 39 h 39"/>
                <a:gd name="T4" fmla="*/ 0 w 85"/>
                <a:gd name="T5" fmla="*/ 23 h 39"/>
                <a:gd name="T6" fmla="*/ 0 w 85"/>
                <a:gd name="T7" fmla="*/ 0 h 39"/>
                <a:gd name="T8" fmla="*/ 85 w 85"/>
                <a:gd name="T9" fmla="*/ 16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39"/>
                <a:gd name="T17" fmla="*/ 85 w 85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39">
                  <a:moveTo>
                    <a:pt x="85" y="16"/>
                  </a:moveTo>
                  <a:lnTo>
                    <a:pt x="85" y="39"/>
                  </a:lnTo>
                  <a:lnTo>
                    <a:pt x="0" y="23"/>
                  </a:lnTo>
                  <a:lnTo>
                    <a:pt x="0" y="0"/>
                  </a:lnTo>
                  <a:lnTo>
                    <a:pt x="85" y="16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2">
              <a:extLst>
                <a:ext uri="{FF2B5EF4-FFF2-40B4-BE49-F238E27FC236}">
                  <a16:creationId xmlns:a16="http://schemas.microsoft.com/office/drawing/2014/main" id="{3A8667F1-C755-D4E7-483E-DB2A354CA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0" y="2454"/>
              <a:ext cx="192" cy="765"/>
            </a:xfrm>
            <a:custGeom>
              <a:avLst/>
              <a:gdLst>
                <a:gd name="T0" fmla="*/ 1628029 w 25"/>
                <a:gd name="T1" fmla="*/ 10610421 h 100"/>
                <a:gd name="T2" fmla="*/ 0 w 25"/>
                <a:gd name="T3" fmla="*/ 19652087 h 100"/>
                <a:gd name="T4" fmla="*/ 2671726 w 25"/>
                <a:gd name="T5" fmla="*/ 20042497 h 100"/>
                <a:gd name="T6" fmla="*/ 4915769 w 25"/>
                <a:gd name="T7" fmla="*/ 11634334 h 100"/>
                <a:gd name="T8" fmla="*/ 5131408 w 25"/>
                <a:gd name="T9" fmla="*/ 11031729 h 100"/>
                <a:gd name="T10" fmla="*/ 4915769 w 25"/>
                <a:gd name="T11" fmla="*/ 9617007 h 100"/>
                <a:gd name="T12" fmla="*/ 2884178 w 25"/>
                <a:gd name="T13" fmla="*/ 1414256 h 100"/>
                <a:gd name="T14" fmla="*/ 399959 w 25"/>
                <a:gd name="T15" fmla="*/ 7623844 h 100"/>
                <a:gd name="T16" fmla="*/ 1628029 w 25"/>
                <a:gd name="T17" fmla="*/ 10610421 h 1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100"/>
                <a:gd name="T29" fmla="*/ 25 w 25"/>
                <a:gd name="T30" fmla="*/ 100 h 1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100">
                  <a:moveTo>
                    <a:pt x="8" y="53"/>
                  </a:moveTo>
                  <a:cubicBezTo>
                    <a:pt x="0" y="98"/>
                    <a:pt x="0" y="98"/>
                    <a:pt x="0" y="98"/>
                  </a:cubicBezTo>
                  <a:cubicBezTo>
                    <a:pt x="13" y="100"/>
                    <a:pt x="13" y="100"/>
                    <a:pt x="13" y="100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5" y="57"/>
                    <a:pt x="25" y="56"/>
                    <a:pt x="25" y="55"/>
                  </a:cubicBezTo>
                  <a:cubicBezTo>
                    <a:pt x="25" y="54"/>
                    <a:pt x="25" y="52"/>
                    <a:pt x="24" y="4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8" y="0"/>
                    <a:pt x="2" y="36"/>
                    <a:pt x="2" y="38"/>
                  </a:cubicBezTo>
                  <a:lnTo>
                    <a:pt x="8" y="53"/>
                  </a:lnTo>
                  <a:close/>
                </a:path>
              </a:pathLst>
            </a:custGeom>
            <a:solidFill>
              <a:srgbClr val="4A12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3">
              <a:extLst>
                <a:ext uri="{FF2B5EF4-FFF2-40B4-BE49-F238E27FC236}">
                  <a16:creationId xmlns:a16="http://schemas.microsoft.com/office/drawing/2014/main" id="{6ED51C85-9AF4-2AFF-9EE6-2445A8664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" y="2439"/>
              <a:ext cx="115" cy="130"/>
            </a:xfrm>
            <a:custGeom>
              <a:avLst/>
              <a:gdLst>
                <a:gd name="T0" fmla="*/ 2038176 w 15"/>
                <a:gd name="T1" fmla="*/ 0 h 17"/>
                <a:gd name="T2" fmla="*/ 607882 w 15"/>
                <a:gd name="T3" fmla="*/ 0 h 17"/>
                <a:gd name="T4" fmla="*/ 0 w 15"/>
                <a:gd name="T5" fmla="*/ 601908 h 17"/>
                <a:gd name="T6" fmla="*/ 0 w 15"/>
                <a:gd name="T7" fmla="*/ 2407638 h 17"/>
                <a:gd name="T8" fmla="*/ 397455 w 15"/>
                <a:gd name="T9" fmla="*/ 3190651 h 17"/>
                <a:gd name="T10" fmla="*/ 607882 w 15"/>
                <a:gd name="T11" fmla="*/ 3399002 h 17"/>
                <a:gd name="T12" fmla="*/ 2038176 w 15"/>
                <a:gd name="T13" fmla="*/ 3399002 h 17"/>
                <a:gd name="T14" fmla="*/ 2649700 w 15"/>
                <a:gd name="T15" fmla="*/ 2797095 h 17"/>
                <a:gd name="T16" fmla="*/ 3047155 w 15"/>
                <a:gd name="T17" fmla="*/ 1593746 h 17"/>
                <a:gd name="T18" fmla="*/ 2649700 w 15"/>
                <a:gd name="T19" fmla="*/ 1805723 h 17"/>
                <a:gd name="T20" fmla="*/ 2649700 w 15"/>
                <a:gd name="T21" fmla="*/ 601908 h 17"/>
                <a:gd name="T22" fmla="*/ 2038176 w 15"/>
                <a:gd name="T23" fmla="*/ 0 h 1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5"/>
                <a:gd name="T37" fmla="*/ 0 h 17"/>
                <a:gd name="T38" fmla="*/ 15 w 15"/>
                <a:gd name="T39" fmla="*/ 17 h 1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5" h="17">
                  <a:moveTo>
                    <a:pt x="1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4"/>
                    <a:pt x="1" y="15"/>
                    <a:pt x="2" y="16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2" y="17"/>
                    <a:pt x="13" y="16"/>
                    <a:pt x="13" y="14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1"/>
                    <a:pt x="12" y="0"/>
                    <a:pt x="10" y="0"/>
                  </a:cubicBezTo>
                  <a:close/>
                </a:path>
              </a:pathLst>
            </a:custGeom>
            <a:solidFill>
              <a:srgbClr val="FFDB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34">
              <a:extLst>
                <a:ext uri="{FF2B5EF4-FFF2-40B4-BE49-F238E27FC236}">
                  <a16:creationId xmlns:a16="http://schemas.microsoft.com/office/drawing/2014/main" id="{9CD88A0B-71F4-F16D-4D3F-B5B5C3DFB6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" y="2439"/>
              <a:ext cx="100" cy="107"/>
            </a:xfrm>
            <a:custGeom>
              <a:avLst/>
              <a:gdLst>
                <a:gd name="T0" fmla="*/ 1452900 w 13"/>
                <a:gd name="T1" fmla="*/ 2791164 h 14"/>
                <a:gd name="T2" fmla="*/ 2478816 w 13"/>
                <a:gd name="T3" fmla="*/ 1590242 h 14"/>
                <a:gd name="T4" fmla="*/ 2478816 w 13"/>
                <a:gd name="T5" fmla="*/ 1200922 h 14"/>
                <a:gd name="T6" fmla="*/ 2289939 w 13"/>
                <a:gd name="T7" fmla="*/ 989345 h 14"/>
                <a:gd name="T8" fmla="*/ 2289939 w 13"/>
                <a:gd name="T9" fmla="*/ 989345 h 14"/>
                <a:gd name="T10" fmla="*/ 2072839 w 13"/>
                <a:gd name="T11" fmla="*/ 600492 h 14"/>
                <a:gd name="T12" fmla="*/ 2072839 w 13"/>
                <a:gd name="T13" fmla="*/ 0 h 14"/>
                <a:gd name="T14" fmla="*/ 0 w 13"/>
                <a:gd name="T15" fmla="*/ 0 h 14"/>
                <a:gd name="T16" fmla="*/ 0 w 13"/>
                <a:gd name="T17" fmla="*/ 1409458 h 14"/>
                <a:gd name="T18" fmla="*/ 217100 w 13"/>
                <a:gd name="T19" fmla="*/ 1590242 h 14"/>
                <a:gd name="T20" fmla="*/ 1452900 w 13"/>
                <a:gd name="T21" fmla="*/ 2791164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"/>
                <a:gd name="T34" fmla="*/ 0 h 14"/>
                <a:gd name="T35" fmla="*/ 13 w 13"/>
                <a:gd name="T36" fmla="*/ 14 h 1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" h="14">
                  <a:moveTo>
                    <a:pt x="7" y="14"/>
                  </a:moveTo>
                  <a:cubicBezTo>
                    <a:pt x="8" y="12"/>
                    <a:pt x="11" y="10"/>
                    <a:pt x="12" y="8"/>
                  </a:cubicBezTo>
                  <a:cubicBezTo>
                    <a:pt x="13" y="8"/>
                    <a:pt x="13" y="7"/>
                    <a:pt x="12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3"/>
                    <a:pt x="0" y="7"/>
                  </a:cubicBezTo>
                  <a:cubicBezTo>
                    <a:pt x="0" y="7"/>
                    <a:pt x="0" y="8"/>
                    <a:pt x="1" y="8"/>
                  </a:cubicBezTo>
                  <a:cubicBezTo>
                    <a:pt x="3" y="9"/>
                    <a:pt x="5" y="11"/>
                    <a:pt x="7" y="14"/>
                  </a:cubicBezTo>
                  <a:close/>
                </a:path>
              </a:pathLst>
            </a:custGeom>
            <a:solidFill>
              <a:srgbClr val="F0C0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35">
              <a:extLst>
                <a:ext uri="{FF2B5EF4-FFF2-40B4-BE49-F238E27FC236}">
                  <a16:creationId xmlns:a16="http://schemas.microsoft.com/office/drawing/2014/main" id="{0DCA73FD-5275-0902-C1F7-E42CEC47340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" y="2546"/>
              <a:ext cx="85" cy="107"/>
            </a:xfrm>
            <a:custGeom>
              <a:avLst/>
              <a:gdLst>
                <a:gd name="T0" fmla="*/ 70 w 85"/>
                <a:gd name="T1" fmla="*/ 0 h 107"/>
                <a:gd name="T2" fmla="*/ 0 w 85"/>
                <a:gd name="T3" fmla="*/ 0 h 107"/>
                <a:gd name="T4" fmla="*/ 24 w 85"/>
                <a:gd name="T5" fmla="*/ 107 h 107"/>
                <a:gd name="T6" fmla="*/ 85 w 85"/>
                <a:gd name="T7" fmla="*/ 107 h 107"/>
                <a:gd name="T8" fmla="*/ 70 w 85"/>
                <a:gd name="T9" fmla="*/ 0 h 1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107"/>
                <a:gd name="T17" fmla="*/ 85 w 85"/>
                <a:gd name="T18" fmla="*/ 107 h 10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107">
                  <a:moveTo>
                    <a:pt x="70" y="0"/>
                  </a:moveTo>
                  <a:lnTo>
                    <a:pt x="0" y="0"/>
                  </a:lnTo>
                  <a:lnTo>
                    <a:pt x="24" y="107"/>
                  </a:lnTo>
                  <a:lnTo>
                    <a:pt x="85" y="107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FDB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36">
              <a:extLst>
                <a:ext uri="{FF2B5EF4-FFF2-40B4-BE49-F238E27FC236}">
                  <a16:creationId xmlns:a16="http://schemas.microsoft.com/office/drawing/2014/main" id="{DD7FD684-526E-C6B7-FFC9-36FBAFA3B4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" y="2355"/>
              <a:ext cx="23" cy="122"/>
            </a:xfrm>
            <a:custGeom>
              <a:avLst/>
              <a:gdLst>
                <a:gd name="T0" fmla="*/ 397455 w 3"/>
                <a:gd name="T1" fmla="*/ 0 h 16"/>
                <a:gd name="T2" fmla="*/ 397455 w 3"/>
                <a:gd name="T3" fmla="*/ 0 h 16"/>
                <a:gd name="T4" fmla="*/ 0 w 3"/>
                <a:gd name="T5" fmla="*/ 385238 h 16"/>
                <a:gd name="T6" fmla="*/ 0 w 3"/>
                <a:gd name="T7" fmla="*/ 2758366 h 16"/>
                <a:gd name="T8" fmla="*/ 397455 w 3"/>
                <a:gd name="T9" fmla="*/ 3143604 h 16"/>
                <a:gd name="T10" fmla="*/ 397455 w 3"/>
                <a:gd name="T11" fmla="*/ 3143604 h 16"/>
                <a:gd name="T12" fmla="*/ 607882 w 3"/>
                <a:gd name="T13" fmla="*/ 2758366 h 16"/>
                <a:gd name="T14" fmla="*/ 607882 w 3"/>
                <a:gd name="T15" fmla="*/ 385238 h 16"/>
                <a:gd name="T16" fmla="*/ 397455 w 3"/>
                <a:gd name="T17" fmla="*/ 0 h 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"/>
                <a:gd name="T28" fmla="*/ 0 h 16"/>
                <a:gd name="T29" fmla="*/ 3 w 3"/>
                <a:gd name="T30" fmla="*/ 16 h 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" h="16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5"/>
                    <a:pt x="3" y="14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FFDB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37">
              <a:extLst>
                <a:ext uri="{FF2B5EF4-FFF2-40B4-BE49-F238E27FC236}">
                  <a16:creationId xmlns:a16="http://schemas.microsoft.com/office/drawing/2014/main" id="{742AD1E2-6B04-BF7D-767A-B368B9FFDD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7" y="2424"/>
              <a:ext cx="31" cy="76"/>
            </a:xfrm>
            <a:custGeom>
              <a:avLst/>
              <a:gdLst>
                <a:gd name="T0" fmla="*/ 447345 w 4"/>
                <a:gd name="T1" fmla="*/ 0 h 10"/>
                <a:gd name="T2" fmla="*/ 447345 w 4"/>
                <a:gd name="T3" fmla="*/ 0 h 10"/>
                <a:gd name="T4" fmla="*/ 0 w 4"/>
                <a:gd name="T5" fmla="*/ 380175 h 10"/>
                <a:gd name="T6" fmla="*/ 0 w 4"/>
                <a:gd name="T7" fmla="*/ 1547854 h 10"/>
                <a:gd name="T8" fmla="*/ 447345 w 4"/>
                <a:gd name="T9" fmla="*/ 1928431 h 10"/>
                <a:gd name="T10" fmla="*/ 447345 w 4"/>
                <a:gd name="T11" fmla="*/ 1928431 h 10"/>
                <a:gd name="T12" fmla="*/ 865799 w 4"/>
                <a:gd name="T13" fmla="*/ 1547854 h 10"/>
                <a:gd name="T14" fmla="*/ 865799 w 4"/>
                <a:gd name="T15" fmla="*/ 380175 h 10"/>
                <a:gd name="T16" fmla="*/ 447345 w 4"/>
                <a:gd name="T17" fmla="*/ 0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"/>
                <a:gd name="T28" fmla="*/ 0 h 10"/>
                <a:gd name="T29" fmla="*/ 4 w 4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" h="10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4" y="9"/>
                    <a:pt x="4" y="8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FFDB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38">
              <a:extLst>
                <a:ext uri="{FF2B5EF4-FFF2-40B4-BE49-F238E27FC236}">
                  <a16:creationId xmlns:a16="http://schemas.microsoft.com/office/drawing/2014/main" id="{AB3F8C58-FE92-6311-0CC9-E7246523A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" y="2424"/>
              <a:ext cx="31" cy="76"/>
            </a:xfrm>
            <a:custGeom>
              <a:avLst/>
              <a:gdLst>
                <a:gd name="T0" fmla="*/ 447345 w 4"/>
                <a:gd name="T1" fmla="*/ 0 h 10"/>
                <a:gd name="T2" fmla="*/ 447345 w 4"/>
                <a:gd name="T3" fmla="*/ 0 h 10"/>
                <a:gd name="T4" fmla="*/ 0 w 4"/>
                <a:gd name="T5" fmla="*/ 203665 h 10"/>
                <a:gd name="T6" fmla="*/ 0 w 4"/>
                <a:gd name="T7" fmla="*/ 1547854 h 10"/>
                <a:gd name="T8" fmla="*/ 447345 w 4"/>
                <a:gd name="T9" fmla="*/ 1928431 h 10"/>
                <a:gd name="T10" fmla="*/ 447345 w 4"/>
                <a:gd name="T11" fmla="*/ 1928431 h 10"/>
                <a:gd name="T12" fmla="*/ 865799 w 4"/>
                <a:gd name="T13" fmla="*/ 1547854 h 10"/>
                <a:gd name="T14" fmla="*/ 865799 w 4"/>
                <a:gd name="T15" fmla="*/ 203665 h 10"/>
                <a:gd name="T16" fmla="*/ 447345 w 4"/>
                <a:gd name="T17" fmla="*/ 0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"/>
                <a:gd name="T28" fmla="*/ 0 h 10"/>
                <a:gd name="T29" fmla="*/ 4 w 4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" h="10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10"/>
                    <a:pt x="4" y="9"/>
                    <a:pt x="4" y="8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FFDB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39">
              <a:extLst>
                <a:ext uri="{FF2B5EF4-FFF2-40B4-BE49-F238E27FC236}">
                  <a16:creationId xmlns:a16="http://schemas.microsoft.com/office/drawing/2014/main" id="{135565F3-9E35-808D-C9B0-3089F9ED6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" y="2424"/>
              <a:ext cx="15" cy="61"/>
            </a:xfrm>
            <a:custGeom>
              <a:avLst/>
              <a:gdLst>
                <a:gd name="T0" fmla="*/ 189840 w 2"/>
                <a:gd name="T1" fmla="*/ 0 h 8"/>
                <a:gd name="T2" fmla="*/ 189840 w 2"/>
                <a:gd name="T3" fmla="*/ 0 h 8"/>
                <a:gd name="T4" fmla="*/ 0 w 2"/>
                <a:gd name="T5" fmla="*/ 206165 h 8"/>
                <a:gd name="T6" fmla="*/ 0 w 2"/>
                <a:gd name="T7" fmla="*/ 1365431 h 8"/>
                <a:gd name="T8" fmla="*/ 189840 w 2"/>
                <a:gd name="T9" fmla="*/ 1572008 h 8"/>
                <a:gd name="T10" fmla="*/ 189840 w 2"/>
                <a:gd name="T11" fmla="*/ 1572008 h 8"/>
                <a:gd name="T12" fmla="*/ 354375 w 2"/>
                <a:gd name="T13" fmla="*/ 1365431 h 8"/>
                <a:gd name="T14" fmla="*/ 354375 w 2"/>
                <a:gd name="T15" fmla="*/ 206165 h 8"/>
                <a:gd name="T16" fmla="*/ 189840 w 2"/>
                <a:gd name="T17" fmla="*/ 0 h 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"/>
                <a:gd name="T28" fmla="*/ 0 h 8"/>
                <a:gd name="T29" fmla="*/ 2 w 2"/>
                <a:gd name="T30" fmla="*/ 8 h 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" h="8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7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FFDB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40">
              <a:extLst>
                <a:ext uri="{FF2B5EF4-FFF2-40B4-BE49-F238E27FC236}">
                  <a16:creationId xmlns:a16="http://schemas.microsoft.com/office/drawing/2014/main" id="{86332E53-F16F-2F0F-1D01-6559129541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" y="2454"/>
              <a:ext cx="69" cy="62"/>
            </a:xfrm>
            <a:custGeom>
              <a:avLst/>
              <a:gdLst>
                <a:gd name="T0" fmla="*/ 1616861 w 9"/>
                <a:gd name="T1" fmla="*/ 1507685 h 8"/>
                <a:gd name="T2" fmla="*/ 1616861 w 9"/>
                <a:gd name="T3" fmla="*/ 1507685 h 8"/>
                <a:gd name="T4" fmla="*/ 1616861 w 9"/>
                <a:gd name="T5" fmla="*/ 1089231 h 8"/>
                <a:gd name="T6" fmla="*/ 607882 w 9"/>
                <a:gd name="T7" fmla="*/ 0 h 8"/>
                <a:gd name="T8" fmla="*/ 210895 w 9"/>
                <a:gd name="T9" fmla="*/ 223432 h 8"/>
                <a:gd name="T10" fmla="*/ 210895 w 9"/>
                <a:gd name="T11" fmla="*/ 223432 h 8"/>
                <a:gd name="T12" fmla="*/ 210895 w 9"/>
                <a:gd name="T13" fmla="*/ 641886 h 8"/>
                <a:gd name="T14" fmla="*/ 1219406 w 9"/>
                <a:gd name="T15" fmla="*/ 1507685 h 8"/>
                <a:gd name="T16" fmla="*/ 1616861 w 9"/>
                <a:gd name="T17" fmla="*/ 1507685 h 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"/>
                <a:gd name="T28" fmla="*/ 0 h 8"/>
                <a:gd name="T29" fmla="*/ 9 w 9"/>
                <a:gd name="T30" fmla="*/ 8 h 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" h="8">
                  <a:moveTo>
                    <a:pt x="8" y="7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9" y="6"/>
                    <a:pt x="9" y="5"/>
                    <a:pt x="8" y="5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7" y="8"/>
                    <a:pt x="8" y="7"/>
                  </a:cubicBezTo>
                  <a:close/>
                </a:path>
              </a:pathLst>
            </a:custGeom>
            <a:solidFill>
              <a:srgbClr val="FFDB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41">
              <a:extLst>
                <a:ext uri="{FF2B5EF4-FFF2-40B4-BE49-F238E27FC236}">
                  <a16:creationId xmlns:a16="http://schemas.microsoft.com/office/drawing/2014/main" id="{9BA50959-73F0-A9DC-401E-01331C17E73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" y="2562"/>
              <a:ext cx="100" cy="30"/>
            </a:xfrm>
            <a:custGeom>
              <a:avLst/>
              <a:gdLst>
                <a:gd name="T0" fmla="*/ 100 w 100"/>
                <a:gd name="T1" fmla="*/ 15 h 30"/>
                <a:gd name="T2" fmla="*/ 92 w 100"/>
                <a:gd name="T3" fmla="*/ 0 h 30"/>
                <a:gd name="T4" fmla="*/ 0 w 100"/>
                <a:gd name="T5" fmla="*/ 22 h 30"/>
                <a:gd name="T6" fmla="*/ 7 w 100"/>
                <a:gd name="T7" fmla="*/ 30 h 30"/>
                <a:gd name="T8" fmla="*/ 100 w 100"/>
                <a:gd name="T9" fmla="*/ 15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"/>
                <a:gd name="T16" fmla="*/ 0 h 30"/>
                <a:gd name="T17" fmla="*/ 100 w 100"/>
                <a:gd name="T18" fmla="*/ 30 h 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" h="30">
                  <a:moveTo>
                    <a:pt x="100" y="15"/>
                  </a:moveTo>
                  <a:lnTo>
                    <a:pt x="92" y="0"/>
                  </a:lnTo>
                  <a:lnTo>
                    <a:pt x="0" y="22"/>
                  </a:lnTo>
                  <a:lnTo>
                    <a:pt x="7" y="30"/>
                  </a:lnTo>
                  <a:lnTo>
                    <a:pt x="100" y="15"/>
                  </a:lnTo>
                  <a:close/>
                </a:path>
              </a:pathLst>
            </a:custGeom>
            <a:solidFill>
              <a:srgbClr val="BFB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42">
              <a:extLst>
                <a:ext uri="{FF2B5EF4-FFF2-40B4-BE49-F238E27FC236}">
                  <a16:creationId xmlns:a16="http://schemas.microsoft.com/office/drawing/2014/main" id="{225B1462-44FA-0DDA-9278-7D60E1C97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" y="2462"/>
              <a:ext cx="269" cy="513"/>
            </a:xfrm>
            <a:custGeom>
              <a:avLst/>
              <a:gdLst>
                <a:gd name="T0" fmla="*/ 5150151 w 35"/>
                <a:gd name="T1" fmla="*/ 0 h 67"/>
                <a:gd name="T2" fmla="*/ 4316143 w 35"/>
                <a:gd name="T3" fmla="*/ 0 h 67"/>
                <a:gd name="T4" fmla="*/ 2896031 w 35"/>
                <a:gd name="T5" fmla="*/ 1605161 h 67"/>
                <a:gd name="T6" fmla="*/ 1018788 w 35"/>
                <a:gd name="T7" fmla="*/ 9262559 h 67"/>
                <a:gd name="T8" fmla="*/ 3297355 w 35"/>
                <a:gd name="T9" fmla="*/ 12685692 h 67"/>
                <a:gd name="T10" fmla="*/ 4316143 w 35"/>
                <a:gd name="T11" fmla="*/ 11077369 h 67"/>
                <a:gd name="T12" fmla="*/ 6999702 w 35"/>
                <a:gd name="T13" fmla="*/ 1605161 h 67"/>
                <a:gd name="T14" fmla="*/ 5150151 w 35"/>
                <a:gd name="T15" fmla="*/ 0 h 6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5"/>
                <a:gd name="T25" fmla="*/ 0 h 67"/>
                <a:gd name="T26" fmla="*/ 35 w 35"/>
                <a:gd name="T27" fmla="*/ 67 h 6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5" h="67">
                  <a:moveTo>
                    <a:pt x="25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7" y="0"/>
                    <a:pt x="15" y="4"/>
                    <a:pt x="14" y="8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0" y="63"/>
                    <a:pt x="10" y="67"/>
                    <a:pt x="16" y="63"/>
                  </a:cubicBezTo>
                  <a:cubicBezTo>
                    <a:pt x="18" y="62"/>
                    <a:pt x="20" y="58"/>
                    <a:pt x="21" y="55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5" y="4"/>
                    <a:pt x="29" y="0"/>
                    <a:pt x="25" y="0"/>
                  </a:cubicBezTo>
                  <a:close/>
                </a:path>
              </a:pathLst>
            </a:custGeom>
            <a:solidFill>
              <a:srgbClr val="541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43">
              <a:extLst>
                <a:ext uri="{FF2B5EF4-FFF2-40B4-BE49-F238E27FC236}">
                  <a16:creationId xmlns:a16="http://schemas.microsoft.com/office/drawing/2014/main" id="{BD7C2205-FC55-7364-D4C6-3AF183A8E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" y="2569"/>
              <a:ext cx="292" cy="413"/>
            </a:xfrm>
            <a:custGeom>
              <a:avLst/>
              <a:gdLst>
                <a:gd name="T0" fmla="*/ 3082198 w 38"/>
                <a:gd name="T1" fmla="*/ 0 h 54"/>
                <a:gd name="T2" fmla="*/ 6994244 w 38"/>
                <a:gd name="T3" fmla="*/ 8006624 h 54"/>
                <a:gd name="T4" fmla="*/ 3695636 w 38"/>
                <a:gd name="T5" fmla="*/ 8608765 h 54"/>
                <a:gd name="T6" fmla="*/ 0 w 38"/>
                <a:gd name="T7" fmla="*/ 602139 h 54"/>
                <a:gd name="T8" fmla="*/ 3082198 w 38"/>
                <a:gd name="T9" fmla="*/ 0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"/>
                <a:gd name="T16" fmla="*/ 0 h 54"/>
                <a:gd name="T17" fmla="*/ 38 w 38"/>
                <a:gd name="T18" fmla="*/ 54 h 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" h="54">
                  <a:moveTo>
                    <a:pt x="15" y="0"/>
                  </a:moveTo>
                  <a:cubicBezTo>
                    <a:pt x="34" y="40"/>
                    <a:pt x="34" y="40"/>
                    <a:pt x="34" y="40"/>
                  </a:cubicBezTo>
                  <a:cubicBezTo>
                    <a:pt x="38" y="48"/>
                    <a:pt x="23" y="54"/>
                    <a:pt x="18" y="43"/>
                  </a:cubicBezTo>
                  <a:cubicBezTo>
                    <a:pt x="0" y="3"/>
                    <a:pt x="0" y="3"/>
                    <a:pt x="0" y="3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541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44">
              <a:extLst>
                <a:ext uri="{FF2B5EF4-FFF2-40B4-BE49-F238E27FC236}">
                  <a16:creationId xmlns:a16="http://schemas.microsoft.com/office/drawing/2014/main" id="{90C5EC5C-613A-754E-8F1C-AAF4F4BEBA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" y="2584"/>
              <a:ext cx="346" cy="436"/>
            </a:xfrm>
            <a:custGeom>
              <a:avLst/>
              <a:gdLst>
                <a:gd name="T0" fmla="*/ 4326984 w 45"/>
                <a:gd name="T1" fmla="*/ 1598644 h 57"/>
                <a:gd name="T2" fmla="*/ 7633444 w 45"/>
                <a:gd name="T3" fmla="*/ 2200997 h 57"/>
                <a:gd name="T4" fmla="*/ 0 w 45"/>
                <a:gd name="T5" fmla="*/ 10420585 h 57"/>
                <a:gd name="T6" fmla="*/ 1667335 w 45"/>
                <a:gd name="T7" fmla="*/ 3796535 h 57"/>
                <a:gd name="T8" fmla="*/ 4326984 w 45"/>
                <a:gd name="T9" fmla="*/ 1598644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57"/>
                <a:gd name="T17" fmla="*/ 45 w 45"/>
                <a:gd name="T18" fmla="*/ 57 h 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57">
                  <a:moveTo>
                    <a:pt x="21" y="8"/>
                  </a:moveTo>
                  <a:cubicBezTo>
                    <a:pt x="28" y="6"/>
                    <a:pt x="34" y="0"/>
                    <a:pt x="37" y="11"/>
                  </a:cubicBezTo>
                  <a:cubicBezTo>
                    <a:pt x="45" y="39"/>
                    <a:pt x="24" y="57"/>
                    <a:pt x="0" y="52"/>
                  </a:cubicBezTo>
                  <a:cubicBezTo>
                    <a:pt x="9" y="40"/>
                    <a:pt x="8" y="32"/>
                    <a:pt x="8" y="19"/>
                  </a:cubicBezTo>
                  <a:cubicBezTo>
                    <a:pt x="7" y="6"/>
                    <a:pt x="13" y="9"/>
                    <a:pt x="21" y="8"/>
                  </a:cubicBezTo>
                  <a:close/>
                </a:path>
              </a:pathLst>
            </a:custGeom>
            <a:solidFill>
              <a:srgbClr val="9B3B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45">
              <a:extLst>
                <a:ext uri="{FF2B5EF4-FFF2-40B4-BE49-F238E27FC236}">
                  <a16:creationId xmlns:a16="http://schemas.microsoft.com/office/drawing/2014/main" id="{EFFF0567-E3FC-9F4C-D01C-62DA7EC01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" y="2822"/>
              <a:ext cx="399" cy="428"/>
            </a:xfrm>
            <a:custGeom>
              <a:avLst/>
              <a:gdLst>
                <a:gd name="T0" fmla="*/ 3882408 w 52"/>
                <a:gd name="T1" fmla="*/ 0 h 56"/>
                <a:gd name="T2" fmla="*/ 3670984 w 52"/>
                <a:gd name="T3" fmla="*/ 2583148 h 56"/>
                <a:gd name="T4" fmla="*/ 2658606 w 52"/>
                <a:gd name="T5" fmla="*/ 2999233 h 56"/>
                <a:gd name="T6" fmla="*/ 1012378 w 52"/>
                <a:gd name="T7" fmla="*/ 3180017 h 56"/>
                <a:gd name="T8" fmla="*/ 211424 w 52"/>
                <a:gd name="T9" fmla="*/ 4981890 h 56"/>
                <a:gd name="T10" fmla="*/ 824909 w 52"/>
                <a:gd name="T11" fmla="*/ 5790389 h 56"/>
                <a:gd name="T12" fmla="*/ 1012378 w 52"/>
                <a:gd name="T13" fmla="*/ 6571665 h 56"/>
                <a:gd name="T14" fmla="*/ 2048712 w 52"/>
                <a:gd name="T15" fmla="*/ 11161079 h 56"/>
                <a:gd name="T16" fmla="*/ 8378365 w 52"/>
                <a:gd name="T17" fmla="*/ 11161079 h 56"/>
                <a:gd name="T18" fmla="*/ 9175727 w 52"/>
                <a:gd name="T19" fmla="*/ 6779681 h 56"/>
                <a:gd name="T20" fmla="*/ 9175727 w 52"/>
                <a:gd name="T21" fmla="*/ 5582320 h 56"/>
                <a:gd name="T22" fmla="*/ 10614130 w 52"/>
                <a:gd name="T23" fmla="*/ 4773355 h 56"/>
                <a:gd name="T24" fmla="*/ 7342029 w 52"/>
                <a:gd name="T25" fmla="*/ 2791164 h 56"/>
                <a:gd name="T26" fmla="*/ 6544667 w 52"/>
                <a:gd name="T27" fmla="*/ 208069 h 56"/>
                <a:gd name="T28" fmla="*/ 3882408 w 52"/>
                <a:gd name="T29" fmla="*/ 0 h 5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2"/>
                <a:gd name="T46" fmla="*/ 0 h 56"/>
                <a:gd name="T47" fmla="*/ 52 w 52"/>
                <a:gd name="T48" fmla="*/ 56 h 5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2" h="56">
                  <a:moveTo>
                    <a:pt x="19" y="0"/>
                  </a:moveTo>
                  <a:cubicBezTo>
                    <a:pt x="20" y="5"/>
                    <a:pt x="19" y="11"/>
                    <a:pt x="18" y="13"/>
                  </a:cubicBezTo>
                  <a:cubicBezTo>
                    <a:pt x="17" y="14"/>
                    <a:pt x="15" y="14"/>
                    <a:pt x="13" y="15"/>
                  </a:cubicBezTo>
                  <a:cubicBezTo>
                    <a:pt x="10" y="15"/>
                    <a:pt x="7" y="15"/>
                    <a:pt x="5" y="16"/>
                  </a:cubicBezTo>
                  <a:cubicBezTo>
                    <a:pt x="1" y="17"/>
                    <a:pt x="0" y="22"/>
                    <a:pt x="1" y="25"/>
                  </a:cubicBezTo>
                  <a:cubicBezTo>
                    <a:pt x="1" y="27"/>
                    <a:pt x="4" y="27"/>
                    <a:pt x="4" y="29"/>
                  </a:cubicBezTo>
                  <a:cubicBezTo>
                    <a:pt x="4" y="30"/>
                    <a:pt x="5" y="31"/>
                    <a:pt x="5" y="33"/>
                  </a:cubicBezTo>
                  <a:cubicBezTo>
                    <a:pt x="7" y="34"/>
                    <a:pt x="9" y="56"/>
                    <a:pt x="10" y="56"/>
                  </a:cubicBezTo>
                  <a:cubicBezTo>
                    <a:pt x="41" y="56"/>
                    <a:pt x="41" y="56"/>
                    <a:pt x="41" y="56"/>
                  </a:cubicBezTo>
                  <a:cubicBezTo>
                    <a:pt x="42" y="56"/>
                    <a:pt x="44" y="34"/>
                    <a:pt x="45" y="34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13"/>
                    <a:pt x="41" y="16"/>
                    <a:pt x="36" y="14"/>
                  </a:cubicBezTo>
                  <a:cubicBezTo>
                    <a:pt x="31" y="12"/>
                    <a:pt x="32" y="8"/>
                    <a:pt x="32" y="1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rgbClr val="F0C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46">
              <a:extLst>
                <a:ext uri="{FF2B5EF4-FFF2-40B4-BE49-F238E27FC236}">
                  <a16:creationId xmlns:a16="http://schemas.microsoft.com/office/drawing/2014/main" id="{E0040B7F-886B-B2A8-B04B-740E705EE71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" y="2829"/>
              <a:ext cx="200" cy="421"/>
            </a:xfrm>
            <a:custGeom>
              <a:avLst/>
              <a:gdLst>
                <a:gd name="T0" fmla="*/ 0 w 26"/>
                <a:gd name="T1" fmla="*/ 11064822 h 55"/>
                <a:gd name="T2" fmla="*/ 3098754 w 26"/>
                <a:gd name="T3" fmla="*/ 11064822 h 55"/>
                <a:gd name="T4" fmla="*/ 3931715 w 26"/>
                <a:gd name="T5" fmla="*/ 6649848 h 55"/>
                <a:gd name="T6" fmla="*/ 3931715 w 26"/>
                <a:gd name="T7" fmla="*/ 5437989 h 55"/>
                <a:gd name="T8" fmla="*/ 5385093 w 26"/>
                <a:gd name="T9" fmla="*/ 4624441 h 55"/>
                <a:gd name="T10" fmla="*/ 2072839 w 26"/>
                <a:gd name="T11" fmla="*/ 2416923 h 55"/>
                <a:gd name="T12" fmla="*/ 1239408 w 26"/>
                <a:gd name="T13" fmla="*/ 0 h 55"/>
                <a:gd name="T14" fmla="*/ 0 w 26"/>
                <a:gd name="T15" fmla="*/ 0 h 55"/>
                <a:gd name="T16" fmla="*/ 0 w 26"/>
                <a:gd name="T17" fmla="*/ 11064822 h 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55"/>
                <a:gd name="T29" fmla="*/ 26 w 26"/>
                <a:gd name="T30" fmla="*/ 55 h 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55">
                  <a:moveTo>
                    <a:pt x="0" y="55"/>
                  </a:moveTo>
                  <a:cubicBezTo>
                    <a:pt x="15" y="55"/>
                    <a:pt x="15" y="55"/>
                    <a:pt x="15" y="55"/>
                  </a:cubicBezTo>
                  <a:cubicBezTo>
                    <a:pt x="16" y="55"/>
                    <a:pt x="18" y="33"/>
                    <a:pt x="19" y="3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6" y="12"/>
                    <a:pt x="16" y="15"/>
                    <a:pt x="10" y="12"/>
                  </a:cubicBezTo>
                  <a:cubicBezTo>
                    <a:pt x="6" y="11"/>
                    <a:pt x="6" y="7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5"/>
                  </a:lnTo>
                  <a:close/>
                </a:path>
              </a:pathLst>
            </a:custGeom>
            <a:solidFill>
              <a:srgbClr val="E0AF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Rectangle 47">
              <a:extLst>
                <a:ext uri="{FF2B5EF4-FFF2-40B4-BE49-F238E27FC236}">
                  <a16:creationId xmlns:a16="http://schemas.microsoft.com/office/drawing/2014/main" id="{256D33DB-86FE-81E6-F35B-D6CBC99B74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" y="3816"/>
              <a:ext cx="54" cy="451"/>
            </a:xfrm>
            <a:prstGeom prst="rect">
              <a:avLst/>
            </a:prstGeom>
            <a:solidFill>
              <a:srgbClr val="1FD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61" name="Rectangle 48">
              <a:extLst>
                <a:ext uri="{FF2B5EF4-FFF2-40B4-BE49-F238E27FC236}">
                  <a16:creationId xmlns:a16="http://schemas.microsoft.com/office/drawing/2014/main" id="{0D9A9C87-A85E-4FD4-8523-552EFEB197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1" y="3816"/>
              <a:ext cx="46" cy="451"/>
            </a:xfrm>
            <a:prstGeom prst="rect">
              <a:avLst/>
            </a:prstGeom>
            <a:solidFill>
              <a:srgbClr val="1FD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62" name="Freeform 49">
              <a:extLst>
                <a:ext uri="{FF2B5EF4-FFF2-40B4-BE49-F238E27FC236}">
                  <a16:creationId xmlns:a16="http://schemas.microsoft.com/office/drawing/2014/main" id="{4F7ADA53-B8D4-BFB2-33C7-111A3FCAAF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" y="3594"/>
              <a:ext cx="746" cy="268"/>
            </a:xfrm>
            <a:custGeom>
              <a:avLst/>
              <a:gdLst>
                <a:gd name="T0" fmla="*/ 2907147 w 97"/>
                <a:gd name="T1" fmla="*/ 0 h 35"/>
                <a:gd name="T2" fmla="*/ 17166416 w 97"/>
                <a:gd name="T3" fmla="*/ 0 h 35"/>
                <a:gd name="T4" fmla="*/ 20070416 w 97"/>
                <a:gd name="T5" fmla="*/ 2815386 h 35"/>
                <a:gd name="T6" fmla="*/ 20070416 w 97"/>
                <a:gd name="T7" fmla="*/ 4238558 h 35"/>
                <a:gd name="T8" fmla="*/ 17166416 w 97"/>
                <a:gd name="T9" fmla="*/ 7053935 h 35"/>
                <a:gd name="T10" fmla="*/ 2907147 w 97"/>
                <a:gd name="T11" fmla="*/ 7053935 h 35"/>
                <a:gd name="T12" fmla="*/ 0 w 97"/>
                <a:gd name="T13" fmla="*/ 4238558 h 35"/>
                <a:gd name="T14" fmla="*/ 0 w 97"/>
                <a:gd name="T15" fmla="*/ 2815386 h 35"/>
                <a:gd name="T16" fmla="*/ 2907147 w 97"/>
                <a:gd name="T17" fmla="*/ 0 h 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7"/>
                <a:gd name="T28" fmla="*/ 0 h 35"/>
                <a:gd name="T29" fmla="*/ 97 w 97"/>
                <a:gd name="T30" fmla="*/ 35 h 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7" h="35">
                  <a:moveTo>
                    <a:pt x="14" y="0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91" y="0"/>
                    <a:pt x="97" y="6"/>
                    <a:pt x="97" y="14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7" y="29"/>
                    <a:pt x="91" y="35"/>
                    <a:pt x="83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6" y="35"/>
                    <a:pt x="0" y="29"/>
                    <a:pt x="0" y="2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lose/>
                </a:path>
              </a:pathLst>
            </a:custGeom>
            <a:solidFill>
              <a:srgbClr val="1FD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50">
              <a:extLst>
                <a:ext uri="{FF2B5EF4-FFF2-40B4-BE49-F238E27FC236}">
                  <a16:creationId xmlns:a16="http://schemas.microsoft.com/office/drawing/2014/main" id="{A856CA3C-E947-E07F-1048-F5CC77222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" y="3594"/>
              <a:ext cx="362" cy="268"/>
            </a:xfrm>
            <a:custGeom>
              <a:avLst/>
              <a:gdLst>
                <a:gd name="T0" fmla="*/ 0 w 47"/>
                <a:gd name="T1" fmla="*/ 0 h 35"/>
                <a:gd name="T2" fmla="*/ 6883399 w 47"/>
                <a:gd name="T3" fmla="*/ 0 h 35"/>
                <a:gd name="T4" fmla="*/ 9811687 w 47"/>
                <a:gd name="T5" fmla="*/ 2815386 h 35"/>
                <a:gd name="T6" fmla="*/ 9811687 w 47"/>
                <a:gd name="T7" fmla="*/ 4238558 h 35"/>
                <a:gd name="T8" fmla="*/ 6883399 w 47"/>
                <a:gd name="T9" fmla="*/ 7053935 h 35"/>
                <a:gd name="T10" fmla="*/ 0 w 47"/>
                <a:gd name="T11" fmla="*/ 7053935 h 35"/>
                <a:gd name="T12" fmla="*/ 0 w 47"/>
                <a:gd name="T13" fmla="*/ 0 h 3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7"/>
                <a:gd name="T22" fmla="*/ 0 h 35"/>
                <a:gd name="T23" fmla="*/ 47 w 47"/>
                <a:gd name="T24" fmla="*/ 35 h 3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7" h="35">
                  <a:moveTo>
                    <a:pt x="0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41" y="0"/>
                    <a:pt x="47" y="6"/>
                    <a:pt x="47" y="14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29"/>
                    <a:pt x="41" y="35"/>
                    <a:pt x="33" y="35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FD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51">
              <a:extLst>
                <a:ext uri="{FF2B5EF4-FFF2-40B4-BE49-F238E27FC236}">
                  <a16:creationId xmlns:a16="http://schemas.microsoft.com/office/drawing/2014/main" id="{97BC75A6-E9C3-8D17-F113-9E58823BD7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" y="3265"/>
              <a:ext cx="415" cy="413"/>
            </a:xfrm>
            <a:custGeom>
              <a:avLst/>
              <a:gdLst>
                <a:gd name="T0" fmla="*/ 10510099 w 54"/>
                <a:gd name="T1" fmla="*/ 9210964 h 54"/>
                <a:gd name="T2" fmla="*/ 9892840 w 54"/>
                <a:gd name="T3" fmla="*/ 3609849 h 54"/>
                <a:gd name="T4" fmla="*/ 8228829 w 54"/>
                <a:gd name="T5" fmla="*/ 0 h 54"/>
                <a:gd name="T6" fmla="*/ 2895463 w 54"/>
                <a:gd name="T7" fmla="*/ 0 h 54"/>
                <a:gd name="T8" fmla="*/ 1018587 w 54"/>
                <a:gd name="T9" fmla="*/ 3794636 h 54"/>
                <a:gd name="T10" fmla="*/ 212857 w 54"/>
                <a:gd name="T11" fmla="*/ 8817238 h 54"/>
                <a:gd name="T12" fmla="*/ 10510099 w 54"/>
                <a:gd name="T13" fmla="*/ 9210964 h 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4"/>
                <a:gd name="T22" fmla="*/ 0 h 54"/>
                <a:gd name="T23" fmla="*/ 54 w 54"/>
                <a:gd name="T24" fmla="*/ 54 h 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4" h="54">
                  <a:moveTo>
                    <a:pt x="51" y="46"/>
                  </a:moveTo>
                  <a:cubicBezTo>
                    <a:pt x="54" y="37"/>
                    <a:pt x="52" y="27"/>
                    <a:pt x="48" y="1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2" y="27"/>
                    <a:pt x="0" y="35"/>
                    <a:pt x="1" y="44"/>
                  </a:cubicBezTo>
                  <a:cubicBezTo>
                    <a:pt x="2" y="52"/>
                    <a:pt x="48" y="54"/>
                    <a:pt x="51" y="46"/>
                  </a:cubicBezTo>
                  <a:close/>
                </a:path>
              </a:pathLst>
            </a:custGeom>
            <a:solidFill>
              <a:srgbClr val="FE8A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52">
              <a:extLst>
                <a:ext uri="{FF2B5EF4-FFF2-40B4-BE49-F238E27FC236}">
                  <a16:creationId xmlns:a16="http://schemas.microsoft.com/office/drawing/2014/main" id="{CE3F1629-68B3-56C2-6F4A-792F6C3AE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" y="3265"/>
              <a:ext cx="216" cy="398"/>
            </a:xfrm>
            <a:custGeom>
              <a:avLst/>
              <a:gdLst>
                <a:gd name="T0" fmla="*/ 5492850 w 28"/>
                <a:gd name="T1" fmla="*/ 8850419 h 52"/>
                <a:gd name="T2" fmla="*/ 4426905 w 28"/>
                <a:gd name="T3" fmla="*/ 3623729 h 52"/>
                <a:gd name="T4" fmla="*/ 2730626 w 28"/>
                <a:gd name="T5" fmla="*/ 0 h 52"/>
                <a:gd name="T6" fmla="*/ 0 w 28"/>
                <a:gd name="T7" fmla="*/ 0 h 52"/>
                <a:gd name="T8" fmla="*/ 0 w 28"/>
                <a:gd name="T9" fmla="*/ 10243947 h 52"/>
                <a:gd name="T10" fmla="*/ 5492850 w 28"/>
                <a:gd name="T11" fmla="*/ 8850419 h 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"/>
                <a:gd name="T19" fmla="*/ 0 h 52"/>
                <a:gd name="T20" fmla="*/ 28 w 28"/>
                <a:gd name="T21" fmla="*/ 52 h 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" h="52">
                  <a:moveTo>
                    <a:pt x="26" y="44"/>
                  </a:moveTo>
                  <a:cubicBezTo>
                    <a:pt x="28" y="36"/>
                    <a:pt x="25" y="26"/>
                    <a:pt x="21" y="18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2" y="52"/>
                    <a:pt x="24" y="52"/>
                    <a:pt x="26" y="44"/>
                  </a:cubicBezTo>
                  <a:close/>
                </a:path>
              </a:pathLst>
            </a:custGeom>
            <a:solidFill>
              <a:srgbClr val="FB5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53">
              <a:extLst>
                <a:ext uri="{FF2B5EF4-FFF2-40B4-BE49-F238E27FC236}">
                  <a16:creationId xmlns:a16="http://schemas.microsoft.com/office/drawing/2014/main" id="{E641DA7F-2DE1-2EF4-E612-9D5C2116EE3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" y="3510"/>
              <a:ext cx="138" cy="772"/>
            </a:xfrm>
            <a:custGeom>
              <a:avLst/>
              <a:gdLst>
                <a:gd name="T0" fmla="*/ 397455 w 18"/>
                <a:gd name="T1" fmla="*/ 3393039 h 101"/>
                <a:gd name="T2" fmla="*/ 397455 w 18"/>
                <a:gd name="T3" fmla="*/ 6574405 h 101"/>
                <a:gd name="T4" fmla="*/ 397455 w 18"/>
                <a:gd name="T5" fmla="*/ 15940247 h 101"/>
                <a:gd name="T6" fmla="*/ 397455 w 18"/>
                <a:gd name="T7" fmla="*/ 15940247 h 101"/>
                <a:gd name="T8" fmla="*/ 0 w 18"/>
                <a:gd name="T9" fmla="*/ 19749902 h 101"/>
                <a:gd name="T10" fmla="*/ 607882 w 18"/>
                <a:gd name="T11" fmla="*/ 20142460 h 101"/>
                <a:gd name="T12" fmla="*/ 2224736 w 18"/>
                <a:gd name="T13" fmla="*/ 20142460 h 101"/>
                <a:gd name="T14" fmla="*/ 2649700 w 18"/>
                <a:gd name="T15" fmla="*/ 19541386 h 101"/>
                <a:gd name="T16" fmla="*/ 2038176 w 18"/>
                <a:gd name="T17" fmla="*/ 16148821 h 101"/>
                <a:gd name="T18" fmla="*/ 2038176 w 18"/>
                <a:gd name="T19" fmla="*/ 16148821 h 101"/>
                <a:gd name="T20" fmla="*/ 3444610 w 18"/>
                <a:gd name="T21" fmla="*/ 7174998 h 101"/>
                <a:gd name="T22" fmla="*/ 3258049 w 18"/>
                <a:gd name="T23" fmla="*/ 3601143 h 101"/>
                <a:gd name="T24" fmla="*/ 397455 w 18"/>
                <a:gd name="T25" fmla="*/ 3393039 h 10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8"/>
                <a:gd name="T40" fmla="*/ 0 h 101"/>
                <a:gd name="T41" fmla="*/ 18 w 18"/>
                <a:gd name="T42" fmla="*/ 101 h 10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8" h="101">
                  <a:moveTo>
                    <a:pt x="2" y="17"/>
                  </a:moveTo>
                  <a:cubicBezTo>
                    <a:pt x="2" y="33"/>
                    <a:pt x="2" y="33"/>
                    <a:pt x="2" y="33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3" y="101"/>
                    <a:pt x="3" y="101"/>
                    <a:pt x="3" y="101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6"/>
                    <a:pt x="2" y="0"/>
                    <a:pt x="2" y="17"/>
                  </a:cubicBezTo>
                  <a:close/>
                </a:path>
              </a:pathLst>
            </a:custGeom>
            <a:solidFill>
              <a:srgbClr val="F0C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54">
              <a:extLst>
                <a:ext uri="{FF2B5EF4-FFF2-40B4-BE49-F238E27FC236}">
                  <a16:creationId xmlns:a16="http://schemas.microsoft.com/office/drawing/2014/main" id="{38C54E39-02D1-A458-4A05-F96CD11EE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" y="3525"/>
              <a:ext cx="208" cy="130"/>
            </a:xfrm>
            <a:custGeom>
              <a:avLst/>
              <a:gdLst>
                <a:gd name="T0" fmla="*/ 3148658 w 27"/>
                <a:gd name="T1" fmla="*/ 0 h 17"/>
                <a:gd name="T2" fmla="*/ 0 w 27"/>
                <a:gd name="T3" fmla="*/ 1412175 h 17"/>
                <a:gd name="T4" fmla="*/ 841722 w 27"/>
                <a:gd name="T5" fmla="*/ 3005974 h 17"/>
                <a:gd name="T6" fmla="*/ 4804207 w 27"/>
                <a:gd name="T7" fmla="*/ 3399002 h 17"/>
                <a:gd name="T8" fmla="*/ 3148658 w 27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17"/>
                <a:gd name="T17" fmla="*/ 27 w 27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17">
                  <a:moveTo>
                    <a:pt x="15" y="0"/>
                  </a:moveTo>
                  <a:cubicBezTo>
                    <a:pt x="8" y="0"/>
                    <a:pt x="2" y="1"/>
                    <a:pt x="0" y="7"/>
                  </a:cubicBezTo>
                  <a:cubicBezTo>
                    <a:pt x="0" y="12"/>
                    <a:pt x="1" y="13"/>
                    <a:pt x="4" y="15"/>
                  </a:cubicBezTo>
                  <a:cubicBezTo>
                    <a:pt x="10" y="17"/>
                    <a:pt x="19" y="17"/>
                    <a:pt x="23" y="17"/>
                  </a:cubicBezTo>
                  <a:cubicBezTo>
                    <a:pt x="23" y="10"/>
                    <a:pt x="27" y="0"/>
                    <a:pt x="15" y="0"/>
                  </a:cubicBezTo>
                  <a:close/>
                </a:path>
              </a:pathLst>
            </a:custGeom>
            <a:solidFill>
              <a:srgbClr val="FFDB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55">
              <a:extLst>
                <a:ext uri="{FF2B5EF4-FFF2-40B4-BE49-F238E27FC236}">
                  <a16:creationId xmlns:a16="http://schemas.microsoft.com/office/drawing/2014/main" id="{EAF7692D-789B-6DC0-EE2A-DAB53F5CE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" y="3525"/>
              <a:ext cx="200" cy="130"/>
            </a:xfrm>
            <a:custGeom>
              <a:avLst/>
              <a:gdLst>
                <a:gd name="T0" fmla="*/ 2289939 w 26"/>
                <a:gd name="T1" fmla="*/ 0 h 17"/>
                <a:gd name="T2" fmla="*/ 5385093 w 26"/>
                <a:gd name="T3" fmla="*/ 1412175 h 17"/>
                <a:gd name="T4" fmla="*/ 4551654 w 26"/>
                <a:gd name="T5" fmla="*/ 3005974 h 17"/>
                <a:gd name="T6" fmla="*/ 619939 w 26"/>
                <a:gd name="T7" fmla="*/ 3399002 h 17"/>
                <a:gd name="T8" fmla="*/ 2289939 w 26"/>
                <a:gd name="T9" fmla="*/ 0 h 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7"/>
                <a:gd name="T17" fmla="*/ 26 w 26"/>
                <a:gd name="T18" fmla="*/ 17 h 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7">
                  <a:moveTo>
                    <a:pt x="11" y="0"/>
                  </a:moveTo>
                  <a:cubicBezTo>
                    <a:pt x="18" y="0"/>
                    <a:pt x="25" y="1"/>
                    <a:pt x="26" y="7"/>
                  </a:cubicBezTo>
                  <a:cubicBezTo>
                    <a:pt x="26" y="12"/>
                    <a:pt x="25" y="13"/>
                    <a:pt x="22" y="15"/>
                  </a:cubicBezTo>
                  <a:cubicBezTo>
                    <a:pt x="16" y="17"/>
                    <a:pt x="8" y="17"/>
                    <a:pt x="3" y="17"/>
                  </a:cubicBezTo>
                  <a:cubicBezTo>
                    <a:pt x="3" y="10"/>
                    <a:pt x="0" y="0"/>
                    <a:pt x="11" y="0"/>
                  </a:cubicBezTo>
                  <a:close/>
                </a:path>
              </a:pathLst>
            </a:custGeom>
            <a:solidFill>
              <a:srgbClr val="F0C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56">
              <a:extLst>
                <a:ext uri="{FF2B5EF4-FFF2-40B4-BE49-F238E27FC236}">
                  <a16:creationId xmlns:a16="http://schemas.microsoft.com/office/drawing/2014/main" id="{D3B6C150-0005-7079-9BAC-3FCA04FCD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" y="3579"/>
              <a:ext cx="85" cy="703"/>
            </a:xfrm>
            <a:custGeom>
              <a:avLst/>
              <a:gdLst>
                <a:gd name="T0" fmla="*/ 220992 w 11"/>
                <a:gd name="T1" fmla="*/ 18314924 h 92"/>
                <a:gd name="T2" fmla="*/ 1073241 w 11"/>
                <a:gd name="T3" fmla="*/ 18314924 h 92"/>
                <a:gd name="T4" fmla="*/ 1486619 w 11"/>
                <a:gd name="T5" fmla="*/ 17714807 h 92"/>
                <a:gd name="T6" fmla="*/ 855896 w 11"/>
                <a:gd name="T7" fmla="*/ 14329256 h 92"/>
                <a:gd name="T8" fmla="*/ 855896 w 11"/>
                <a:gd name="T9" fmla="*/ 14329256 h 92"/>
                <a:gd name="T10" fmla="*/ 2342515 w 11"/>
                <a:gd name="T11" fmla="*/ 5366114 h 92"/>
                <a:gd name="T12" fmla="*/ 2121523 w 11"/>
                <a:gd name="T13" fmla="*/ 1796761 h 92"/>
                <a:gd name="T14" fmla="*/ 1486619 w 11"/>
                <a:gd name="T15" fmla="*/ 0 h 92"/>
                <a:gd name="T16" fmla="*/ 1073241 w 11"/>
                <a:gd name="T17" fmla="*/ 1588841 h 92"/>
                <a:gd name="T18" fmla="*/ 413440 w 11"/>
                <a:gd name="T19" fmla="*/ 2577550 h 92"/>
                <a:gd name="T20" fmla="*/ 634425 w 11"/>
                <a:gd name="T21" fmla="*/ 5366114 h 92"/>
                <a:gd name="T22" fmla="*/ 0 w 11"/>
                <a:gd name="T23" fmla="*/ 14718305 h 92"/>
                <a:gd name="T24" fmla="*/ 220992 w 11"/>
                <a:gd name="T25" fmla="*/ 18314924 h 9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"/>
                <a:gd name="T40" fmla="*/ 0 h 92"/>
                <a:gd name="T41" fmla="*/ 11 w 11"/>
                <a:gd name="T42" fmla="*/ 92 h 9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" h="92">
                  <a:moveTo>
                    <a:pt x="1" y="92"/>
                  </a:moveTo>
                  <a:cubicBezTo>
                    <a:pt x="5" y="92"/>
                    <a:pt x="5" y="92"/>
                    <a:pt x="5" y="92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5"/>
                    <a:pt x="10" y="2"/>
                    <a:pt x="7" y="0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0" y="74"/>
                    <a:pt x="0" y="74"/>
                    <a:pt x="0" y="74"/>
                  </a:cubicBezTo>
                  <a:lnTo>
                    <a:pt x="1" y="92"/>
                  </a:lnTo>
                  <a:close/>
                </a:path>
              </a:pathLst>
            </a:custGeom>
            <a:solidFill>
              <a:srgbClr val="E0AF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57">
              <a:extLst>
                <a:ext uri="{FF2B5EF4-FFF2-40B4-BE49-F238E27FC236}">
                  <a16:creationId xmlns:a16="http://schemas.microsoft.com/office/drawing/2014/main" id="{E1FFC60D-C013-8FD1-C575-B0D874DD4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" y="4191"/>
              <a:ext cx="100" cy="91"/>
            </a:xfrm>
            <a:custGeom>
              <a:avLst/>
              <a:gdLst>
                <a:gd name="T0" fmla="*/ 8 w 100"/>
                <a:gd name="T1" fmla="*/ 23 h 91"/>
                <a:gd name="T2" fmla="*/ 0 w 100"/>
                <a:gd name="T3" fmla="*/ 76 h 91"/>
                <a:gd name="T4" fmla="*/ 23 w 100"/>
                <a:gd name="T5" fmla="*/ 91 h 91"/>
                <a:gd name="T6" fmla="*/ 85 w 100"/>
                <a:gd name="T7" fmla="*/ 91 h 91"/>
                <a:gd name="T8" fmla="*/ 100 w 100"/>
                <a:gd name="T9" fmla="*/ 61 h 91"/>
                <a:gd name="T10" fmla="*/ 92 w 100"/>
                <a:gd name="T11" fmla="*/ 0 h 91"/>
                <a:gd name="T12" fmla="*/ 69 w 100"/>
                <a:gd name="T13" fmla="*/ 46 h 91"/>
                <a:gd name="T14" fmla="*/ 15 w 100"/>
                <a:gd name="T15" fmla="*/ 46 h 91"/>
                <a:gd name="T16" fmla="*/ 8 w 100"/>
                <a:gd name="T17" fmla="*/ 23 h 9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0"/>
                <a:gd name="T28" fmla="*/ 0 h 91"/>
                <a:gd name="T29" fmla="*/ 100 w 100"/>
                <a:gd name="T30" fmla="*/ 91 h 9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0" h="91">
                  <a:moveTo>
                    <a:pt x="8" y="23"/>
                  </a:moveTo>
                  <a:lnTo>
                    <a:pt x="0" y="76"/>
                  </a:lnTo>
                  <a:lnTo>
                    <a:pt x="23" y="91"/>
                  </a:lnTo>
                  <a:lnTo>
                    <a:pt x="85" y="91"/>
                  </a:lnTo>
                  <a:lnTo>
                    <a:pt x="100" y="61"/>
                  </a:lnTo>
                  <a:lnTo>
                    <a:pt x="92" y="0"/>
                  </a:lnTo>
                  <a:lnTo>
                    <a:pt x="69" y="46"/>
                  </a:lnTo>
                  <a:lnTo>
                    <a:pt x="15" y="46"/>
                  </a:lnTo>
                  <a:lnTo>
                    <a:pt x="8" y="23"/>
                  </a:lnTo>
                  <a:close/>
                </a:path>
              </a:pathLst>
            </a:custGeom>
            <a:solidFill>
              <a:srgbClr val="FB5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58">
              <a:extLst>
                <a:ext uri="{FF2B5EF4-FFF2-40B4-BE49-F238E27FC236}">
                  <a16:creationId xmlns:a16="http://schemas.microsoft.com/office/drawing/2014/main" id="{D7637CEF-63D3-98D4-403F-5F0216F0C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" y="3510"/>
              <a:ext cx="154" cy="765"/>
            </a:xfrm>
            <a:custGeom>
              <a:avLst/>
              <a:gdLst>
                <a:gd name="T0" fmla="*/ 3761357 w 20"/>
                <a:gd name="T1" fmla="*/ 3195214 h 100"/>
                <a:gd name="T2" fmla="*/ 3761357 w 20"/>
                <a:gd name="T3" fmla="*/ 6603090 h 100"/>
                <a:gd name="T4" fmla="*/ 3546789 w 20"/>
                <a:gd name="T5" fmla="*/ 16035164 h 100"/>
                <a:gd name="T6" fmla="*/ 3546789 w 20"/>
                <a:gd name="T7" fmla="*/ 16035164 h 100"/>
                <a:gd name="T8" fmla="*/ 4169034 w 20"/>
                <a:gd name="T9" fmla="*/ 19833453 h 100"/>
                <a:gd name="T10" fmla="*/ 3546789 w 20"/>
                <a:gd name="T11" fmla="*/ 20042497 h 100"/>
                <a:gd name="T12" fmla="*/ 1866742 w 20"/>
                <a:gd name="T13" fmla="*/ 20042497 h 100"/>
                <a:gd name="T14" fmla="*/ 1462268 w 20"/>
                <a:gd name="T15" fmla="*/ 19439478 h 100"/>
                <a:gd name="T16" fmla="*/ 2084521 w 20"/>
                <a:gd name="T17" fmla="*/ 16035164 h 100"/>
                <a:gd name="T18" fmla="*/ 2084521 w 20"/>
                <a:gd name="T19" fmla="*/ 16035164 h 100"/>
                <a:gd name="T20" fmla="*/ 404004 w 20"/>
                <a:gd name="T21" fmla="*/ 7021239 h 100"/>
                <a:gd name="T22" fmla="*/ 404004 w 20"/>
                <a:gd name="T23" fmla="*/ 3407884 h 100"/>
                <a:gd name="T24" fmla="*/ 3761357 w 20"/>
                <a:gd name="T25" fmla="*/ 3195214 h 1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"/>
                <a:gd name="T40" fmla="*/ 0 h 100"/>
                <a:gd name="T41" fmla="*/ 20 w 20"/>
                <a:gd name="T42" fmla="*/ 100 h 1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" h="100">
                  <a:moveTo>
                    <a:pt x="18" y="16"/>
                  </a:moveTo>
                  <a:cubicBezTo>
                    <a:pt x="18" y="33"/>
                    <a:pt x="18" y="33"/>
                    <a:pt x="18" y="33"/>
                  </a:cubicBezTo>
                  <a:cubicBezTo>
                    <a:pt x="17" y="80"/>
                    <a:pt x="17" y="80"/>
                    <a:pt x="17" y="80"/>
                  </a:cubicBezTo>
                  <a:cubicBezTo>
                    <a:pt x="17" y="80"/>
                    <a:pt x="17" y="80"/>
                    <a:pt x="17" y="80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17" y="100"/>
                    <a:pt x="17" y="100"/>
                    <a:pt x="17" y="100"/>
                  </a:cubicBezTo>
                  <a:cubicBezTo>
                    <a:pt x="9" y="100"/>
                    <a:pt x="9" y="100"/>
                    <a:pt x="9" y="100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6"/>
                    <a:pt x="18" y="0"/>
                    <a:pt x="18" y="16"/>
                  </a:cubicBezTo>
                  <a:close/>
                </a:path>
              </a:pathLst>
            </a:custGeom>
            <a:solidFill>
              <a:srgbClr val="FFDB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59">
              <a:extLst>
                <a:ext uri="{FF2B5EF4-FFF2-40B4-BE49-F238E27FC236}">
                  <a16:creationId xmlns:a16="http://schemas.microsoft.com/office/drawing/2014/main" id="{641D27CE-9FB8-033E-4165-D2C2526985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" y="3579"/>
              <a:ext cx="77" cy="696"/>
            </a:xfrm>
            <a:custGeom>
              <a:avLst/>
              <a:gdLst>
                <a:gd name="T0" fmla="*/ 1676837 w 10"/>
                <a:gd name="T1" fmla="*/ 1413354 h 91"/>
                <a:gd name="T2" fmla="*/ 1676837 w 10"/>
                <a:gd name="T3" fmla="*/ 4814561 h 91"/>
                <a:gd name="T4" fmla="*/ 1462268 w 10"/>
                <a:gd name="T5" fmla="*/ 14211447 h 91"/>
                <a:gd name="T6" fmla="*/ 1462268 w 10"/>
                <a:gd name="T7" fmla="*/ 14211447 h 91"/>
                <a:gd name="T8" fmla="*/ 2084521 w 10"/>
                <a:gd name="T9" fmla="*/ 18006394 h 91"/>
                <a:gd name="T10" fmla="*/ 1462268 w 10"/>
                <a:gd name="T11" fmla="*/ 18214888 h 91"/>
                <a:gd name="T12" fmla="*/ 840024 w 10"/>
                <a:gd name="T13" fmla="*/ 18214888 h 91"/>
                <a:gd name="T14" fmla="*/ 840024 w 10"/>
                <a:gd name="T15" fmla="*/ 14211447 h 91"/>
                <a:gd name="T16" fmla="*/ 217771 w 10"/>
                <a:gd name="T17" fmla="*/ 5991703 h 91"/>
                <a:gd name="T18" fmla="*/ 0 w 10"/>
                <a:gd name="T19" fmla="*/ 1806632 h 91"/>
                <a:gd name="T20" fmla="*/ 840024 w 10"/>
                <a:gd name="T21" fmla="*/ 811123 h 91"/>
                <a:gd name="T22" fmla="*/ 1244497 w 10"/>
                <a:gd name="T23" fmla="*/ 0 h 91"/>
                <a:gd name="T24" fmla="*/ 1676837 w 10"/>
                <a:gd name="T25" fmla="*/ 1413354 h 9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"/>
                <a:gd name="T40" fmla="*/ 0 h 91"/>
                <a:gd name="T41" fmla="*/ 10 w 10"/>
                <a:gd name="T42" fmla="*/ 91 h 9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" h="91">
                  <a:moveTo>
                    <a:pt x="8" y="7"/>
                  </a:moveTo>
                  <a:cubicBezTo>
                    <a:pt x="8" y="24"/>
                    <a:pt x="8" y="24"/>
                    <a:pt x="8" y="24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7" y="91"/>
                    <a:pt x="7" y="91"/>
                    <a:pt x="7" y="91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2"/>
                    <a:pt x="8" y="4"/>
                    <a:pt x="8" y="7"/>
                  </a:cubicBezTo>
                  <a:close/>
                </a:path>
              </a:pathLst>
            </a:custGeom>
            <a:solidFill>
              <a:srgbClr val="F0C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60">
              <a:extLst>
                <a:ext uri="{FF2B5EF4-FFF2-40B4-BE49-F238E27FC236}">
                  <a16:creationId xmlns:a16="http://schemas.microsoft.com/office/drawing/2014/main" id="{CB368E7F-9EB3-8C2A-2A38-BC1C2B0CE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" y="4191"/>
              <a:ext cx="107" cy="91"/>
            </a:xfrm>
            <a:custGeom>
              <a:avLst/>
              <a:gdLst>
                <a:gd name="T0" fmla="*/ 99 w 107"/>
                <a:gd name="T1" fmla="*/ 23 h 91"/>
                <a:gd name="T2" fmla="*/ 107 w 107"/>
                <a:gd name="T3" fmla="*/ 76 h 91"/>
                <a:gd name="T4" fmla="*/ 84 w 107"/>
                <a:gd name="T5" fmla="*/ 91 h 91"/>
                <a:gd name="T6" fmla="*/ 23 w 107"/>
                <a:gd name="T7" fmla="*/ 91 h 91"/>
                <a:gd name="T8" fmla="*/ 0 w 107"/>
                <a:gd name="T9" fmla="*/ 61 h 91"/>
                <a:gd name="T10" fmla="*/ 15 w 107"/>
                <a:gd name="T11" fmla="*/ 0 h 91"/>
                <a:gd name="T12" fmla="*/ 38 w 107"/>
                <a:gd name="T13" fmla="*/ 46 h 91"/>
                <a:gd name="T14" fmla="*/ 84 w 107"/>
                <a:gd name="T15" fmla="*/ 46 h 91"/>
                <a:gd name="T16" fmla="*/ 99 w 107"/>
                <a:gd name="T17" fmla="*/ 23 h 9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7"/>
                <a:gd name="T28" fmla="*/ 0 h 91"/>
                <a:gd name="T29" fmla="*/ 107 w 107"/>
                <a:gd name="T30" fmla="*/ 91 h 9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7" h="91">
                  <a:moveTo>
                    <a:pt x="99" y="23"/>
                  </a:moveTo>
                  <a:lnTo>
                    <a:pt x="107" y="76"/>
                  </a:lnTo>
                  <a:lnTo>
                    <a:pt x="84" y="91"/>
                  </a:lnTo>
                  <a:lnTo>
                    <a:pt x="23" y="91"/>
                  </a:lnTo>
                  <a:lnTo>
                    <a:pt x="0" y="61"/>
                  </a:lnTo>
                  <a:lnTo>
                    <a:pt x="15" y="0"/>
                  </a:lnTo>
                  <a:lnTo>
                    <a:pt x="38" y="46"/>
                  </a:lnTo>
                  <a:lnTo>
                    <a:pt x="84" y="46"/>
                  </a:lnTo>
                  <a:lnTo>
                    <a:pt x="99" y="23"/>
                  </a:lnTo>
                  <a:close/>
                </a:path>
              </a:pathLst>
            </a:custGeom>
            <a:solidFill>
              <a:srgbClr val="FE8A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Rectangle 61">
              <a:extLst>
                <a:ext uri="{FF2B5EF4-FFF2-40B4-BE49-F238E27FC236}">
                  <a16:creationId xmlns:a16="http://schemas.microsoft.com/office/drawing/2014/main" id="{2FCD7770-E1AF-E479-972A-5AF75B1796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" y="3273"/>
              <a:ext cx="62" cy="1048"/>
            </a:xfrm>
            <a:prstGeom prst="rect">
              <a:avLst/>
            </a:prstGeom>
            <a:solidFill>
              <a:srgbClr val="9B3B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75" name="Rectangle 62">
              <a:extLst>
                <a:ext uri="{FF2B5EF4-FFF2-40B4-BE49-F238E27FC236}">
                  <a16:creationId xmlns:a16="http://schemas.microsoft.com/office/drawing/2014/main" id="{565EE903-38EF-290D-5BCC-CFC7C09322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" y="3273"/>
              <a:ext cx="31" cy="1048"/>
            </a:xfrm>
            <a:prstGeom prst="rect">
              <a:avLst/>
            </a:prstGeom>
            <a:solidFill>
              <a:srgbClr val="8230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76" name="Rectangle 63">
              <a:extLst>
                <a:ext uri="{FF2B5EF4-FFF2-40B4-BE49-F238E27FC236}">
                  <a16:creationId xmlns:a16="http://schemas.microsoft.com/office/drawing/2014/main" id="{C655D9CD-558C-7AE2-9BD3-01FEBE51F7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9" y="3273"/>
              <a:ext cx="62" cy="1048"/>
            </a:xfrm>
            <a:prstGeom prst="rect">
              <a:avLst/>
            </a:prstGeom>
            <a:solidFill>
              <a:srgbClr val="9B3B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77" name="Rectangle 64">
              <a:extLst>
                <a:ext uri="{FF2B5EF4-FFF2-40B4-BE49-F238E27FC236}">
                  <a16:creationId xmlns:a16="http://schemas.microsoft.com/office/drawing/2014/main" id="{66E7CB6A-3D5E-E527-57FF-909E654D4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0" y="3273"/>
              <a:ext cx="31" cy="1048"/>
            </a:xfrm>
            <a:prstGeom prst="rect">
              <a:avLst/>
            </a:prstGeom>
            <a:solidFill>
              <a:srgbClr val="8230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78" name="Freeform 65">
              <a:extLst>
                <a:ext uri="{FF2B5EF4-FFF2-40B4-BE49-F238E27FC236}">
                  <a16:creationId xmlns:a16="http://schemas.microsoft.com/office/drawing/2014/main" id="{5366C172-0CFE-8132-C513-1DE3121768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" y="3212"/>
              <a:ext cx="1099" cy="153"/>
            </a:xfrm>
            <a:custGeom>
              <a:avLst/>
              <a:gdLst>
                <a:gd name="T0" fmla="*/ 62 w 1099"/>
                <a:gd name="T1" fmla="*/ 0 h 153"/>
                <a:gd name="T2" fmla="*/ 1046 w 1099"/>
                <a:gd name="T3" fmla="*/ 0 h 153"/>
                <a:gd name="T4" fmla="*/ 1099 w 1099"/>
                <a:gd name="T5" fmla="*/ 153 h 153"/>
                <a:gd name="T6" fmla="*/ 0 w 1099"/>
                <a:gd name="T7" fmla="*/ 153 h 153"/>
                <a:gd name="T8" fmla="*/ 62 w 1099"/>
                <a:gd name="T9" fmla="*/ 0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9"/>
                <a:gd name="T16" fmla="*/ 0 h 153"/>
                <a:gd name="T17" fmla="*/ 1099 w 1099"/>
                <a:gd name="T18" fmla="*/ 153 h 1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9" h="153">
                  <a:moveTo>
                    <a:pt x="62" y="0"/>
                  </a:moveTo>
                  <a:lnTo>
                    <a:pt x="1046" y="0"/>
                  </a:lnTo>
                  <a:lnTo>
                    <a:pt x="1099" y="153"/>
                  </a:lnTo>
                  <a:lnTo>
                    <a:pt x="0" y="153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9B3B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66">
              <a:extLst>
                <a:ext uri="{FF2B5EF4-FFF2-40B4-BE49-F238E27FC236}">
                  <a16:creationId xmlns:a16="http://schemas.microsoft.com/office/drawing/2014/main" id="{3A2782B4-79F2-91D0-B678-858401DEF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" y="3212"/>
              <a:ext cx="585" cy="153"/>
            </a:xfrm>
            <a:custGeom>
              <a:avLst/>
              <a:gdLst>
                <a:gd name="T0" fmla="*/ 0 w 585"/>
                <a:gd name="T1" fmla="*/ 0 h 153"/>
                <a:gd name="T2" fmla="*/ 462 w 585"/>
                <a:gd name="T3" fmla="*/ 0 h 153"/>
                <a:gd name="T4" fmla="*/ 585 w 585"/>
                <a:gd name="T5" fmla="*/ 153 h 153"/>
                <a:gd name="T6" fmla="*/ 0 w 585"/>
                <a:gd name="T7" fmla="*/ 153 h 153"/>
                <a:gd name="T8" fmla="*/ 0 w 585"/>
                <a:gd name="T9" fmla="*/ 0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5"/>
                <a:gd name="T16" fmla="*/ 0 h 153"/>
                <a:gd name="T17" fmla="*/ 585 w 585"/>
                <a:gd name="T18" fmla="*/ 153 h 15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5" h="153">
                  <a:moveTo>
                    <a:pt x="0" y="0"/>
                  </a:moveTo>
                  <a:lnTo>
                    <a:pt x="462" y="0"/>
                  </a:lnTo>
                  <a:lnTo>
                    <a:pt x="585" y="153"/>
                  </a:lnTo>
                  <a:lnTo>
                    <a:pt x="0" y="1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230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67">
              <a:extLst>
                <a:ext uri="{FF2B5EF4-FFF2-40B4-BE49-F238E27FC236}">
                  <a16:creationId xmlns:a16="http://schemas.microsoft.com/office/drawing/2014/main" id="{40AC1EA6-BA59-6177-0F9A-43997C796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" y="2584"/>
              <a:ext cx="231" cy="306"/>
            </a:xfrm>
            <a:custGeom>
              <a:avLst/>
              <a:gdLst>
                <a:gd name="T0" fmla="*/ 5009528 w 30"/>
                <a:gd name="T1" fmla="*/ 7206108 h 40"/>
                <a:gd name="T2" fmla="*/ 5631365 w 30"/>
                <a:gd name="T3" fmla="*/ 6000484 h 40"/>
                <a:gd name="T4" fmla="*/ 5845933 w 30"/>
                <a:gd name="T5" fmla="*/ 5003911 h 40"/>
                <a:gd name="T6" fmla="*/ 6253617 w 30"/>
                <a:gd name="T7" fmla="*/ 4609936 h 40"/>
                <a:gd name="T8" fmla="*/ 6253617 w 30"/>
                <a:gd name="T9" fmla="*/ 3407883 h 40"/>
                <a:gd name="T10" fmla="*/ 5845933 w 30"/>
                <a:gd name="T11" fmla="*/ 3013909 h 40"/>
                <a:gd name="T12" fmla="*/ 5413593 w 30"/>
                <a:gd name="T13" fmla="*/ 2017328 h 40"/>
                <a:gd name="T14" fmla="*/ 2488995 w 30"/>
                <a:gd name="T15" fmla="*/ 209097 h 40"/>
                <a:gd name="T16" fmla="*/ 407677 w 30"/>
                <a:gd name="T17" fmla="*/ 2592608 h 40"/>
                <a:gd name="T18" fmla="*/ 407677 w 30"/>
                <a:gd name="T19" fmla="*/ 4007330 h 40"/>
                <a:gd name="T20" fmla="*/ 217771 w 30"/>
                <a:gd name="T21" fmla="*/ 4400892 h 40"/>
                <a:gd name="T22" fmla="*/ 840024 w 30"/>
                <a:gd name="T23" fmla="*/ 5425212 h 40"/>
                <a:gd name="T24" fmla="*/ 1244497 w 30"/>
                <a:gd name="T25" fmla="*/ 5815553 h 40"/>
                <a:gd name="T26" fmla="*/ 1866742 w 30"/>
                <a:gd name="T27" fmla="*/ 6812133 h 40"/>
                <a:gd name="T28" fmla="*/ 2706766 w 30"/>
                <a:gd name="T29" fmla="*/ 7414739 h 40"/>
                <a:gd name="T30" fmla="*/ 3951324 w 30"/>
                <a:gd name="T31" fmla="*/ 8017819 h 40"/>
                <a:gd name="T32" fmla="*/ 5009528 w 30"/>
                <a:gd name="T33" fmla="*/ 7206108 h 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"/>
                <a:gd name="T52" fmla="*/ 0 h 40"/>
                <a:gd name="T53" fmla="*/ 30 w 30"/>
                <a:gd name="T54" fmla="*/ 40 h 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" h="40">
                  <a:moveTo>
                    <a:pt x="24" y="36"/>
                  </a:moveTo>
                  <a:cubicBezTo>
                    <a:pt x="25" y="34"/>
                    <a:pt x="26" y="33"/>
                    <a:pt x="27" y="30"/>
                  </a:cubicBezTo>
                  <a:cubicBezTo>
                    <a:pt x="27" y="28"/>
                    <a:pt x="28" y="27"/>
                    <a:pt x="28" y="25"/>
                  </a:cubicBezTo>
                  <a:cubicBezTo>
                    <a:pt x="29" y="25"/>
                    <a:pt x="29" y="24"/>
                    <a:pt x="30" y="23"/>
                  </a:cubicBezTo>
                  <a:cubicBezTo>
                    <a:pt x="30" y="21"/>
                    <a:pt x="30" y="18"/>
                    <a:pt x="30" y="17"/>
                  </a:cubicBezTo>
                  <a:cubicBezTo>
                    <a:pt x="30" y="14"/>
                    <a:pt x="29" y="13"/>
                    <a:pt x="28" y="15"/>
                  </a:cubicBezTo>
                  <a:cubicBezTo>
                    <a:pt x="27" y="14"/>
                    <a:pt x="27" y="12"/>
                    <a:pt x="26" y="10"/>
                  </a:cubicBezTo>
                  <a:cubicBezTo>
                    <a:pt x="24" y="4"/>
                    <a:pt x="19" y="0"/>
                    <a:pt x="12" y="1"/>
                  </a:cubicBezTo>
                  <a:cubicBezTo>
                    <a:pt x="5" y="2"/>
                    <a:pt x="1" y="6"/>
                    <a:pt x="2" y="13"/>
                  </a:cubicBezTo>
                  <a:cubicBezTo>
                    <a:pt x="2" y="16"/>
                    <a:pt x="2" y="18"/>
                    <a:pt x="2" y="20"/>
                  </a:cubicBezTo>
                  <a:cubicBezTo>
                    <a:pt x="1" y="19"/>
                    <a:pt x="0" y="20"/>
                    <a:pt x="1" y="22"/>
                  </a:cubicBezTo>
                  <a:cubicBezTo>
                    <a:pt x="2" y="24"/>
                    <a:pt x="3" y="25"/>
                    <a:pt x="4" y="27"/>
                  </a:cubicBezTo>
                  <a:cubicBezTo>
                    <a:pt x="4" y="29"/>
                    <a:pt x="5" y="30"/>
                    <a:pt x="6" y="29"/>
                  </a:cubicBezTo>
                  <a:cubicBezTo>
                    <a:pt x="7" y="31"/>
                    <a:pt x="8" y="33"/>
                    <a:pt x="9" y="34"/>
                  </a:cubicBezTo>
                  <a:cubicBezTo>
                    <a:pt x="11" y="36"/>
                    <a:pt x="12" y="37"/>
                    <a:pt x="13" y="37"/>
                  </a:cubicBezTo>
                  <a:cubicBezTo>
                    <a:pt x="16" y="39"/>
                    <a:pt x="18" y="40"/>
                    <a:pt x="19" y="40"/>
                  </a:cubicBezTo>
                  <a:cubicBezTo>
                    <a:pt x="21" y="39"/>
                    <a:pt x="22" y="38"/>
                    <a:pt x="24" y="36"/>
                  </a:cubicBezTo>
                  <a:close/>
                </a:path>
              </a:pathLst>
            </a:custGeom>
            <a:solidFill>
              <a:srgbClr val="FFDB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68">
              <a:extLst>
                <a:ext uri="{FF2B5EF4-FFF2-40B4-BE49-F238E27FC236}">
                  <a16:creationId xmlns:a16="http://schemas.microsoft.com/office/drawing/2014/main" id="{63C4B569-C265-46D0-8013-D85439B71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" y="2584"/>
              <a:ext cx="138" cy="306"/>
            </a:xfrm>
            <a:custGeom>
              <a:avLst/>
              <a:gdLst>
                <a:gd name="T0" fmla="*/ 2435631 w 18"/>
                <a:gd name="T1" fmla="*/ 7206108 h 40"/>
                <a:gd name="T2" fmla="*/ 3047155 w 18"/>
                <a:gd name="T3" fmla="*/ 6000484 h 40"/>
                <a:gd name="T4" fmla="*/ 3258049 w 18"/>
                <a:gd name="T5" fmla="*/ 5003911 h 40"/>
                <a:gd name="T6" fmla="*/ 3655037 w 18"/>
                <a:gd name="T7" fmla="*/ 4609936 h 40"/>
                <a:gd name="T8" fmla="*/ 3655037 w 18"/>
                <a:gd name="T9" fmla="*/ 3407883 h 40"/>
                <a:gd name="T10" fmla="*/ 3258049 w 18"/>
                <a:gd name="T11" fmla="*/ 3013909 h 40"/>
                <a:gd name="T12" fmla="*/ 2833086 w 18"/>
                <a:gd name="T13" fmla="*/ 2017328 h 40"/>
                <a:gd name="T14" fmla="*/ 0 w 18"/>
                <a:gd name="T15" fmla="*/ 209097 h 40"/>
                <a:gd name="T16" fmla="*/ 1430301 w 18"/>
                <a:gd name="T17" fmla="*/ 8017819 h 40"/>
                <a:gd name="T18" fmla="*/ 2435631 w 18"/>
                <a:gd name="T19" fmla="*/ 7206108 h 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"/>
                <a:gd name="T31" fmla="*/ 0 h 40"/>
                <a:gd name="T32" fmla="*/ 18 w 18"/>
                <a:gd name="T33" fmla="*/ 40 h 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" h="40">
                  <a:moveTo>
                    <a:pt x="12" y="36"/>
                  </a:moveTo>
                  <a:cubicBezTo>
                    <a:pt x="13" y="34"/>
                    <a:pt x="14" y="33"/>
                    <a:pt x="15" y="30"/>
                  </a:cubicBezTo>
                  <a:cubicBezTo>
                    <a:pt x="15" y="28"/>
                    <a:pt x="16" y="27"/>
                    <a:pt x="16" y="25"/>
                  </a:cubicBezTo>
                  <a:cubicBezTo>
                    <a:pt x="17" y="25"/>
                    <a:pt x="17" y="24"/>
                    <a:pt x="18" y="23"/>
                  </a:cubicBezTo>
                  <a:cubicBezTo>
                    <a:pt x="18" y="21"/>
                    <a:pt x="18" y="18"/>
                    <a:pt x="18" y="17"/>
                  </a:cubicBezTo>
                  <a:cubicBezTo>
                    <a:pt x="18" y="14"/>
                    <a:pt x="17" y="13"/>
                    <a:pt x="16" y="15"/>
                  </a:cubicBezTo>
                  <a:cubicBezTo>
                    <a:pt x="15" y="14"/>
                    <a:pt x="15" y="12"/>
                    <a:pt x="14" y="10"/>
                  </a:cubicBezTo>
                  <a:cubicBezTo>
                    <a:pt x="12" y="4"/>
                    <a:pt x="7" y="0"/>
                    <a:pt x="0" y="1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9" y="39"/>
                    <a:pt x="10" y="38"/>
                    <a:pt x="12" y="36"/>
                  </a:cubicBezTo>
                  <a:close/>
                </a:path>
              </a:pathLst>
            </a:custGeom>
            <a:solidFill>
              <a:srgbClr val="F0C1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69">
              <a:extLst>
                <a:ext uri="{FF2B5EF4-FFF2-40B4-BE49-F238E27FC236}">
                  <a16:creationId xmlns:a16="http://schemas.microsoft.com/office/drawing/2014/main" id="{E6B4E4D0-31CF-5466-9A4B-1D3B5072F3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" y="2546"/>
              <a:ext cx="238" cy="329"/>
            </a:xfrm>
            <a:custGeom>
              <a:avLst/>
              <a:gdLst>
                <a:gd name="T0" fmla="*/ 6135356 w 31"/>
                <a:gd name="T1" fmla="*/ 3800432 h 43"/>
                <a:gd name="T2" fmla="*/ 5948035 w 31"/>
                <a:gd name="T3" fmla="*/ 4825244 h 43"/>
                <a:gd name="T4" fmla="*/ 5735777 w 31"/>
                <a:gd name="T5" fmla="*/ 3619015 h 43"/>
                <a:gd name="T6" fmla="*/ 4294043 w 31"/>
                <a:gd name="T7" fmla="*/ 2203688 h 43"/>
                <a:gd name="T8" fmla="*/ 2668103 w 31"/>
                <a:gd name="T9" fmla="*/ 8625677 h 43"/>
                <a:gd name="T10" fmla="*/ 399571 w 31"/>
                <a:gd name="T11" fmla="*/ 5428087 h 43"/>
                <a:gd name="T12" fmla="*/ 211782 w 31"/>
                <a:gd name="T13" fmla="*/ 2806538 h 43"/>
                <a:gd name="T14" fmla="*/ 2452729 w 31"/>
                <a:gd name="T15" fmla="*/ 997000 h 43"/>
                <a:gd name="T16" fmla="*/ 6135356 w 31"/>
                <a:gd name="T17" fmla="*/ 3800432 h 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43"/>
                <a:gd name="T29" fmla="*/ 31 w 31"/>
                <a:gd name="T30" fmla="*/ 43 h 4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43">
                  <a:moveTo>
                    <a:pt x="30" y="19"/>
                  </a:moveTo>
                  <a:cubicBezTo>
                    <a:pt x="29" y="21"/>
                    <a:pt x="29" y="22"/>
                    <a:pt x="29" y="24"/>
                  </a:cubicBezTo>
                  <a:cubicBezTo>
                    <a:pt x="29" y="22"/>
                    <a:pt x="28" y="20"/>
                    <a:pt x="28" y="18"/>
                  </a:cubicBezTo>
                  <a:cubicBezTo>
                    <a:pt x="27" y="16"/>
                    <a:pt x="24" y="11"/>
                    <a:pt x="21" y="11"/>
                  </a:cubicBezTo>
                  <a:cubicBezTo>
                    <a:pt x="21" y="16"/>
                    <a:pt x="3" y="25"/>
                    <a:pt x="13" y="43"/>
                  </a:cubicBezTo>
                  <a:cubicBezTo>
                    <a:pt x="10" y="41"/>
                    <a:pt x="4" y="33"/>
                    <a:pt x="2" y="27"/>
                  </a:cubicBezTo>
                  <a:cubicBezTo>
                    <a:pt x="1" y="23"/>
                    <a:pt x="0" y="16"/>
                    <a:pt x="1" y="14"/>
                  </a:cubicBezTo>
                  <a:cubicBezTo>
                    <a:pt x="2" y="9"/>
                    <a:pt x="5" y="5"/>
                    <a:pt x="12" y="5"/>
                  </a:cubicBezTo>
                  <a:cubicBezTo>
                    <a:pt x="25" y="0"/>
                    <a:pt x="31" y="13"/>
                    <a:pt x="30" y="19"/>
                  </a:cubicBezTo>
                  <a:close/>
                </a:path>
              </a:pathLst>
            </a:custGeom>
            <a:solidFill>
              <a:srgbClr val="9B3B0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70">
              <a:extLst>
                <a:ext uri="{FF2B5EF4-FFF2-40B4-BE49-F238E27FC236}">
                  <a16:creationId xmlns:a16="http://schemas.microsoft.com/office/drawing/2014/main" id="{804392EA-0B39-2118-2D5F-6AF291BFCCD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" y="2539"/>
              <a:ext cx="200" cy="390"/>
            </a:xfrm>
            <a:custGeom>
              <a:avLst/>
              <a:gdLst>
                <a:gd name="T0" fmla="*/ 2478816 w 26"/>
                <a:gd name="T1" fmla="*/ 10197545 h 51"/>
                <a:gd name="T2" fmla="*/ 1670000 w 26"/>
                <a:gd name="T3" fmla="*/ 2407638 h 51"/>
                <a:gd name="T4" fmla="*/ 619939 w 26"/>
                <a:gd name="T5" fmla="*/ 4000918 h 51"/>
                <a:gd name="T6" fmla="*/ 0 w 26"/>
                <a:gd name="T7" fmla="*/ 994997 h 51"/>
                <a:gd name="T8" fmla="*/ 2478816 w 26"/>
                <a:gd name="T9" fmla="*/ 10197545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51"/>
                <a:gd name="T17" fmla="*/ 26 w 26"/>
                <a:gd name="T18" fmla="*/ 51 h 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51">
                  <a:moveTo>
                    <a:pt x="12" y="51"/>
                  </a:moveTo>
                  <a:cubicBezTo>
                    <a:pt x="20" y="35"/>
                    <a:pt x="13" y="16"/>
                    <a:pt x="8" y="12"/>
                  </a:cubicBezTo>
                  <a:cubicBezTo>
                    <a:pt x="8" y="14"/>
                    <a:pt x="6" y="16"/>
                    <a:pt x="3" y="2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9" y="0"/>
                    <a:pt x="26" y="34"/>
                    <a:pt x="12" y="51"/>
                  </a:cubicBezTo>
                  <a:close/>
                </a:path>
              </a:pathLst>
            </a:custGeom>
            <a:solidFill>
              <a:srgbClr val="8230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71">
              <a:extLst>
                <a:ext uri="{FF2B5EF4-FFF2-40B4-BE49-F238E27FC236}">
                  <a16:creationId xmlns:a16="http://schemas.microsoft.com/office/drawing/2014/main" id="{230E5D72-4F46-F696-121F-B970E6A72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" y="2921"/>
              <a:ext cx="216" cy="291"/>
            </a:xfrm>
            <a:custGeom>
              <a:avLst/>
              <a:gdLst>
                <a:gd name="T0" fmla="*/ 0 w 28"/>
                <a:gd name="T1" fmla="*/ 7662282 h 38"/>
                <a:gd name="T2" fmla="*/ 0 w 28"/>
                <a:gd name="T3" fmla="*/ 5451019 h 38"/>
                <a:gd name="T4" fmla="*/ 1884037 w 28"/>
                <a:gd name="T5" fmla="*/ 0 h 38"/>
                <a:gd name="T6" fmla="*/ 3796570 w 28"/>
                <a:gd name="T7" fmla="*/ 395668 h 38"/>
                <a:gd name="T8" fmla="*/ 5900079 w 28"/>
                <a:gd name="T9" fmla="*/ 3425184 h 38"/>
                <a:gd name="T10" fmla="*/ 4207434 w 28"/>
                <a:gd name="T11" fmla="*/ 7662282 h 38"/>
                <a:gd name="T12" fmla="*/ 0 w 28"/>
                <a:gd name="T13" fmla="*/ 7662282 h 3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8"/>
                <a:gd name="T22" fmla="*/ 0 h 38"/>
                <a:gd name="T23" fmla="*/ 28 w 28"/>
                <a:gd name="T24" fmla="*/ 38 h 3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8" h="38">
                  <a:moveTo>
                    <a:pt x="0" y="38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5" y="1"/>
                    <a:pt x="18" y="2"/>
                  </a:cubicBezTo>
                  <a:cubicBezTo>
                    <a:pt x="25" y="3"/>
                    <a:pt x="28" y="8"/>
                    <a:pt x="28" y="17"/>
                  </a:cubicBezTo>
                  <a:cubicBezTo>
                    <a:pt x="28" y="20"/>
                    <a:pt x="20" y="36"/>
                    <a:pt x="20" y="38"/>
                  </a:cubicBezTo>
                  <a:lnTo>
                    <a:pt x="0" y="38"/>
                  </a:lnTo>
                  <a:close/>
                </a:path>
              </a:pathLst>
            </a:custGeom>
            <a:solidFill>
              <a:srgbClr val="3A0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72">
              <a:extLst>
                <a:ext uri="{FF2B5EF4-FFF2-40B4-BE49-F238E27FC236}">
                  <a16:creationId xmlns:a16="http://schemas.microsoft.com/office/drawing/2014/main" id="{D8B8BBAA-B06F-72AF-716F-405EAF44A5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" y="2921"/>
              <a:ext cx="215" cy="291"/>
            </a:xfrm>
            <a:custGeom>
              <a:avLst/>
              <a:gdLst>
                <a:gd name="T0" fmla="*/ 5739272 w 28"/>
                <a:gd name="T1" fmla="*/ 7662282 h 38"/>
                <a:gd name="T2" fmla="*/ 5739272 w 28"/>
                <a:gd name="T3" fmla="*/ 5451019 h 38"/>
                <a:gd name="T4" fmla="*/ 3897113 w 28"/>
                <a:gd name="T5" fmla="*/ 0 h 38"/>
                <a:gd name="T6" fmla="*/ 2054479 w 28"/>
                <a:gd name="T7" fmla="*/ 395668 h 38"/>
                <a:gd name="T8" fmla="*/ 0 w 28"/>
                <a:gd name="T9" fmla="*/ 3425184 h 38"/>
                <a:gd name="T10" fmla="*/ 827159 w 28"/>
                <a:gd name="T11" fmla="*/ 7662282 h 38"/>
                <a:gd name="T12" fmla="*/ 5739272 w 28"/>
                <a:gd name="T13" fmla="*/ 7662282 h 3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8"/>
                <a:gd name="T22" fmla="*/ 0 h 38"/>
                <a:gd name="T23" fmla="*/ 28 w 28"/>
                <a:gd name="T24" fmla="*/ 38 h 3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8" h="38">
                  <a:moveTo>
                    <a:pt x="28" y="38"/>
                  </a:moveTo>
                  <a:cubicBezTo>
                    <a:pt x="28" y="27"/>
                    <a:pt x="28" y="27"/>
                    <a:pt x="28" y="27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6" y="0"/>
                    <a:pt x="13" y="1"/>
                    <a:pt x="10" y="2"/>
                  </a:cubicBezTo>
                  <a:cubicBezTo>
                    <a:pt x="3" y="3"/>
                    <a:pt x="0" y="7"/>
                    <a:pt x="0" y="17"/>
                  </a:cubicBezTo>
                  <a:cubicBezTo>
                    <a:pt x="0" y="20"/>
                    <a:pt x="4" y="36"/>
                    <a:pt x="4" y="38"/>
                  </a:cubicBezTo>
                  <a:lnTo>
                    <a:pt x="28" y="38"/>
                  </a:lnTo>
                  <a:close/>
                </a:path>
              </a:pathLst>
            </a:custGeom>
            <a:solidFill>
              <a:srgbClr val="6263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73">
              <a:extLst>
                <a:ext uri="{FF2B5EF4-FFF2-40B4-BE49-F238E27FC236}">
                  <a16:creationId xmlns:a16="http://schemas.microsoft.com/office/drawing/2014/main" id="{1CEE0556-5B79-AEA4-42AE-768E3B788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" y="2913"/>
              <a:ext cx="131" cy="214"/>
            </a:xfrm>
            <a:custGeom>
              <a:avLst/>
              <a:gdLst>
                <a:gd name="T0" fmla="*/ 131 w 131"/>
                <a:gd name="T1" fmla="*/ 23 h 214"/>
                <a:gd name="T2" fmla="*/ 85 w 131"/>
                <a:gd name="T3" fmla="*/ 69 h 214"/>
                <a:gd name="T4" fmla="*/ 116 w 131"/>
                <a:gd name="T5" fmla="*/ 77 h 214"/>
                <a:gd name="T6" fmla="*/ 0 w 131"/>
                <a:gd name="T7" fmla="*/ 214 h 214"/>
                <a:gd name="T8" fmla="*/ 70 w 131"/>
                <a:gd name="T9" fmla="*/ 0 h 214"/>
                <a:gd name="T10" fmla="*/ 131 w 131"/>
                <a:gd name="T11" fmla="*/ 23 h 2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1"/>
                <a:gd name="T19" fmla="*/ 0 h 214"/>
                <a:gd name="T20" fmla="*/ 131 w 131"/>
                <a:gd name="T21" fmla="*/ 214 h 2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1" h="214">
                  <a:moveTo>
                    <a:pt x="131" y="23"/>
                  </a:moveTo>
                  <a:lnTo>
                    <a:pt x="85" y="69"/>
                  </a:lnTo>
                  <a:lnTo>
                    <a:pt x="116" y="77"/>
                  </a:lnTo>
                  <a:lnTo>
                    <a:pt x="0" y="214"/>
                  </a:lnTo>
                  <a:lnTo>
                    <a:pt x="70" y="0"/>
                  </a:lnTo>
                  <a:lnTo>
                    <a:pt x="131" y="23"/>
                  </a:lnTo>
                  <a:close/>
                </a:path>
              </a:pathLst>
            </a:custGeom>
            <a:solidFill>
              <a:srgbClr val="6263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74">
              <a:extLst>
                <a:ext uri="{FF2B5EF4-FFF2-40B4-BE49-F238E27FC236}">
                  <a16:creationId xmlns:a16="http://schemas.microsoft.com/office/drawing/2014/main" id="{A51B0773-5A1E-FFC2-0687-E37D4A4772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" y="2913"/>
              <a:ext cx="130" cy="222"/>
            </a:xfrm>
            <a:custGeom>
              <a:avLst/>
              <a:gdLst>
                <a:gd name="T0" fmla="*/ 0 w 130"/>
                <a:gd name="T1" fmla="*/ 23 h 222"/>
                <a:gd name="T2" fmla="*/ 54 w 130"/>
                <a:gd name="T3" fmla="*/ 69 h 222"/>
                <a:gd name="T4" fmla="*/ 15 w 130"/>
                <a:gd name="T5" fmla="*/ 77 h 222"/>
                <a:gd name="T6" fmla="*/ 130 w 130"/>
                <a:gd name="T7" fmla="*/ 222 h 222"/>
                <a:gd name="T8" fmla="*/ 61 w 130"/>
                <a:gd name="T9" fmla="*/ 0 h 222"/>
                <a:gd name="T10" fmla="*/ 0 w 130"/>
                <a:gd name="T11" fmla="*/ 23 h 2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0"/>
                <a:gd name="T19" fmla="*/ 0 h 222"/>
                <a:gd name="T20" fmla="*/ 130 w 130"/>
                <a:gd name="T21" fmla="*/ 222 h 2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0" h="222">
                  <a:moveTo>
                    <a:pt x="0" y="23"/>
                  </a:moveTo>
                  <a:lnTo>
                    <a:pt x="54" y="69"/>
                  </a:lnTo>
                  <a:lnTo>
                    <a:pt x="15" y="77"/>
                  </a:lnTo>
                  <a:lnTo>
                    <a:pt x="130" y="222"/>
                  </a:lnTo>
                  <a:lnTo>
                    <a:pt x="61" y="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3A0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75">
              <a:extLst>
                <a:ext uri="{FF2B5EF4-FFF2-40B4-BE49-F238E27FC236}">
                  <a16:creationId xmlns:a16="http://schemas.microsoft.com/office/drawing/2014/main" id="{2EFFA816-FE4B-4D70-7AF2-B83E2E951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0" y="3204"/>
              <a:ext cx="238" cy="107"/>
            </a:xfrm>
            <a:custGeom>
              <a:avLst/>
              <a:gdLst>
                <a:gd name="T0" fmla="*/ 2053096 w 31"/>
                <a:gd name="T1" fmla="*/ 208069 h 14"/>
                <a:gd name="T2" fmla="*/ 1441743 w 31"/>
                <a:gd name="T3" fmla="*/ 600492 h 14"/>
                <a:gd name="T4" fmla="*/ 0 w 31"/>
                <a:gd name="T5" fmla="*/ 1590242 h 14"/>
                <a:gd name="T6" fmla="*/ 1441743 w 31"/>
                <a:gd name="T7" fmla="*/ 1409458 h 14"/>
                <a:gd name="T8" fmla="*/ 2668103 w 31"/>
                <a:gd name="T9" fmla="*/ 1200922 h 14"/>
                <a:gd name="T10" fmla="*/ 3894471 w 31"/>
                <a:gd name="T11" fmla="*/ 2190734 h 14"/>
                <a:gd name="T12" fmla="*/ 4106722 w 31"/>
                <a:gd name="T13" fmla="*/ 2583148 h 14"/>
                <a:gd name="T14" fmla="*/ 4294043 w 31"/>
                <a:gd name="T15" fmla="*/ 2583148 h 14"/>
                <a:gd name="T16" fmla="*/ 4294043 w 31"/>
                <a:gd name="T17" fmla="*/ 1982664 h 14"/>
                <a:gd name="T18" fmla="*/ 4106722 w 31"/>
                <a:gd name="T19" fmla="*/ 1590242 h 14"/>
                <a:gd name="T20" fmla="*/ 4506293 w 31"/>
                <a:gd name="T21" fmla="*/ 1982664 h 14"/>
                <a:gd name="T22" fmla="*/ 4506293 w 31"/>
                <a:gd name="T23" fmla="*/ 2398742 h 14"/>
                <a:gd name="T24" fmla="*/ 4909050 w 31"/>
                <a:gd name="T25" fmla="*/ 2398742 h 14"/>
                <a:gd name="T26" fmla="*/ 4909050 w 31"/>
                <a:gd name="T27" fmla="*/ 2190734 h 14"/>
                <a:gd name="T28" fmla="*/ 4909050 w 31"/>
                <a:gd name="T29" fmla="*/ 1798250 h 14"/>
                <a:gd name="T30" fmla="*/ 5121246 w 31"/>
                <a:gd name="T31" fmla="*/ 2398742 h 14"/>
                <a:gd name="T32" fmla="*/ 5520403 w 31"/>
                <a:gd name="T33" fmla="*/ 2398742 h 14"/>
                <a:gd name="T34" fmla="*/ 5520403 w 31"/>
                <a:gd name="T35" fmla="*/ 1982664 h 14"/>
                <a:gd name="T36" fmla="*/ 6347606 w 31"/>
                <a:gd name="T37" fmla="*/ 2398742 h 14"/>
                <a:gd name="T38" fmla="*/ 5948035 w 31"/>
                <a:gd name="T39" fmla="*/ 1798250 h 14"/>
                <a:gd name="T40" fmla="*/ 4106722 w 31"/>
                <a:gd name="T41" fmla="*/ 392423 h 14"/>
                <a:gd name="T42" fmla="*/ 3279456 w 31"/>
                <a:gd name="T43" fmla="*/ 0 h 14"/>
                <a:gd name="T44" fmla="*/ 2053096 w 31"/>
                <a:gd name="T45" fmla="*/ 208069 h 1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1"/>
                <a:gd name="T70" fmla="*/ 0 h 14"/>
                <a:gd name="T71" fmla="*/ 31 w 31"/>
                <a:gd name="T72" fmla="*/ 14 h 1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1" h="14">
                  <a:moveTo>
                    <a:pt x="10" y="1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5" y="5"/>
                    <a:pt x="3" y="6"/>
                    <a:pt x="0" y="8"/>
                  </a:cubicBezTo>
                  <a:cubicBezTo>
                    <a:pt x="0" y="11"/>
                    <a:pt x="5" y="9"/>
                    <a:pt x="7" y="7"/>
                  </a:cubicBezTo>
                  <a:cubicBezTo>
                    <a:pt x="9" y="6"/>
                    <a:pt x="11" y="6"/>
                    <a:pt x="13" y="6"/>
                  </a:cubicBezTo>
                  <a:cubicBezTo>
                    <a:pt x="16" y="7"/>
                    <a:pt x="17" y="8"/>
                    <a:pt x="19" y="11"/>
                  </a:cubicBezTo>
                  <a:cubicBezTo>
                    <a:pt x="19" y="12"/>
                    <a:pt x="19" y="13"/>
                    <a:pt x="20" y="13"/>
                  </a:cubicBezTo>
                  <a:cubicBezTo>
                    <a:pt x="21" y="14"/>
                    <a:pt x="22" y="14"/>
                    <a:pt x="21" y="13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9"/>
                    <a:pt x="22" y="10"/>
                    <a:pt x="22" y="10"/>
                  </a:cubicBezTo>
                  <a:cubicBezTo>
                    <a:pt x="22" y="11"/>
                    <a:pt x="22" y="12"/>
                    <a:pt x="22" y="12"/>
                  </a:cubicBezTo>
                  <a:cubicBezTo>
                    <a:pt x="22" y="14"/>
                    <a:pt x="24" y="14"/>
                    <a:pt x="24" y="12"/>
                  </a:cubicBezTo>
                  <a:cubicBezTo>
                    <a:pt x="24" y="12"/>
                    <a:pt x="24" y="11"/>
                    <a:pt x="24" y="11"/>
                  </a:cubicBezTo>
                  <a:cubicBezTo>
                    <a:pt x="24" y="10"/>
                    <a:pt x="24" y="10"/>
                    <a:pt x="24" y="9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6" y="14"/>
                    <a:pt x="27" y="13"/>
                    <a:pt x="27" y="12"/>
                  </a:cubicBezTo>
                  <a:cubicBezTo>
                    <a:pt x="27" y="12"/>
                    <a:pt x="27" y="10"/>
                    <a:pt x="27" y="10"/>
                  </a:cubicBezTo>
                  <a:cubicBezTo>
                    <a:pt x="28" y="11"/>
                    <a:pt x="30" y="12"/>
                    <a:pt x="31" y="12"/>
                  </a:cubicBezTo>
                  <a:cubicBezTo>
                    <a:pt x="31" y="12"/>
                    <a:pt x="31" y="11"/>
                    <a:pt x="29" y="9"/>
                  </a:cubicBezTo>
                  <a:cubicBezTo>
                    <a:pt x="26" y="7"/>
                    <a:pt x="23" y="4"/>
                    <a:pt x="20" y="2"/>
                  </a:cubicBezTo>
                  <a:cubicBezTo>
                    <a:pt x="18" y="1"/>
                    <a:pt x="17" y="0"/>
                    <a:pt x="16" y="0"/>
                  </a:cubicBezTo>
                  <a:cubicBezTo>
                    <a:pt x="14" y="0"/>
                    <a:pt x="11" y="0"/>
                    <a:pt x="10" y="1"/>
                  </a:cubicBezTo>
                  <a:close/>
                </a:path>
              </a:pathLst>
            </a:custGeom>
            <a:solidFill>
              <a:srgbClr val="E0AF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76">
              <a:extLst>
                <a:ext uri="{FF2B5EF4-FFF2-40B4-BE49-F238E27FC236}">
                  <a16:creationId xmlns:a16="http://schemas.microsoft.com/office/drawing/2014/main" id="{E2B2C39A-D340-763F-F872-481389B207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3158"/>
              <a:ext cx="230" cy="77"/>
            </a:xfrm>
            <a:custGeom>
              <a:avLst/>
              <a:gdLst>
                <a:gd name="T0" fmla="*/ 2038176 w 30"/>
                <a:gd name="T1" fmla="*/ 0 h 10"/>
                <a:gd name="T2" fmla="*/ 6090730 w 30"/>
                <a:gd name="T3" fmla="*/ 1462268 h 10"/>
                <a:gd name="T4" fmla="*/ 3444610 w 30"/>
                <a:gd name="T5" fmla="*/ 2084521 h 10"/>
                <a:gd name="T6" fmla="*/ 607882 w 30"/>
                <a:gd name="T7" fmla="*/ 1676837 h 10"/>
                <a:gd name="T8" fmla="*/ 607882 w 30"/>
                <a:gd name="T9" fmla="*/ 404004 h 10"/>
                <a:gd name="T10" fmla="*/ 2038176 w 30"/>
                <a:gd name="T11" fmla="*/ 0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10"/>
                <a:gd name="T20" fmla="*/ 30 w 30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10">
                  <a:moveTo>
                    <a:pt x="10" y="0"/>
                  </a:moveTo>
                  <a:cubicBezTo>
                    <a:pt x="14" y="1"/>
                    <a:pt x="28" y="4"/>
                    <a:pt x="30" y="7"/>
                  </a:cubicBezTo>
                  <a:cubicBezTo>
                    <a:pt x="24" y="5"/>
                    <a:pt x="21" y="7"/>
                    <a:pt x="17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0" y="7"/>
                    <a:pt x="1" y="4"/>
                    <a:pt x="3" y="2"/>
                  </a:cubicBezTo>
                  <a:cubicBezTo>
                    <a:pt x="4" y="0"/>
                    <a:pt x="7" y="0"/>
                    <a:pt x="10" y="0"/>
                  </a:cubicBezTo>
                  <a:close/>
                </a:path>
              </a:pathLst>
            </a:custGeom>
            <a:solidFill>
              <a:srgbClr val="3A0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77">
              <a:extLst>
                <a:ext uri="{FF2B5EF4-FFF2-40B4-BE49-F238E27FC236}">
                  <a16:creationId xmlns:a16="http://schemas.microsoft.com/office/drawing/2014/main" id="{63ECE4A6-087C-8548-CE1C-3C60137CE56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" y="2959"/>
              <a:ext cx="162" cy="260"/>
            </a:xfrm>
            <a:custGeom>
              <a:avLst/>
              <a:gdLst>
                <a:gd name="T0" fmla="*/ 1257390 w 21"/>
                <a:gd name="T1" fmla="*/ 0 h 34"/>
                <a:gd name="T2" fmla="*/ 1476861 w 21"/>
                <a:gd name="T3" fmla="*/ 0 h 34"/>
                <a:gd name="T4" fmla="*/ 2323396 w 21"/>
                <a:gd name="T5" fmla="*/ 994997 h 34"/>
                <a:gd name="T6" fmla="*/ 4207434 w 21"/>
                <a:gd name="T7" fmla="*/ 5806640 h 34"/>
                <a:gd name="T8" fmla="*/ 2950043 w 21"/>
                <a:gd name="T9" fmla="*/ 6798066 h 34"/>
                <a:gd name="T10" fmla="*/ 2950043 w 21"/>
                <a:gd name="T11" fmla="*/ 6798066 h 34"/>
                <a:gd name="T12" fmla="*/ 1692645 w 21"/>
                <a:gd name="T13" fmla="*/ 5806640 h 34"/>
                <a:gd name="T14" fmla="*/ 219417 w 21"/>
                <a:gd name="T15" fmla="*/ 1203815 h 34"/>
                <a:gd name="T16" fmla="*/ 1257390 w 21"/>
                <a:gd name="T17" fmla="*/ 0 h 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34"/>
                <a:gd name="T29" fmla="*/ 21 w 21"/>
                <a:gd name="T30" fmla="*/ 34 h 3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34">
                  <a:moveTo>
                    <a:pt x="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9" y="0"/>
                    <a:pt x="10" y="2"/>
                    <a:pt x="11" y="5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1" y="32"/>
                    <a:pt x="17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1" y="34"/>
                    <a:pt x="9" y="32"/>
                    <a:pt x="8" y="2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3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3A0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78">
              <a:extLst>
                <a:ext uri="{FF2B5EF4-FFF2-40B4-BE49-F238E27FC236}">
                  <a16:creationId xmlns:a16="http://schemas.microsoft.com/office/drawing/2014/main" id="{44E56A57-4402-5451-BB11-B14E629BCC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" y="3235"/>
              <a:ext cx="461" cy="84"/>
            </a:xfrm>
            <a:custGeom>
              <a:avLst/>
              <a:gdLst>
                <a:gd name="T0" fmla="*/ 1846981 w 60"/>
                <a:gd name="T1" fmla="*/ 0 h 11"/>
                <a:gd name="T2" fmla="*/ 12131293 w 60"/>
                <a:gd name="T3" fmla="*/ 0 h 11"/>
                <a:gd name="T4" fmla="*/ 12131293 w 60"/>
                <a:gd name="T5" fmla="*/ 390997 h 11"/>
                <a:gd name="T6" fmla="*/ 11113489 w 60"/>
                <a:gd name="T7" fmla="*/ 1972236 h 11"/>
                <a:gd name="T8" fmla="*/ 10496648 w 60"/>
                <a:gd name="T9" fmla="*/ 2179777 h 11"/>
                <a:gd name="T10" fmla="*/ 212698 w 60"/>
                <a:gd name="T11" fmla="*/ 2179777 h 11"/>
                <a:gd name="T12" fmla="*/ 212698 w 60"/>
                <a:gd name="T13" fmla="*/ 1972236 h 11"/>
                <a:gd name="T14" fmla="*/ 1230086 w 60"/>
                <a:gd name="T15" fmla="*/ 390997 h 11"/>
                <a:gd name="T16" fmla="*/ 1846981 w 60"/>
                <a:gd name="T17" fmla="*/ 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0"/>
                <a:gd name="T28" fmla="*/ 0 h 11"/>
                <a:gd name="T29" fmla="*/ 60 w 60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0" h="11">
                  <a:moveTo>
                    <a:pt x="9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60" y="0"/>
                    <a:pt x="60" y="1"/>
                    <a:pt x="59" y="2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3" y="10"/>
                    <a:pt x="52" y="11"/>
                    <a:pt x="5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0"/>
                    <a:pt x="1" y="10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1"/>
                    <a:pt x="8" y="0"/>
                    <a:pt x="9" y="0"/>
                  </a:cubicBezTo>
                  <a:close/>
                </a:path>
              </a:pathLst>
            </a:custGeom>
            <a:solidFill>
              <a:srgbClr val="E8F7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79">
              <a:extLst>
                <a:ext uri="{FF2B5EF4-FFF2-40B4-BE49-F238E27FC236}">
                  <a16:creationId xmlns:a16="http://schemas.microsoft.com/office/drawing/2014/main" id="{9AD42A89-E53A-FE8A-A1FA-D72B0E826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" y="3235"/>
              <a:ext cx="261" cy="84"/>
            </a:xfrm>
            <a:custGeom>
              <a:avLst/>
              <a:gdLst>
                <a:gd name="T0" fmla="*/ 1625354 w 34"/>
                <a:gd name="T1" fmla="*/ 0 h 11"/>
                <a:gd name="T2" fmla="*/ 5944911 w 34"/>
                <a:gd name="T3" fmla="*/ 0 h 11"/>
                <a:gd name="T4" fmla="*/ 6743801 w 34"/>
                <a:gd name="T5" fmla="*/ 390997 h 11"/>
                <a:gd name="T6" fmla="*/ 5729586 w 34"/>
                <a:gd name="T7" fmla="*/ 1972236 h 11"/>
                <a:gd name="T8" fmla="*/ 4503708 w 34"/>
                <a:gd name="T9" fmla="*/ 2179777 h 11"/>
                <a:gd name="T10" fmla="*/ 0 w 34"/>
                <a:gd name="T11" fmla="*/ 2179777 h 11"/>
                <a:gd name="T12" fmla="*/ 1625354 w 34"/>
                <a:gd name="T13" fmla="*/ 0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4"/>
                <a:gd name="T22" fmla="*/ 0 h 11"/>
                <a:gd name="T23" fmla="*/ 34 w 34"/>
                <a:gd name="T24" fmla="*/ 11 h 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4" h="11">
                  <a:moveTo>
                    <a:pt x="8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1"/>
                    <a:pt x="33" y="2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7" y="10"/>
                    <a:pt x="25" y="11"/>
                    <a:pt x="22" y="11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80">
              <a:extLst>
                <a:ext uri="{FF2B5EF4-FFF2-40B4-BE49-F238E27FC236}">
                  <a16:creationId xmlns:a16="http://schemas.microsoft.com/office/drawing/2014/main" id="{5AD6FF3B-42E3-9783-6FE6-76C7C69E76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" y="2975"/>
              <a:ext cx="407" cy="344"/>
            </a:xfrm>
            <a:custGeom>
              <a:avLst/>
              <a:gdLst>
                <a:gd name="T0" fmla="*/ 1227658 w 53"/>
                <a:gd name="T1" fmla="*/ 0 h 45"/>
                <a:gd name="T2" fmla="*/ 9639842 w 53"/>
                <a:gd name="T3" fmla="*/ 0 h 45"/>
                <a:gd name="T4" fmla="*/ 10867553 w 53"/>
                <a:gd name="T5" fmla="*/ 1202120 h 45"/>
                <a:gd name="T6" fmla="*/ 10867553 w 53"/>
                <a:gd name="T7" fmla="*/ 7779208 h 45"/>
                <a:gd name="T8" fmla="*/ 9639842 w 53"/>
                <a:gd name="T9" fmla="*/ 8981382 h 45"/>
                <a:gd name="T10" fmla="*/ 1227658 w 53"/>
                <a:gd name="T11" fmla="*/ 8981382 h 45"/>
                <a:gd name="T12" fmla="*/ 0 w 53"/>
                <a:gd name="T13" fmla="*/ 7779208 h 45"/>
                <a:gd name="T14" fmla="*/ 0 w 53"/>
                <a:gd name="T15" fmla="*/ 1202120 h 45"/>
                <a:gd name="T16" fmla="*/ 1227658 w 53"/>
                <a:gd name="T17" fmla="*/ 0 h 4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3"/>
                <a:gd name="T28" fmla="*/ 0 h 45"/>
                <a:gd name="T29" fmla="*/ 53 w 53"/>
                <a:gd name="T30" fmla="*/ 45 h 4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3" h="45">
                  <a:moveTo>
                    <a:pt x="6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50" y="0"/>
                    <a:pt x="53" y="3"/>
                    <a:pt x="53" y="6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42"/>
                    <a:pt x="50" y="45"/>
                    <a:pt x="47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3" y="45"/>
                    <a:pt x="0" y="42"/>
                    <a:pt x="0" y="3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BFB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81">
              <a:extLst>
                <a:ext uri="{FF2B5EF4-FFF2-40B4-BE49-F238E27FC236}">
                  <a16:creationId xmlns:a16="http://schemas.microsoft.com/office/drawing/2014/main" id="{9F9284DC-16F8-1235-E1A6-D4B93ABAB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" y="2975"/>
              <a:ext cx="207" cy="344"/>
            </a:xfrm>
            <a:custGeom>
              <a:avLst/>
              <a:gdLst>
                <a:gd name="T0" fmla="*/ 0 w 27"/>
                <a:gd name="T1" fmla="*/ 0 h 45"/>
                <a:gd name="T2" fmla="*/ 4477457 w 27"/>
                <a:gd name="T3" fmla="*/ 0 h 45"/>
                <a:gd name="T4" fmla="*/ 5482794 w 27"/>
                <a:gd name="T5" fmla="*/ 1202120 h 45"/>
                <a:gd name="T6" fmla="*/ 5482794 w 27"/>
                <a:gd name="T7" fmla="*/ 7779208 h 45"/>
                <a:gd name="T8" fmla="*/ 4477457 w 27"/>
                <a:gd name="T9" fmla="*/ 8981382 h 45"/>
                <a:gd name="T10" fmla="*/ 0 w 27"/>
                <a:gd name="T11" fmla="*/ 8981382 h 45"/>
                <a:gd name="T12" fmla="*/ 0 w 27"/>
                <a:gd name="T13" fmla="*/ 0 h 4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"/>
                <a:gd name="T22" fmla="*/ 0 h 45"/>
                <a:gd name="T23" fmla="*/ 27 w 27"/>
                <a:gd name="T24" fmla="*/ 45 h 4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" h="45">
                  <a:moveTo>
                    <a:pt x="0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7" y="3"/>
                    <a:pt x="27" y="6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42"/>
                    <a:pt x="25" y="45"/>
                    <a:pt x="22" y="45"/>
                  </a:cubicBezTo>
                  <a:cubicBezTo>
                    <a:pt x="0" y="45"/>
                    <a:pt x="0" y="45"/>
                    <a:pt x="0" y="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82">
              <a:extLst>
                <a:ext uri="{FF2B5EF4-FFF2-40B4-BE49-F238E27FC236}">
                  <a16:creationId xmlns:a16="http://schemas.microsoft.com/office/drawing/2014/main" id="{8155D5B4-352A-E446-490E-EBCF173A03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9" y="2011"/>
              <a:ext cx="253" cy="290"/>
            </a:xfrm>
            <a:custGeom>
              <a:avLst/>
              <a:gdLst>
                <a:gd name="T0" fmla="*/ 4660428 w 33"/>
                <a:gd name="T1" fmla="*/ 2381007 h 38"/>
                <a:gd name="T2" fmla="*/ 6702191 w 33"/>
                <a:gd name="T3" fmla="*/ 4348680 h 38"/>
                <a:gd name="T4" fmla="*/ 6090729 w 33"/>
                <a:gd name="T5" fmla="*/ 5539007 h 38"/>
                <a:gd name="T6" fmla="*/ 5482793 w 33"/>
                <a:gd name="T7" fmla="*/ 6912859 h 38"/>
                <a:gd name="T8" fmla="*/ 4660428 w 33"/>
                <a:gd name="T9" fmla="*/ 7506679 h 38"/>
                <a:gd name="T10" fmla="*/ 3655037 w 33"/>
                <a:gd name="T11" fmla="*/ 7119957 h 38"/>
                <a:gd name="T12" fmla="*/ 3047155 w 33"/>
                <a:gd name="T13" fmla="*/ 5539007 h 38"/>
                <a:gd name="T14" fmla="*/ 2435631 w 33"/>
                <a:gd name="T15" fmla="*/ 4348680 h 38"/>
                <a:gd name="T16" fmla="*/ 4660428 w 33"/>
                <a:gd name="T17" fmla="*/ 2381007 h 38"/>
                <a:gd name="T18" fmla="*/ 607882 w 33"/>
                <a:gd name="T19" fmla="*/ 6706158 h 38"/>
                <a:gd name="T20" fmla="*/ 822419 w 33"/>
                <a:gd name="T21" fmla="*/ 7119957 h 38"/>
                <a:gd name="T22" fmla="*/ 2435631 w 33"/>
                <a:gd name="T23" fmla="*/ 5929225 h 38"/>
                <a:gd name="T24" fmla="*/ 2435631 w 33"/>
                <a:gd name="T25" fmla="*/ 5722119 h 38"/>
                <a:gd name="T26" fmla="*/ 607882 w 33"/>
                <a:gd name="T27" fmla="*/ 6706158 h 38"/>
                <a:gd name="T28" fmla="*/ 0 w 33"/>
                <a:gd name="T29" fmla="*/ 4555381 h 38"/>
                <a:gd name="T30" fmla="*/ 0 w 33"/>
                <a:gd name="T31" fmla="*/ 4945652 h 38"/>
                <a:gd name="T32" fmla="*/ 2038176 w 33"/>
                <a:gd name="T33" fmla="*/ 4738486 h 38"/>
                <a:gd name="T34" fmla="*/ 2038176 w 33"/>
                <a:gd name="T35" fmla="*/ 4348680 h 38"/>
                <a:gd name="T36" fmla="*/ 0 w 33"/>
                <a:gd name="T37" fmla="*/ 4555381 h 38"/>
                <a:gd name="T38" fmla="*/ 607882 w 33"/>
                <a:gd name="T39" fmla="*/ 2381007 h 38"/>
                <a:gd name="T40" fmla="*/ 397455 w 33"/>
                <a:gd name="T41" fmla="*/ 2564180 h 38"/>
                <a:gd name="T42" fmla="*/ 2224736 w 33"/>
                <a:gd name="T43" fmla="*/ 3548218 h 38"/>
                <a:gd name="T44" fmla="*/ 2435631 w 33"/>
                <a:gd name="T45" fmla="*/ 3157939 h 38"/>
                <a:gd name="T46" fmla="*/ 607882 w 33"/>
                <a:gd name="T47" fmla="*/ 2381007 h 38"/>
                <a:gd name="T48" fmla="*/ 2435631 w 33"/>
                <a:gd name="T49" fmla="*/ 596912 h 38"/>
                <a:gd name="T50" fmla="*/ 2038176 w 33"/>
                <a:gd name="T51" fmla="*/ 804078 h 38"/>
                <a:gd name="T52" fmla="*/ 3258049 w 33"/>
                <a:gd name="T53" fmla="*/ 2381007 h 38"/>
                <a:gd name="T54" fmla="*/ 3444610 w 33"/>
                <a:gd name="T55" fmla="*/ 2381007 h 38"/>
                <a:gd name="T56" fmla="*/ 2435631 w 33"/>
                <a:gd name="T57" fmla="*/ 596912 h 38"/>
                <a:gd name="T58" fmla="*/ 4477456 w 33"/>
                <a:gd name="T59" fmla="*/ 0 h 38"/>
                <a:gd name="T60" fmla="*/ 4660428 w 33"/>
                <a:gd name="T61" fmla="*/ 0 h 38"/>
                <a:gd name="T62" fmla="*/ 4660428 w 33"/>
                <a:gd name="T63" fmla="*/ 1967207 h 38"/>
                <a:gd name="T64" fmla="*/ 4477456 w 33"/>
                <a:gd name="T65" fmla="*/ 1967207 h 38"/>
                <a:gd name="T66" fmla="*/ 4477456 w 33"/>
                <a:gd name="T67" fmla="*/ 0 h 3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3"/>
                <a:gd name="T103" fmla="*/ 0 h 38"/>
                <a:gd name="T104" fmla="*/ 33 w 33"/>
                <a:gd name="T105" fmla="*/ 38 h 3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3" h="38">
                  <a:moveTo>
                    <a:pt x="23" y="12"/>
                  </a:moveTo>
                  <a:cubicBezTo>
                    <a:pt x="28" y="12"/>
                    <a:pt x="33" y="16"/>
                    <a:pt x="33" y="22"/>
                  </a:cubicBezTo>
                  <a:cubicBezTo>
                    <a:pt x="33" y="24"/>
                    <a:pt x="32" y="26"/>
                    <a:pt x="30" y="28"/>
                  </a:cubicBezTo>
                  <a:cubicBezTo>
                    <a:pt x="28" y="31"/>
                    <a:pt x="28" y="32"/>
                    <a:pt x="27" y="35"/>
                  </a:cubicBezTo>
                  <a:cubicBezTo>
                    <a:pt x="26" y="37"/>
                    <a:pt x="24" y="38"/>
                    <a:pt x="23" y="38"/>
                  </a:cubicBezTo>
                  <a:cubicBezTo>
                    <a:pt x="21" y="38"/>
                    <a:pt x="19" y="38"/>
                    <a:pt x="18" y="36"/>
                  </a:cubicBezTo>
                  <a:cubicBezTo>
                    <a:pt x="17" y="32"/>
                    <a:pt x="17" y="31"/>
                    <a:pt x="15" y="28"/>
                  </a:cubicBezTo>
                  <a:cubicBezTo>
                    <a:pt x="13" y="26"/>
                    <a:pt x="12" y="24"/>
                    <a:pt x="12" y="22"/>
                  </a:cubicBezTo>
                  <a:cubicBezTo>
                    <a:pt x="12" y="16"/>
                    <a:pt x="17" y="12"/>
                    <a:pt x="23" y="12"/>
                  </a:cubicBezTo>
                  <a:close/>
                  <a:moveTo>
                    <a:pt x="3" y="34"/>
                  </a:moveTo>
                  <a:cubicBezTo>
                    <a:pt x="4" y="36"/>
                    <a:pt x="4" y="36"/>
                    <a:pt x="4" y="36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29"/>
                    <a:pt x="12" y="29"/>
                    <a:pt x="12" y="29"/>
                  </a:cubicBezTo>
                  <a:lnTo>
                    <a:pt x="3" y="34"/>
                  </a:lnTo>
                  <a:close/>
                  <a:moveTo>
                    <a:pt x="0" y="23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2"/>
                    <a:pt x="10" y="22"/>
                    <a:pt x="10" y="22"/>
                  </a:cubicBezTo>
                  <a:lnTo>
                    <a:pt x="0" y="23"/>
                  </a:lnTo>
                  <a:close/>
                  <a:moveTo>
                    <a:pt x="3" y="12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6"/>
                    <a:pt x="12" y="16"/>
                    <a:pt x="12" y="16"/>
                  </a:cubicBezTo>
                  <a:lnTo>
                    <a:pt x="3" y="12"/>
                  </a:lnTo>
                  <a:close/>
                  <a:moveTo>
                    <a:pt x="12" y="3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2"/>
                    <a:pt x="17" y="12"/>
                    <a:pt x="17" y="12"/>
                  </a:cubicBezTo>
                  <a:lnTo>
                    <a:pt x="12" y="3"/>
                  </a:lnTo>
                  <a:close/>
                  <a:moveTo>
                    <a:pt x="22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2" y="10"/>
                    <a:pt x="22" y="10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F994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83">
              <a:extLst>
                <a:ext uri="{FF2B5EF4-FFF2-40B4-BE49-F238E27FC236}">
                  <a16:creationId xmlns:a16="http://schemas.microsoft.com/office/drawing/2014/main" id="{D99B9AD9-4744-0CAA-5D80-D88EB5F4DF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56" y="2011"/>
              <a:ext cx="169" cy="329"/>
            </a:xfrm>
            <a:custGeom>
              <a:avLst/>
              <a:gdLst>
                <a:gd name="T0" fmla="*/ 0 w 22"/>
                <a:gd name="T1" fmla="*/ 2412389 h 43"/>
                <a:gd name="T2" fmla="*/ 2061647 w 22"/>
                <a:gd name="T3" fmla="*/ 4403750 h 43"/>
                <a:gd name="T4" fmla="*/ 1445165 w 22"/>
                <a:gd name="T5" fmla="*/ 5609978 h 43"/>
                <a:gd name="T6" fmla="*/ 828622 w 22"/>
                <a:gd name="T7" fmla="*/ 7028931 h 43"/>
                <a:gd name="T8" fmla="*/ 828622 w 22"/>
                <a:gd name="T9" fmla="*/ 7028931 h 43"/>
                <a:gd name="T10" fmla="*/ 212617 w 22"/>
                <a:gd name="T11" fmla="*/ 8625677 h 43"/>
                <a:gd name="T12" fmla="*/ 0 w 22"/>
                <a:gd name="T13" fmla="*/ 8625677 h 43"/>
                <a:gd name="T14" fmla="*/ 0 w 22"/>
                <a:gd name="T15" fmla="*/ 7028931 h 43"/>
                <a:gd name="T16" fmla="*/ 0 w 22"/>
                <a:gd name="T17" fmla="*/ 5219394 h 43"/>
                <a:gd name="T18" fmla="*/ 0 w 22"/>
                <a:gd name="T19" fmla="*/ 5006661 h 43"/>
                <a:gd name="T20" fmla="*/ 0 w 22"/>
                <a:gd name="T21" fmla="*/ 2412389 h 43"/>
                <a:gd name="T22" fmla="*/ 2061647 w 22"/>
                <a:gd name="T23" fmla="*/ 603317 h 43"/>
                <a:gd name="T24" fmla="*/ 2461908 w 22"/>
                <a:gd name="T25" fmla="*/ 812071 h 43"/>
                <a:gd name="T26" fmla="*/ 1229360 w 22"/>
                <a:gd name="T27" fmla="*/ 2412389 h 43"/>
                <a:gd name="T28" fmla="*/ 1016750 w 22"/>
                <a:gd name="T29" fmla="*/ 2412389 h 43"/>
                <a:gd name="T30" fmla="*/ 2061647 w 22"/>
                <a:gd name="T31" fmla="*/ 603317 h 43"/>
                <a:gd name="T32" fmla="*/ 3907072 w 22"/>
                <a:gd name="T33" fmla="*/ 2412389 h 43"/>
                <a:gd name="T34" fmla="*/ 4119629 w 22"/>
                <a:gd name="T35" fmla="*/ 2594272 h 43"/>
                <a:gd name="T36" fmla="*/ 2273788 w 22"/>
                <a:gd name="T37" fmla="*/ 3619015 h 43"/>
                <a:gd name="T38" fmla="*/ 2061647 w 22"/>
                <a:gd name="T39" fmla="*/ 3197589 h 43"/>
                <a:gd name="T40" fmla="*/ 3907072 w 22"/>
                <a:gd name="T41" fmla="*/ 2412389 h 43"/>
                <a:gd name="T42" fmla="*/ 4519898 w 22"/>
                <a:gd name="T43" fmla="*/ 4616077 h 43"/>
                <a:gd name="T44" fmla="*/ 4519898 w 22"/>
                <a:gd name="T45" fmla="*/ 5006661 h 43"/>
                <a:gd name="T46" fmla="*/ 2461908 w 22"/>
                <a:gd name="T47" fmla="*/ 4825244 h 43"/>
                <a:gd name="T48" fmla="*/ 2461908 w 22"/>
                <a:gd name="T49" fmla="*/ 4403750 h 43"/>
                <a:gd name="T50" fmla="*/ 4519898 w 22"/>
                <a:gd name="T51" fmla="*/ 4616077 h 43"/>
                <a:gd name="T52" fmla="*/ 3907072 w 22"/>
                <a:gd name="T53" fmla="*/ 6816137 h 43"/>
                <a:gd name="T54" fmla="*/ 3691275 w 22"/>
                <a:gd name="T55" fmla="*/ 7210287 h 43"/>
                <a:gd name="T56" fmla="*/ 2061647 w 22"/>
                <a:gd name="T57" fmla="*/ 6031465 h 43"/>
                <a:gd name="T58" fmla="*/ 2061647 w 22"/>
                <a:gd name="T59" fmla="*/ 5822244 h 43"/>
                <a:gd name="T60" fmla="*/ 3907072 w 22"/>
                <a:gd name="T61" fmla="*/ 6816137 h 43"/>
                <a:gd name="T62" fmla="*/ 0 w 22"/>
                <a:gd name="T63" fmla="*/ 0 h 43"/>
                <a:gd name="T64" fmla="*/ 0 w 22"/>
                <a:gd name="T65" fmla="*/ 0 h 43"/>
                <a:gd name="T66" fmla="*/ 0 w 22"/>
                <a:gd name="T67" fmla="*/ 2018706 h 43"/>
                <a:gd name="T68" fmla="*/ 0 w 22"/>
                <a:gd name="T69" fmla="*/ 2018706 h 43"/>
                <a:gd name="T70" fmla="*/ 0 w 22"/>
                <a:gd name="T71" fmla="*/ 0 h 4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2"/>
                <a:gd name="T109" fmla="*/ 0 h 43"/>
                <a:gd name="T110" fmla="*/ 22 w 22"/>
                <a:gd name="T111" fmla="*/ 43 h 4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2" h="43">
                  <a:moveTo>
                    <a:pt x="0" y="12"/>
                  </a:moveTo>
                  <a:cubicBezTo>
                    <a:pt x="5" y="12"/>
                    <a:pt x="10" y="16"/>
                    <a:pt x="10" y="22"/>
                  </a:cubicBezTo>
                  <a:cubicBezTo>
                    <a:pt x="10" y="24"/>
                    <a:pt x="9" y="26"/>
                    <a:pt x="7" y="28"/>
                  </a:cubicBezTo>
                  <a:cubicBezTo>
                    <a:pt x="5" y="31"/>
                    <a:pt x="5" y="32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8"/>
                    <a:pt x="5" y="43"/>
                    <a:pt x="1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0" y="12"/>
                  </a:lnTo>
                  <a:close/>
                  <a:moveTo>
                    <a:pt x="10" y="3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5" y="12"/>
                    <a:pt x="5" y="12"/>
                    <a:pt x="5" y="12"/>
                  </a:cubicBezTo>
                  <a:lnTo>
                    <a:pt x="10" y="3"/>
                  </a:lnTo>
                  <a:close/>
                  <a:moveTo>
                    <a:pt x="19" y="12"/>
                  </a:moveTo>
                  <a:cubicBezTo>
                    <a:pt x="20" y="13"/>
                    <a:pt x="20" y="13"/>
                    <a:pt x="20" y="13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0" y="16"/>
                    <a:pt x="10" y="16"/>
                    <a:pt x="10" y="16"/>
                  </a:cubicBezTo>
                  <a:lnTo>
                    <a:pt x="19" y="12"/>
                  </a:lnTo>
                  <a:close/>
                  <a:moveTo>
                    <a:pt x="22" y="23"/>
                  </a:moveTo>
                  <a:cubicBezTo>
                    <a:pt x="22" y="25"/>
                    <a:pt x="22" y="25"/>
                    <a:pt x="22" y="25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2"/>
                    <a:pt x="12" y="22"/>
                    <a:pt x="12" y="22"/>
                  </a:cubicBezTo>
                  <a:lnTo>
                    <a:pt x="22" y="23"/>
                  </a:lnTo>
                  <a:close/>
                  <a:moveTo>
                    <a:pt x="19" y="34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29"/>
                    <a:pt x="10" y="29"/>
                    <a:pt x="10" y="29"/>
                  </a:cubicBezTo>
                  <a:lnTo>
                    <a:pt x="19" y="34"/>
                  </a:ln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B6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84">
              <a:extLst>
                <a:ext uri="{FF2B5EF4-FFF2-40B4-BE49-F238E27FC236}">
                  <a16:creationId xmlns:a16="http://schemas.microsoft.com/office/drawing/2014/main" id="{6425CD89-9E9E-6D25-8CA9-B17B253099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" y="2202"/>
              <a:ext cx="54" cy="84"/>
            </a:xfrm>
            <a:custGeom>
              <a:avLst/>
              <a:gdLst>
                <a:gd name="T0" fmla="*/ 219417 w 7"/>
                <a:gd name="T1" fmla="*/ 986381 h 11"/>
                <a:gd name="T2" fmla="*/ 219417 w 7"/>
                <a:gd name="T3" fmla="*/ 207541 h 11"/>
                <a:gd name="T4" fmla="*/ 219417 w 7"/>
                <a:gd name="T5" fmla="*/ 390997 h 11"/>
                <a:gd name="T6" fmla="*/ 219417 w 7"/>
                <a:gd name="T7" fmla="*/ 390997 h 11"/>
                <a:gd name="T8" fmla="*/ 410855 w 7"/>
                <a:gd name="T9" fmla="*/ 207541 h 11"/>
                <a:gd name="T10" fmla="*/ 410855 w 7"/>
                <a:gd name="T11" fmla="*/ 207541 h 11"/>
                <a:gd name="T12" fmla="*/ 410855 w 7"/>
                <a:gd name="T13" fmla="*/ 207541 h 11"/>
                <a:gd name="T14" fmla="*/ 410855 w 7"/>
                <a:gd name="T15" fmla="*/ 207541 h 11"/>
                <a:gd name="T16" fmla="*/ 626639 w 7"/>
                <a:gd name="T17" fmla="*/ 390997 h 11"/>
                <a:gd name="T18" fmla="*/ 626639 w 7"/>
                <a:gd name="T19" fmla="*/ 207541 h 11"/>
                <a:gd name="T20" fmla="*/ 846535 w 7"/>
                <a:gd name="T21" fmla="*/ 207541 h 11"/>
                <a:gd name="T22" fmla="*/ 846535 w 7"/>
                <a:gd name="T23" fmla="*/ 390997 h 11"/>
                <a:gd name="T24" fmla="*/ 846535 w 7"/>
                <a:gd name="T25" fmla="*/ 207541 h 11"/>
                <a:gd name="T26" fmla="*/ 846535 w 7"/>
                <a:gd name="T27" fmla="*/ 207541 h 11"/>
                <a:gd name="T28" fmla="*/ 1066006 w 7"/>
                <a:gd name="T29" fmla="*/ 390997 h 11"/>
                <a:gd name="T30" fmla="*/ 1066006 w 7"/>
                <a:gd name="T31" fmla="*/ 207541 h 11"/>
                <a:gd name="T32" fmla="*/ 1257390 w 7"/>
                <a:gd name="T33" fmla="*/ 207541 h 11"/>
                <a:gd name="T34" fmla="*/ 1257390 w 7"/>
                <a:gd name="T35" fmla="*/ 207541 h 11"/>
                <a:gd name="T36" fmla="*/ 1257390 w 7"/>
                <a:gd name="T37" fmla="*/ 207541 h 11"/>
                <a:gd name="T38" fmla="*/ 1476862 w 7"/>
                <a:gd name="T39" fmla="*/ 207541 h 11"/>
                <a:gd name="T40" fmla="*/ 1476862 w 7"/>
                <a:gd name="T41" fmla="*/ 207541 h 11"/>
                <a:gd name="T42" fmla="*/ 1257390 w 7"/>
                <a:gd name="T43" fmla="*/ 390997 h 11"/>
                <a:gd name="T44" fmla="*/ 1257390 w 7"/>
                <a:gd name="T45" fmla="*/ 207541 h 11"/>
                <a:gd name="T46" fmla="*/ 1066006 w 7"/>
                <a:gd name="T47" fmla="*/ 207541 h 11"/>
                <a:gd name="T48" fmla="*/ 1066006 w 7"/>
                <a:gd name="T49" fmla="*/ 390997 h 11"/>
                <a:gd name="T50" fmla="*/ 1066006 w 7"/>
                <a:gd name="T51" fmla="*/ 207541 h 11"/>
                <a:gd name="T52" fmla="*/ 846535 w 7"/>
                <a:gd name="T53" fmla="*/ 207541 h 11"/>
                <a:gd name="T54" fmla="*/ 846535 w 7"/>
                <a:gd name="T55" fmla="*/ 390997 h 11"/>
                <a:gd name="T56" fmla="*/ 846535 w 7"/>
                <a:gd name="T57" fmla="*/ 390997 h 11"/>
                <a:gd name="T58" fmla="*/ 846535 w 7"/>
                <a:gd name="T59" fmla="*/ 207541 h 11"/>
                <a:gd name="T60" fmla="*/ 626639 w 7"/>
                <a:gd name="T61" fmla="*/ 207541 h 11"/>
                <a:gd name="T62" fmla="*/ 626639 w 7"/>
                <a:gd name="T63" fmla="*/ 390997 h 11"/>
                <a:gd name="T64" fmla="*/ 626639 w 7"/>
                <a:gd name="T65" fmla="*/ 207541 h 11"/>
                <a:gd name="T66" fmla="*/ 410855 w 7"/>
                <a:gd name="T67" fmla="*/ 207541 h 11"/>
                <a:gd name="T68" fmla="*/ 410855 w 7"/>
                <a:gd name="T69" fmla="*/ 207541 h 11"/>
                <a:gd name="T70" fmla="*/ 410855 w 7"/>
                <a:gd name="T71" fmla="*/ 207541 h 11"/>
                <a:gd name="T72" fmla="*/ 219417 w 7"/>
                <a:gd name="T73" fmla="*/ 207541 h 11"/>
                <a:gd name="T74" fmla="*/ 219417 w 7"/>
                <a:gd name="T75" fmla="*/ 390997 h 11"/>
                <a:gd name="T76" fmla="*/ 219417 w 7"/>
                <a:gd name="T77" fmla="*/ 390997 h 11"/>
                <a:gd name="T78" fmla="*/ 219417 w 7"/>
                <a:gd name="T79" fmla="*/ 207541 h 11"/>
                <a:gd name="T80" fmla="*/ 0 w 7"/>
                <a:gd name="T81" fmla="*/ 207541 h 11"/>
                <a:gd name="T82" fmla="*/ 219417 w 7"/>
                <a:gd name="T83" fmla="*/ 2179777 h 1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"/>
                <a:gd name="T127" fmla="*/ 0 h 11"/>
                <a:gd name="T128" fmla="*/ 7 w 7"/>
                <a:gd name="T129" fmla="*/ 11 h 1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" h="11">
                  <a:moveTo>
                    <a:pt x="2" y="11"/>
                  </a:moveTo>
                  <a:cubicBezTo>
                    <a:pt x="2" y="8"/>
                    <a:pt x="1" y="6"/>
                    <a:pt x="1" y="5"/>
                  </a:cubicBezTo>
                  <a:cubicBezTo>
                    <a:pt x="1" y="4"/>
                    <a:pt x="0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6" y="2"/>
                    <a:pt x="6" y="2"/>
                    <a:pt x="6" y="1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6"/>
                    <a:pt x="1" y="8"/>
                    <a:pt x="1" y="11"/>
                  </a:cubicBezTo>
                  <a:lnTo>
                    <a:pt x="2" y="11"/>
                  </a:lnTo>
                  <a:close/>
                </a:path>
              </a:pathLst>
            </a:custGeom>
            <a:solidFill>
              <a:srgbClr val="FB5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85">
              <a:extLst>
                <a:ext uri="{FF2B5EF4-FFF2-40B4-BE49-F238E27FC236}">
                  <a16:creationId xmlns:a16="http://schemas.microsoft.com/office/drawing/2014/main" id="{231413FB-3602-9C01-20B2-5B0B6F637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2202"/>
              <a:ext cx="23" cy="84"/>
            </a:xfrm>
            <a:custGeom>
              <a:avLst/>
              <a:gdLst>
                <a:gd name="T0" fmla="*/ 210895 w 3"/>
                <a:gd name="T1" fmla="*/ 2179777 h 11"/>
                <a:gd name="T2" fmla="*/ 397455 w 3"/>
                <a:gd name="T3" fmla="*/ 986381 h 11"/>
                <a:gd name="T4" fmla="*/ 607882 w 3"/>
                <a:gd name="T5" fmla="*/ 207541 h 11"/>
                <a:gd name="T6" fmla="*/ 607882 w 3"/>
                <a:gd name="T7" fmla="*/ 207541 h 11"/>
                <a:gd name="T8" fmla="*/ 397455 w 3"/>
                <a:gd name="T9" fmla="*/ 207541 h 11"/>
                <a:gd name="T10" fmla="*/ 397455 w 3"/>
                <a:gd name="T11" fmla="*/ 390997 h 11"/>
                <a:gd name="T12" fmla="*/ 397455 w 3"/>
                <a:gd name="T13" fmla="*/ 207541 h 11"/>
                <a:gd name="T14" fmla="*/ 397455 w 3"/>
                <a:gd name="T15" fmla="*/ 207541 h 11"/>
                <a:gd name="T16" fmla="*/ 397455 w 3"/>
                <a:gd name="T17" fmla="*/ 207541 h 11"/>
                <a:gd name="T18" fmla="*/ 397455 w 3"/>
                <a:gd name="T19" fmla="*/ 207541 h 11"/>
                <a:gd name="T20" fmla="*/ 210895 w 3"/>
                <a:gd name="T21" fmla="*/ 207541 h 11"/>
                <a:gd name="T22" fmla="*/ 210895 w 3"/>
                <a:gd name="T23" fmla="*/ 390997 h 11"/>
                <a:gd name="T24" fmla="*/ 210895 w 3"/>
                <a:gd name="T25" fmla="*/ 390997 h 11"/>
                <a:gd name="T26" fmla="*/ 210895 w 3"/>
                <a:gd name="T27" fmla="*/ 207541 h 11"/>
                <a:gd name="T28" fmla="*/ 0 w 3"/>
                <a:gd name="T29" fmla="*/ 207541 h 11"/>
                <a:gd name="T30" fmla="*/ 0 w 3"/>
                <a:gd name="T31" fmla="*/ 207541 h 11"/>
                <a:gd name="T32" fmla="*/ 0 w 3"/>
                <a:gd name="T33" fmla="*/ 207541 h 11"/>
                <a:gd name="T34" fmla="*/ 0 w 3"/>
                <a:gd name="T35" fmla="*/ 390997 h 11"/>
                <a:gd name="T36" fmla="*/ 0 w 3"/>
                <a:gd name="T37" fmla="*/ 390997 h 11"/>
                <a:gd name="T38" fmla="*/ 0 w 3"/>
                <a:gd name="T39" fmla="*/ 207541 h 11"/>
                <a:gd name="T40" fmla="*/ 0 w 3"/>
                <a:gd name="T41" fmla="*/ 207541 h 11"/>
                <a:gd name="T42" fmla="*/ 0 w 3"/>
                <a:gd name="T43" fmla="*/ 207541 h 11"/>
                <a:gd name="T44" fmla="*/ 0 w 3"/>
                <a:gd name="T45" fmla="*/ 207541 h 11"/>
                <a:gd name="T46" fmla="*/ 0 w 3"/>
                <a:gd name="T47" fmla="*/ 0 h 11"/>
                <a:gd name="T48" fmla="*/ 0 w 3"/>
                <a:gd name="T49" fmla="*/ 0 h 11"/>
                <a:gd name="T50" fmla="*/ 0 w 3"/>
                <a:gd name="T51" fmla="*/ 207541 h 11"/>
                <a:gd name="T52" fmla="*/ 0 w 3"/>
                <a:gd name="T53" fmla="*/ 207541 h 11"/>
                <a:gd name="T54" fmla="*/ 0 w 3"/>
                <a:gd name="T55" fmla="*/ 390997 h 11"/>
                <a:gd name="T56" fmla="*/ 0 w 3"/>
                <a:gd name="T57" fmla="*/ 390997 h 11"/>
                <a:gd name="T58" fmla="*/ 0 w 3"/>
                <a:gd name="T59" fmla="*/ 390997 h 11"/>
                <a:gd name="T60" fmla="*/ 0 w 3"/>
                <a:gd name="T61" fmla="*/ 207541 h 11"/>
                <a:gd name="T62" fmla="*/ 0 w 3"/>
                <a:gd name="T63" fmla="*/ 207541 h 11"/>
                <a:gd name="T64" fmla="*/ 210895 w 3"/>
                <a:gd name="T65" fmla="*/ 0 h 11"/>
                <a:gd name="T66" fmla="*/ 210895 w 3"/>
                <a:gd name="T67" fmla="*/ 207541 h 11"/>
                <a:gd name="T68" fmla="*/ 210895 w 3"/>
                <a:gd name="T69" fmla="*/ 390997 h 11"/>
                <a:gd name="T70" fmla="*/ 210895 w 3"/>
                <a:gd name="T71" fmla="*/ 390997 h 11"/>
                <a:gd name="T72" fmla="*/ 210895 w 3"/>
                <a:gd name="T73" fmla="*/ 207541 h 11"/>
                <a:gd name="T74" fmla="*/ 210895 w 3"/>
                <a:gd name="T75" fmla="*/ 207541 h 11"/>
                <a:gd name="T76" fmla="*/ 397455 w 3"/>
                <a:gd name="T77" fmla="*/ 207541 h 11"/>
                <a:gd name="T78" fmla="*/ 397455 w 3"/>
                <a:gd name="T79" fmla="*/ 207541 h 11"/>
                <a:gd name="T80" fmla="*/ 397455 w 3"/>
                <a:gd name="T81" fmla="*/ 390997 h 11"/>
                <a:gd name="T82" fmla="*/ 397455 w 3"/>
                <a:gd name="T83" fmla="*/ 390997 h 11"/>
                <a:gd name="T84" fmla="*/ 397455 w 3"/>
                <a:gd name="T85" fmla="*/ 207541 h 11"/>
                <a:gd name="T86" fmla="*/ 607882 w 3"/>
                <a:gd name="T87" fmla="*/ 207541 h 11"/>
                <a:gd name="T88" fmla="*/ 607882 w 3"/>
                <a:gd name="T89" fmla="*/ 207541 h 11"/>
                <a:gd name="T90" fmla="*/ 607882 w 3"/>
                <a:gd name="T91" fmla="*/ 207541 h 11"/>
                <a:gd name="T92" fmla="*/ 607882 w 3"/>
                <a:gd name="T93" fmla="*/ 986381 h 11"/>
                <a:gd name="T94" fmla="*/ 397455 w 3"/>
                <a:gd name="T95" fmla="*/ 2179777 h 11"/>
                <a:gd name="T96" fmla="*/ 210895 w 3"/>
                <a:gd name="T97" fmla="*/ 2179777 h 1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"/>
                <a:gd name="T148" fmla="*/ 0 h 11"/>
                <a:gd name="T149" fmla="*/ 3 w 3"/>
                <a:gd name="T150" fmla="*/ 11 h 1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" h="11">
                  <a:moveTo>
                    <a:pt x="1" y="11"/>
                  </a:moveTo>
                  <a:cubicBezTo>
                    <a:pt x="1" y="8"/>
                    <a:pt x="2" y="6"/>
                    <a:pt x="2" y="5"/>
                  </a:cubicBezTo>
                  <a:cubicBezTo>
                    <a:pt x="2" y="4"/>
                    <a:pt x="3" y="3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3"/>
                    <a:pt x="3" y="4"/>
                    <a:pt x="3" y="5"/>
                  </a:cubicBezTo>
                  <a:cubicBezTo>
                    <a:pt x="3" y="6"/>
                    <a:pt x="2" y="8"/>
                    <a:pt x="2" y="11"/>
                  </a:cubicBezTo>
                  <a:lnTo>
                    <a:pt x="1" y="11"/>
                  </a:lnTo>
                  <a:close/>
                </a:path>
              </a:pathLst>
            </a:custGeom>
            <a:solidFill>
              <a:srgbClr val="FB5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86">
              <a:extLst>
                <a:ext uri="{FF2B5EF4-FFF2-40B4-BE49-F238E27FC236}">
                  <a16:creationId xmlns:a16="http://schemas.microsoft.com/office/drawing/2014/main" id="{EA8B7EBC-7E31-F594-A9EB-4490122BCB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" y="2279"/>
              <a:ext cx="84" cy="61"/>
            </a:xfrm>
            <a:custGeom>
              <a:avLst/>
              <a:gdLst>
                <a:gd name="T0" fmla="*/ 1972236 w 11"/>
                <a:gd name="T1" fmla="*/ 0 h 8"/>
                <a:gd name="T2" fmla="*/ 1377317 w 11"/>
                <a:gd name="T3" fmla="*/ 1572008 h 8"/>
                <a:gd name="T4" fmla="*/ 806018 w 11"/>
                <a:gd name="T5" fmla="*/ 1572008 h 8"/>
                <a:gd name="T6" fmla="*/ 207541 w 11"/>
                <a:gd name="T7" fmla="*/ 0 h 8"/>
                <a:gd name="T8" fmla="*/ 1972236 w 11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8"/>
                <a:gd name="T17" fmla="*/ 11 w 11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8">
                  <a:moveTo>
                    <a:pt x="10" y="0"/>
                  </a:moveTo>
                  <a:cubicBezTo>
                    <a:pt x="10" y="3"/>
                    <a:pt x="11" y="8"/>
                    <a:pt x="7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0" y="8"/>
                    <a:pt x="1" y="3"/>
                    <a:pt x="1" y="0"/>
                  </a:cubicBezTo>
                  <a:cubicBezTo>
                    <a:pt x="3" y="1"/>
                    <a:pt x="8" y="0"/>
                    <a:pt x="10" y="0"/>
                  </a:cubicBezTo>
                  <a:close/>
                </a:path>
              </a:pathLst>
            </a:custGeom>
            <a:solidFill>
              <a:srgbClr val="FB5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87">
              <a:extLst>
                <a:ext uri="{FF2B5EF4-FFF2-40B4-BE49-F238E27FC236}">
                  <a16:creationId xmlns:a16="http://schemas.microsoft.com/office/drawing/2014/main" id="{D4C33223-19D4-2F60-1564-72F8CC7B88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2279"/>
              <a:ext cx="38" cy="61"/>
            </a:xfrm>
            <a:custGeom>
              <a:avLst/>
              <a:gdLst>
                <a:gd name="T0" fmla="*/ 760760 w 5"/>
                <a:gd name="T1" fmla="*/ 0 h 8"/>
                <a:gd name="T2" fmla="*/ 203665 w 5"/>
                <a:gd name="T3" fmla="*/ 1572008 h 8"/>
                <a:gd name="T4" fmla="*/ 0 w 5"/>
                <a:gd name="T5" fmla="*/ 1572008 h 8"/>
                <a:gd name="T6" fmla="*/ 0 w 5"/>
                <a:gd name="T7" fmla="*/ 0 h 8"/>
                <a:gd name="T8" fmla="*/ 760760 w 5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8"/>
                <a:gd name="T17" fmla="*/ 5 w 5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8">
                  <a:moveTo>
                    <a:pt x="4" y="0"/>
                  </a:moveTo>
                  <a:cubicBezTo>
                    <a:pt x="4" y="3"/>
                    <a:pt x="5" y="8"/>
                    <a:pt x="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FB5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1" name="Group 75">
            <a:extLst>
              <a:ext uri="{FF2B5EF4-FFF2-40B4-BE49-F238E27FC236}">
                <a16:creationId xmlns:a16="http://schemas.microsoft.com/office/drawing/2014/main" id="{B1442342-175B-E774-CC34-2CAA7924A7AD}"/>
              </a:ext>
            </a:extLst>
          </p:cNvPr>
          <p:cNvGrpSpPr>
            <a:grpSpLocks/>
          </p:cNvGrpSpPr>
          <p:nvPr/>
        </p:nvGrpSpPr>
        <p:grpSpPr bwMode="auto">
          <a:xfrm rot="20036929">
            <a:off x="929267" y="934052"/>
            <a:ext cx="2284667" cy="1934210"/>
            <a:chOff x="8386155" y="6870067"/>
            <a:chExt cx="898760" cy="738928"/>
          </a:xfrm>
        </p:grpSpPr>
        <p:sp>
          <p:nvSpPr>
            <p:cNvPr id="102" name="Freeform 450">
              <a:extLst>
                <a:ext uri="{FF2B5EF4-FFF2-40B4-BE49-F238E27FC236}">
                  <a16:creationId xmlns:a16="http://schemas.microsoft.com/office/drawing/2014/main" id="{8C242777-428D-0EFA-0AD0-FDF00C3361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163" y="6918077"/>
              <a:ext cx="898752" cy="690918"/>
            </a:xfrm>
            <a:custGeom>
              <a:avLst/>
              <a:gdLst>
                <a:gd name="T0" fmla="*/ 619 w 619"/>
                <a:gd name="T1" fmla="*/ 459 h 476"/>
                <a:gd name="T2" fmla="*/ 603 w 619"/>
                <a:gd name="T3" fmla="*/ 476 h 476"/>
                <a:gd name="T4" fmla="*/ 16 w 619"/>
                <a:gd name="T5" fmla="*/ 476 h 476"/>
                <a:gd name="T6" fmla="*/ 0 w 619"/>
                <a:gd name="T7" fmla="*/ 459 h 476"/>
                <a:gd name="T8" fmla="*/ 0 w 619"/>
                <a:gd name="T9" fmla="*/ 17 h 476"/>
                <a:gd name="T10" fmla="*/ 16 w 619"/>
                <a:gd name="T11" fmla="*/ 0 h 476"/>
                <a:gd name="T12" fmla="*/ 603 w 619"/>
                <a:gd name="T13" fmla="*/ 0 h 476"/>
                <a:gd name="T14" fmla="*/ 619 w 619"/>
                <a:gd name="T15" fmla="*/ 17 h 476"/>
                <a:gd name="T16" fmla="*/ 619 w 619"/>
                <a:gd name="T17" fmla="*/ 459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9" h="476">
                  <a:moveTo>
                    <a:pt x="619" y="459"/>
                  </a:moveTo>
                  <a:cubicBezTo>
                    <a:pt x="619" y="469"/>
                    <a:pt x="612" y="476"/>
                    <a:pt x="603" y="476"/>
                  </a:cubicBezTo>
                  <a:cubicBezTo>
                    <a:pt x="16" y="476"/>
                    <a:pt x="16" y="476"/>
                    <a:pt x="16" y="476"/>
                  </a:cubicBezTo>
                  <a:cubicBezTo>
                    <a:pt x="7" y="476"/>
                    <a:pt x="0" y="469"/>
                    <a:pt x="0" y="459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603" y="0"/>
                    <a:pt x="603" y="0"/>
                    <a:pt x="603" y="0"/>
                  </a:cubicBezTo>
                  <a:cubicBezTo>
                    <a:pt x="612" y="0"/>
                    <a:pt x="619" y="8"/>
                    <a:pt x="619" y="17"/>
                  </a:cubicBezTo>
                  <a:cubicBezTo>
                    <a:pt x="619" y="459"/>
                    <a:pt x="619" y="459"/>
                    <a:pt x="619" y="459"/>
                  </a:cubicBezTo>
                </a:path>
              </a:pathLst>
            </a:custGeom>
            <a:solidFill>
              <a:srgbClr val="005EB8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03" name="Freeform 451">
              <a:extLst>
                <a:ext uri="{FF2B5EF4-FFF2-40B4-BE49-F238E27FC236}">
                  <a16:creationId xmlns:a16="http://schemas.microsoft.com/office/drawing/2014/main" id="{287A4E68-AA6B-2DB1-82AC-22AC97E9E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155" y="6907640"/>
              <a:ext cx="898752" cy="690918"/>
            </a:xfrm>
            <a:custGeom>
              <a:avLst/>
              <a:gdLst>
                <a:gd name="T0" fmla="*/ 619 w 619"/>
                <a:gd name="T1" fmla="*/ 459 h 476"/>
                <a:gd name="T2" fmla="*/ 603 w 619"/>
                <a:gd name="T3" fmla="*/ 476 h 476"/>
                <a:gd name="T4" fmla="*/ 16 w 619"/>
                <a:gd name="T5" fmla="*/ 476 h 476"/>
                <a:gd name="T6" fmla="*/ 0 w 619"/>
                <a:gd name="T7" fmla="*/ 459 h 476"/>
                <a:gd name="T8" fmla="*/ 0 w 619"/>
                <a:gd name="T9" fmla="*/ 17 h 476"/>
                <a:gd name="T10" fmla="*/ 16 w 619"/>
                <a:gd name="T11" fmla="*/ 0 h 476"/>
                <a:gd name="T12" fmla="*/ 603 w 619"/>
                <a:gd name="T13" fmla="*/ 0 h 476"/>
                <a:gd name="T14" fmla="*/ 619 w 619"/>
                <a:gd name="T15" fmla="*/ 17 h 476"/>
                <a:gd name="T16" fmla="*/ 619 w 619"/>
                <a:gd name="T17" fmla="*/ 459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9" h="476">
                  <a:moveTo>
                    <a:pt x="619" y="459"/>
                  </a:moveTo>
                  <a:cubicBezTo>
                    <a:pt x="619" y="469"/>
                    <a:pt x="612" y="476"/>
                    <a:pt x="603" y="476"/>
                  </a:cubicBezTo>
                  <a:cubicBezTo>
                    <a:pt x="16" y="476"/>
                    <a:pt x="16" y="476"/>
                    <a:pt x="16" y="476"/>
                  </a:cubicBezTo>
                  <a:cubicBezTo>
                    <a:pt x="7" y="476"/>
                    <a:pt x="0" y="469"/>
                    <a:pt x="0" y="459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603" y="0"/>
                    <a:pt x="603" y="0"/>
                    <a:pt x="603" y="0"/>
                  </a:cubicBezTo>
                  <a:cubicBezTo>
                    <a:pt x="612" y="0"/>
                    <a:pt x="619" y="8"/>
                    <a:pt x="619" y="17"/>
                  </a:cubicBezTo>
                  <a:cubicBezTo>
                    <a:pt x="619" y="459"/>
                    <a:pt x="619" y="459"/>
                    <a:pt x="619" y="459"/>
                  </a:cubicBezTo>
                </a:path>
              </a:pathLst>
            </a:custGeom>
            <a:solidFill>
              <a:srgbClr val="3A07DF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04" name="Rectangle 452">
              <a:extLst>
                <a:ext uri="{FF2B5EF4-FFF2-40B4-BE49-F238E27FC236}">
                  <a16:creationId xmlns:a16="http://schemas.microsoft.com/office/drawing/2014/main" id="{CCA82E75-DA4E-5F2B-DD0C-5569788AE7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41486" y="6942082"/>
              <a:ext cx="398750" cy="6189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05" name="Rectangle 453">
              <a:extLst>
                <a:ext uri="{FF2B5EF4-FFF2-40B4-BE49-F238E27FC236}">
                  <a16:creationId xmlns:a16="http://schemas.microsoft.com/office/drawing/2014/main" id="{3FC82D12-7772-A590-8017-9CC446107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41486" y="6942082"/>
              <a:ext cx="398750" cy="618904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06" name="Rectangle 454">
              <a:extLst>
                <a:ext uri="{FF2B5EF4-FFF2-40B4-BE49-F238E27FC236}">
                  <a16:creationId xmlns:a16="http://schemas.microsoft.com/office/drawing/2014/main" id="{279D25D3-6609-E474-84B1-B26391F981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37105" y="6942082"/>
              <a:ext cx="398750" cy="6189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07" name="Rectangle 455">
              <a:extLst>
                <a:ext uri="{FF2B5EF4-FFF2-40B4-BE49-F238E27FC236}">
                  <a16:creationId xmlns:a16="http://schemas.microsoft.com/office/drawing/2014/main" id="{4DF5A37A-1AF9-D6D9-47C2-1C9B2077E6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37105" y="6942082"/>
              <a:ext cx="398750" cy="618904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08" name="Rectangle 456">
              <a:extLst>
                <a:ext uri="{FF2B5EF4-FFF2-40B4-BE49-F238E27FC236}">
                  <a16:creationId xmlns:a16="http://schemas.microsoft.com/office/drawing/2014/main" id="{0A0836D6-D513-75B6-DC50-2D51B0540F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39399" y="7563073"/>
              <a:ext cx="799587" cy="13568"/>
            </a:xfrm>
            <a:prstGeom prst="rect">
              <a:avLst/>
            </a:prstGeom>
            <a:solidFill>
              <a:srgbClr val="005EB8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09" name="Rectangle 457">
              <a:extLst>
                <a:ext uri="{FF2B5EF4-FFF2-40B4-BE49-F238E27FC236}">
                  <a16:creationId xmlns:a16="http://schemas.microsoft.com/office/drawing/2014/main" id="{AA3E896A-8D55-00A7-6AD9-5946B7C048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39399" y="7563073"/>
              <a:ext cx="799587" cy="13568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10" name="Rectangle 458">
              <a:extLst>
                <a:ext uri="{FF2B5EF4-FFF2-40B4-BE49-F238E27FC236}">
                  <a16:creationId xmlns:a16="http://schemas.microsoft.com/office/drawing/2014/main" id="{BAEC1EC4-1A36-61C9-BCC5-40AF40E8E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004703"/>
              <a:ext cx="121086" cy="17742"/>
            </a:xfrm>
            <a:prstGeom prst="rect">
              <a:avLst/>
            </a:prstGeom>
            <a:solidFill>
              <a:srgbClr val="D8D4C9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11" name="Rectangle 459">
              <a:extLst>
                <a:ext uri="{FF2B5EF4-FFF2-40B4-BE49-F238E27FC236}">
                  <a16:creationId xmlns:a16="http://schemas.microsoft.com/office/drawing/2014/main" id="{15829DB2-6F5D-BB6D-F8A3-924D36502B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004703"/>
              <a:ext cx="121086" cy="17742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12" name="Rectangle 460">
              <a:extLst>
                <a:ext uri="{FF2B5EF4-FFF2-40B4-BE49-F238E27FC236}">
                  <a16:creationId xmlns:a16="http://schemas.microsoft.com/office/drawing/2014/main" id="{362BCCF4-8937-A05B-62BB-1FA6D85FCF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067324"/>
              <a:ext cx="298540" cy="19830"/>
            </a:xfrm>
            <a:prstGeom prst="rect">
              <a:avLst/>
            </a:prstGeom>
            <a:solidFill>
              <a:srgbClr val="D8D4C9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13" name="Rectangle 461">
              <a:extLst>
                <a:ext uri="{FF2B5EF4-FFF2-40B4-BE49-F238E27FC236}">
                  <a16:creationId xmlns:a16="http://schemas.microsoft.com/office/drawing/2014/main" id="{1D11B0D7-6D97-98C9-4A98-75AE6EE0D4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067324"/>
              <a:ext cx="298540" cy="19830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14" name="Rectangle 462">
              <a:extLst>
                <a:ext uri="{FF2B5EF4-FFF2-40B4-BE49-F238E27FC236}">
                  <a16:creationId xmlns:a16="http://schemas.microsoft.com/office/drawing/2014/main" id="{C4CEB9A2-324B-D4B7-72BE-D8ABA4C579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5560" y="7067324"/>
              <a:ext cx="299584" cy="198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15" name="Rectangle 463">
              <a:extLst>
                <a:ext uri="{FF2B5EF4-FFF2-40B4-BE49-F238E27FC236}">
                  <a16:creationId xmlns:a16="http://schemas.microsoft.com/office/drawing/2014/main" id="{BC8A0F88-A481-CF45-8379-AFE83BA707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5560" y="7067324"/>
              <a:ext cx="299584" cy="19830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16" name="Rectangle 464">
              <a:extLst>
                <a:ext uri="{FF2B5EF4-FFF2-40B4-BE49-F238E27FC236}">
                  <a16:creationId xmlns:a16="http://schemas.microsoft.com/office/drawing/2014/main" id="{F6CDD37D-73A3-EDB1-EF3D-54F569C0B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5560" y="7112202"/>
              <a:ext cx="299584" cy="198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17" name="Rectangle 465">
              <a:extLst>
                <a:ext uri="{FF2B5EF4-FFF2-40B4-BE49-F238E27FC236}">
                  <a16:creationId xmlns:a16="http://schemas.microsoft.com/office/drawing/2014/main" id="{9615B0A3-66D4-DFA4-2AA6-91B142D141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5560" y="7112202"/>
              <a:ext cx="299584" cy="19830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18" name="Rectangle 466">
              <a:extLst>
                <a:ext uri="{FF2B5EF4-FFF2-40B4-BE49-F238E27FC236}">
                  <a16:creationId xmlns:a16="http://schemas.microsoft.com/office/drawing/2014/main" id="{EB2274A2-43ED-5AAE-47E9-CD7AA2447E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5560" y="7159168"/>
              <a:ext cx="299584" cy="1669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19" name="Rectangle 467">
              <a:extLst>
                <a:ext uri="{FF2B5EF4-FFF2-40B4-BE49-F238E27FC236}">
                  <a16:creationId xmlns:a16="http://schemas.microsoft.com/office/drawing/2014/main" id="{BB2B4EF0-1145-43F3-2484-DD9CE4079F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5560" y="7159168"/>
              <a:ext cx="299584" cy="16699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20" name="Rectangle 468">
              <a:extLst>
                <a:ext uri="{FF2B5EF4-FFF2-40B4-BE49-F238E27FC236}">
                  <a16:creationId xmlns:a16="http://schemas.microsoft.com/office/drawing/2014/main" id="{45FE7713-C890-366A-30E1-EC3ACF4048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5560" y="7204046"/>
              <a:ext cx="299584" cy="1774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21" name="Rectangle 469">
              <a:extLst>
                <a:ext uri="{FF2B5EF4-FFF2-40B4-BE49-F238E27FC236}">
                  <a16:creationId xmlns:a16="http://schemas.microsoft.com/office/drawing/2014/main" id="{46E54481-7C1A-AE17-8D71-C08D36E49F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5560" y="7204046"/>
              <a:ext cx="299584" cy="17743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22" name="Rectangle 470">
              <a:extLst>
                <a:ext uri="{FF2B5EF4-FFF2-40B4-BE49-F238E27FC236}">
                  <a16:creationId xmlns:a16="http://schemas.microsoft.com/office/drawing/2014/main" id="{CEA8A733-31E3-A487-4344-A5A504C01C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5560" y="7248925"/>
              <a:ext cx="299584" cy="1878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23" name="Rectangle 471">
              <a:extLst>
                <a:ext uri="{FF2B5EF4-FFF2-40B4-BE49-F238E27FC236}">
                  <a16:creationId xmlns:a16="http://schemas.microsoft.com/office/drawing/2014/main" id="{740FBF45-7A60-120E-8D3F-BDC11B124D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5560" y="7248925"/>
              <a:ext cx="299584" cy="18786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24" name="Rectangle 472">
              <a:extLst>
                <a:ext uri="{FF2B5EF4-FFF2-40B4-BE49-F238E27FC236}">
                  <a16:creationId xmlns:a16="http://schemas.microsoft.com/office/drawing/2014/main" id="{CF0D10E4-03AB-3033-27D0-4D8B29D335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5560" y="7295890"/>
              <a:ext cx="299584" cy="1669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25" name="Rectangle 473">
              <a:extLst>
                <a:ext uri="{FF2B5EF4-FFF2-40B4-BE49-F238E27FC236}">
                  <a16:creationId xmlns:a16="http://schemas.microsoft.com/office/drawing/2014/main" id="{66BAB1DF-5BDD-4909-5C14-0D875ACFE4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5560" y="7295890"/>
              <a:ext cx="299584" cy="16699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26" name="Rectangle 474">
              <a:extLst>
                <a:ext uri="{FF2B5EF4-FFF2-40B4-BE49-F238E27FC236}">
                  <a16:creationId xmlns:a16="http://schemas.microsoft.com/office/drawing/2014/main" id="{6B550E73-B996-B9F2-1F9E-857E512044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5560" y="7340769"/>
              <a:ext cx="299584" cy="1669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27" name="Rectangle 475">
              <a:extLst>
                <a:ext uri="{FF2B5EF4-FFF2-40B4-BE49-F238E27FC236}">
                  <a16:creationId xmlns:a16="http://schemas.microsoft.com/office/drawing/2014/main" id="{00D77B81-A78C-DE6D-6D75-C78E3B91C1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95560" y="7340769"/>
              <a:ext cx="299584" cy="16699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28" name="Rectangle 476">
              <a:extLst>
                <a:ext uri="{FF2B5EF4-FFF2-40B4-BE49-F238E27FC236}">
                  <a16:creationId xmlns:a16="http://schemas.microsoft.com/office/drawing/2014/main" id="{ADF4DC4F-70D0-84BC-749B-80B6BC330C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115333"/>
              <a:ext cx="298540" cy="18786"/>
            </a:xfrm>
            <a:prstGeom prst="rect">
              <a:avLst/>
            </a:prstGeom>
            <a:solidFill>
              <a:srgbClr val="D8D4C9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29" name="Rectangle 477">
              <a:extLst>
                <a:ext uri="{FF2B5EF4-FFF2-40B4-BE49-F238E27FC236}">
                  <a16:creationId xmlns:a16="http://schemas.microsoft.com/office/drawing/2014/main" id="{F2137F34-F38C-2AE1-31EB-536A36F07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115333"/>
              <a:ext cx="298540" cy="18786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30" name="Rectangle 478">
              <a:extLst>
                <a:ext uri="{FF2B5EF4-FFF2-40B4-BE49-F238E27FC236}">
                  <a16:creationId xmlns:a16="http://schemas.microsoft.com/office/drawing/2014/main" id="{62C92E0C-130E-D7D2-A0FA-A40E131F03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164386"/>
              <a:ext cx="298540" cy="17743"/>
            </a:xfrm>
            <a:prstGeom prst="rect">
              <a:avLst/>
            </a:prstGeom>
            <a:solidFill>
              <a:srgbClr val="D8D4C9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31" name="Rectangle 479">
              <a:extLst>
                <a:ext uri="{FF2B5EF4-FFF2-40B4-BE49-F238E27FC236}">
                  <a16:creationId xmlns:a16="http://schemas.microsoft.com/office/drawing/2014/main" id="{59044ED2-55C7-9E87-FE53-8EA1A3ACE5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164386"/>
              <a:ext cx="298540" cy="17743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32" name="Rectangle 480">
              <a:extLst>
                <a:ext uri="{FF2B5EF4-FFF2-40B4-BE49-F238E27FC236}">
                  <a16:creationId xmlns:a16="http://schemas.microsoft.com/office/drawing/2014/main" id="{509D3003-FFF6-0247-8996-01D90FF1E2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213439"/>
              <a:ext cx="298540" cy="17742"/>
            </a:xfrm>
            <a:prstGeom prst="rect">
              <a:avLst/>
            </a:prstGeom>
            <a:solidFill>
              <a:srgbClr val="D8D4C9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33" name="Rectangle 481">
              <a:extLst>
                <a:ext uri="{FF2B5EF4-FFF2-40B4-BE49-F238E27FC236}">
                  <a16:creationId xmlns:a16="http://schemas.microsoft.com/office/drawing/2014/main" id="{8C959537-1555-B96B-7BAD-6CB6A37408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213439"/>
              <a:ext cx="298540" cy="17742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34" name="Rectangle 482">
              <a:extLst>
                <a:ext uri="{FF2B5EF4-FFF2-40B4-BE49-F238E27FC236}">
                  <a16:creationId xmlns:a16="http://schemas.microsoft.com/office/drawing/2014/main" id="{D226C323-68B8-620C-DFE9-2483D6E1A5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262492"/>
              <a:ext cx="298540" cy="16699"/>
            </a:xfrm>
            <a:prstGeom prst="rect">
              <a:avLst/>
            </a:prstGeom>
            <a:solidFill>
              <a:srgbClr val="D8D4C9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35" name="Rectangle 483">
              <a:extLst>
                <a:ext uri="{FF2B5EF4-FFF2-40B4-BE49-F238E27FC236}">
                  <a16:creationId xmlns:a16="http://schemas.microsoft.com/office/drawing/2014/main" id="{9A774E2C-C814-3EDA-A333-7B1CD022C3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262492"/>
              <a:ext cx="298540" cy="16699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36" name="Rectangle 484">
              <a:extLst>
                <a:ext uri="{FF2B5EF4-FFF2-40B4-BE49-F238E27FC236}">
                  <a16:creationId xmlns:a16="http://schemas.microsoft.com/office/drawing/2014/main" id="{B46053B2-267E-23ED-F883-909646F0FB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309458"/>
              <a:ext cx="298540" cy="19830"/>
            </a:xfrm>
            <a:prstGeom prst="rect">
              <a:avLst/>
            </a:prstGeom>
            <a:solidFill>
              <a:srgbClr val="D8D4C9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37" name="Rectangle 485">
              <a:extLst>
                <a:ext uri="{FF2B5EF4-FFF2-40B4-BE49-F238E27FC236}">
                  <a16:creationId xmlns:a16="http://schemas.microsoft.com/office/drawing/2014/main" id="{BDC448E9-1491-FF6B-8047-375486B995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309458"/>
              <a:ext cx="298540" cy="19830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38" name="Rectangle 486">
              <a:extLst>
                <a:ext uri="{FF2B5EF4-FFF2-40B4-BE49-F238E27FC236}">
                  <a16:creationId xmlns:a16="http://schemas.microsoft.com/office/drawing/2014/main" id="{B0565480-E6F0-E67D-12B0-3AC1D1561F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357468"/>
              <a:ext cx="298540" cy="1983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39" name="Rectangle 487">
              <a:extLst>
                <a:ext uri="{FF2B5EF4-FFF2-40B4-BE49-F238E27FC236}">
                  <a16:creationId xmlns:a16="http://schemas.microsoft.com/office/drawing/2014/main" id="{E17639F8-984E-A3EA-CD28-5DC2FF9C2A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357468"/>
              <a:ext cx="298540" cy="19830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40" name="Rectangle 488">
              <a:extLst>
                <a:ext uri="{FF2B5EF4-FFF2-40B4-BE49-F238E27FC236}">
                  <a16:creationId xmlns:a16="http://schemas.microsoft.com/office/drawing/2014/main" id="{F17084E1-107B-E517-C251-B8936B9D88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406520"/>
              <a:ext cx="298540" cy="1774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41" name="Rectangle 489">
              <a:extLst>
                <a:ext uri="{FF2B5EF4-FFF2-40B4-BE49-F238E27FC236}">
                  <a16:creationId xmlns:a16="http://schemas.microsoft.com/office/drawing/2014/main" id="{82029DA4-08FB-B1D0-FA71-48A169E9AE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406520"/>
              <a:ext cx="298540" cy="17743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42" name="Rectangle 490">
              <a:extLst>
                <a:ext uri="{FF2B5EF4-FFF2-40B4-BE49-F238E27FC236}">
                  <a16:creationId xmlns:a16="http://schemas.microsoft.com/office/drawing/2014/main" id="{B7490167-B198-68B0-481F-C577D95D6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455574"/>
              <a:ext cx="298540" cy="1774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43" name="Rectangle 491">
              <a:extLst>
                <a:ext uri="{FF2B5EF4-FFF2-40B4-BE49-F238E27FC236}">
                  <a16:creationId xmlns:a16="http://schemas.microsoft.com/office/drawing/2014/main" id="{B240E324-96AE-1CBE-27EC-57437C0C72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455574"/>
              <a:ext cx="298540" cy="17742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44" name="Freeform 492">
              <a:extLst>
                <a:ext uri="{FF2B5EF4-FFF2-40B4-BE49-F238E27FC236}">
                  <a16:creationId xmlns:a16="http://schemas.microsoft.com/office/drawing/2014/main" id="{D63E7E4A-241C-3B65-30AF-ECC593416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8377" y="6936863"/>
              <a:ext cx="77245" cy="306843"/>
            </a:xfrm>
            <a:custGeom>
              <a:avLst/>
              <a:gdLst>
                <a:gd name="T0" fmla="*/ 60 w 60"/>
                <a:gd name="T1" fmla="*/ 238 h 238"/>
                <a:gd name="T2" fmla="*/ 30 w 60"/>
                <a:gd name="T3" fmla="*/ 197 h 238"/>
                <a:gd name="T4" fmla="*/ 0 w 60"/>
                <a:gd name="T5" fmla="*/ 238 h 238"/>
                <a:gd name="T6" fmla="*/ 0 w 60"/>
                <a:gd name="T7" fmla="*/ 0 h 238"/>
                <a:gd name="T8" fmla="*/ 60 w 60"/>
                <a:gd name="T9" fmla="*/ 0 h 238"/>
                <a:gd name="T10" fmla="*/ 60 w 60"/>
                <a:gd name="T11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238">
                  <a:moveTo>
                    <a:pt x="60" y="238"/>
                  </a:moveTo>
                  <a:lnTo>
                    <a:pt x="30" y="197"/>
                  </a:lnTo>
                  <a:lnTo>
                    <a:pt x="0" y="238"/>
                  </a:lnTo>
                  <a:lnTo>
                    <a:pt x="0" y="0"/>
                  </a:lnTo>
                  <a:lnTo>
                    <a:pt x="60" y="0"/>
                  </a:lnTo>
                  <a:lnTo>
                    <a:pt x="60" y="238"/>
                  </a:lnTo>
                  <a:close/>
                </a:path>
              </a:pathLst>
            </a:custGeom>
            <a:solidFill>
              <a:srgbClr val="268D9C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45" name="Freeform 493">
              <a:extLst>
                <a:ext uri="{FF2B5EF4-FFF2-40B4-BE49-F238E27FC236}">
                  <a16:creationId xmlns:a16="http://schemas.microsoft.com/office/drawing/2014/main" id="{AFC44F9E-6021-B78E-D38E-71D8BA258F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8377" y="6936863"/>
              <a:ext cx="77245" cy="306843"/>
            </a:xfrm>
            <a:custGeom>
              <a:avLst/>
              <a:gdLst>
                <a:gd name="T0" fmla="*/ 60 w 60"/>
                <a:gd name="T1" fmla="*/ 238 h 238"/>
                <a:gd name="T2" fmla="*/ 30 w 60"/>
                <a:gd name="T3" fmla="*/ 197 h 238"/>
                <a:gd name="T4" fmla="*/ 0 w 60"/>
                <a:gd name="T5" fmla="*/ 238 h 238"/>
                <a:gd name="T6" fmla="*/ 0 w 60"/>
                <a:gd name="T7" fmla="*/ 0 h 238"/>
                <a:gd name="T8" fmla="*/ 60 w 60"/>
                <a:gd name="T9" fmla="*/ 0 h 238"/>
                <a:gd name="T10" fmla="*/ 60 w 60"/>
                <a:gd name="T11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238">
                  <a:moveTo>
                    <a:pt x="60" y="238"/>
                  </a:moveTo>
                  <a:lnTo>
                    <a:pt x="30" y="197"/>
                  </a:lnTo>
                  <a:lnTo>
                    <a:pt x="0" y="238"/>
                  </a:lnTo>
                  <a:lnTo>
                    <a:pt x="0" y="0"/>
                  </a:lnTo>
                  <a:lnTo>
                    <a:pt x="60" y="0"/>
                  </a:lnTo>
                  <a:lnTo>
                    <a:pt x="60" y="238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46" name="Freeform 494">
              <a:extLst>
                <a:ext uri="{FF2B5EF4-FFF2-40B4-BE49-F238E27FC236}">
                  <a16:creationId xmlns:a16="http://schemas.microsoft.com/office/drawing/2014/main" id="{899315CD-D798-52E6-39EB-492B875AE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7399" y="6942082"/>
              <a:ext cx="58455" cy="82451"/>
            </a:xfrm>
            <a:custGeom>
              <a:avLst/>
              <a:gdLst>
                <a:gd name="T0" fmla="*/ 40 w 40"/>
                <a:gd name="T1" fmla="*/ 0 h 57"/>
                <a:gd name="T2" fmla="*/ 0 w 40"/>
                <a:gd name="T3" fmla="*/ 0 h 57"/>
                <a:gd name="T4" fmla="*/ 0 w 40"/>
                <a:gd name="T5" fmla="*/ 1 h 57"/>
                <a:gd name="T6" fmla="*/ 12 w 40"/>
                <a:gd name="T7" fmla="*/ 7 h 57"/>
                <a:gd name="T8" fmla="*/ 17 w 40"/>
                <a:gd name="T9" fmla="*/ 23 h 57"/>
                <a:gd name="T10" fmla="*/ 0 w 40"/>
                <a:gd name="T11" fmla="*/ 57 h 57"/>
                <a:gd name="T12" fmla="*/ 40 w 40"/>
                <a:gd name="T13" fmla="*/ 25 h 57"/>
                <a:gd name="T14" fmla="*/ 40 w 40"/>
                <a:gd name="T15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57">
                  <a:moveTo>
                    <a:pt x="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8" y="10"/>
                    <a:pt x="20" y="17"/>
                    <a:pt x="17" y="23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47" name="Freeform 495">
              <a:extLst>
                <a:ext uri="{FF2B5EF4-FFF2-40B4-BE49-F238E27FC236}">
                  <a16:creationId xmlns:a16="http://schemas.microsoft.com/office/drawing/2014/main" id="{6D2F66A3-6F10-4871-47B6-F8B25473BB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41486" y="6942082"/>
              <a:ext cx="395619" cy="618904"/>
            </a:xfrm>
            <a:custGeom>
              <a:avLst/>
              <a:gdLst>
                <a:gd name="T0" fmla="*/ 32 w 307"/>
                <a:gd name="T1" fmla="*/ 300 h 480"/>
                <a:gd name="T2" fmla="*/ 32 w 307"/>
                <a:gd name="T3" fmla="*/ 285 h 480"/>
                <a:gd name="T4" fmla="*/ 264 w 307"/>
                <a:gd name="T5" fmla="*/ 285 h 480"/>
                <a:gd name="T6" fmla="*/ 264 w 307"/>
                <a:gd name="T7" fmla="*/ 300 h 480"/>
                <a:gd name="T8" fmla="*/ 32 w 307"/>
                <a:gd name="T9" fmla="*/ 300 h 480"/>
                <a:gd name="T10" fmla="*/ 32 w 307"/>
                <a:gd name="T11" fmla="*/ 261 h 480"/>
                <a:gd name="T12" fmla="*/ 32 w 307"/>
                <a:gd name="T13" fmla="*/ 248 h 480"/>
                <a:gd name="T14" fmla="*/ 264 w 307"/>
                <a:gd name="T15" fmla="*/ 248 h 480"/>
                <a:gd name="T16" fmla="*/ 264 w 307"/>
                <a:gd name="T17" fmla="*/ 261 h 480"/>
                <a:gd name="T18" fmla="*/ 32 w 307"/>
                <a:gd name="T19" fmla="*/ 261 h 480"/>
                <a:gd name="T20" fmla="*/ 32 w 307"/>
                <a:gd name="T21" fmla="*/ 62 h 480"/>
                <a:gd name="T22" fmla="*/ 32 w 307"/>
                <a:gd name="T23" fmla="*/ 48 h 480"/>
                <a:gd name="T24" fmla="*/ 126 w 307"/>
                <a:gd name="T25" fmla="*/ 48 h 480"/>
                <a:gd name="T26" fmla="*/ 126 w 307"/>
                <a:gd name="T27" fmla="*/ 62 h 480"/>
                <a:gd name="T28" fmla="*/ 32 w 307"/>
                <a:gd name="T29" fmla="*/ 62 h 480"/>
                <a:gd name="T30" fmla="*/ 307 w 307"/>
                <a:gd name="T31" fmla="*/ 0 h 480"/>
                <a:gd name="T32" fmla="*/ 298 w 307"/>
                <a:gd name="T33" fmla="*/ 0 h 480"/>
                <a:gd name="T34" fmla="*/ 298 w 307"/>
                <a:gd name="T35" fmla="*/ 234 h 480"/>
                <a:gd name="T36" fmla="*/ 268 w 307"/>
                <a:gd name="T37" fmla="*/ 193 h 480"/>
                <a:gd name="T38" fmla="*/ 256 w 307"/>
                <a:gd name="T39" fmla="*/ 210 h 480"/>
                <a:gd name="T40" fmla="*/ 264 w 307"/>
                <a:gd name="T41" fmla="*/ 210 h 480"/>
                <a:gd name="T42" fmla="*/ 264 w 307"/>
                <a:gd name="T43" fmla="*/ 224 h 480"/>
                <a:gd name="T44" fmla="*/ 246 w 307"/>
                <a:gd name="T45" fmla="*/ 224 h 480"/>
                <a:gd name="T46" fmla="*/ 238 w 307"/>
                <a:gd name="T47" fmla="*/ 234 h 480"/>
                <a:gd name="T48" fmla="*/ 238 w 307"/>
                <a:gd name="T49" fmla="*/ 224 h 480"/>
                <a:gd name="T50" fmla="*/ 32 w 307"/>
                <a:gd name="T51" fmla="*/ 224 h 480"/>
                <a:gd name="T52" fmla="*/ 32 w 307"/>
                <a:gd name="T53" fmla="*/ 210 h 480"/>
                <a:gd name="T54" fmla="*/ 238 w 307"/>
                <a:gd name="T55" fmla="*/ 210 h 480"/>
                <a:gd name="T56" fmla="*/ 238 w 307"/>
                <a:gd name="T57" fmla="*/ 186 h 480"/>
                <a:gd name="T58" fmla="*/ 32 w 307"/>
                <a:gd name="T59" fmla="*/ 186 h 480"/>
                <a:gd name="T60" fmla="*/ 32 w 307"/>
                <a:gd name="T61" fmla="*/ 172 h 480"/>
                <a:gd name="T62" fmla="*/ 238 w 307"/>
                <a:gd name="T63" fmla="*/ 172 h 480"/>
                <a:gd name="T64" fmla="*/ 238 w 307"/>
                <a:gd name="T65" fmla="*/ 149 h 480"/>
                <a:gd name="T66" fmla="*/ 32 w 307"/>
                <a:gd name="T67" fmla="*/ 149 h 480"/>
                <a:gd name="T68" fmla="*/ 32 w 307"/>
                <a:gd name="T69" fmla="*/ 134 h 480"/>
                <a:gd name="T70" fmla="*/ 238 w 307"/>
                <a:gd name="T71" fmla="*/ 134 h 480"/>
                <a:gd name="T72" fmla="*/ 238 w 307"/>
                <a:gd name="T73" fmla="*/ 112 h 480"/>
                <a:gd name="T74" fmla="*/ 32 w 307"/>
                <a:gd name="T75" fmla="*/ 112 h 480"/>
                <a:gd name="T76" fmla="*/ 32 w 307"/>
                <a:gd name="T77" fmla="*/ 97 h 480"/>
                <a:gd name="T78" fmla="*/ 238 w 307"/>
                <a:gd name="T79" fmla="*/ 97 h 480"/>
                <a:gd name="T80" fmla="*/ 238 w 307"/>
                <a:gd name="T81" fmla="*/ 0 h 480"/>
                <a:gd name="T82" fmla="*/ 0 w 307"/>
                <a:gd name="T83" fmla="*/ 0 h 480"/>
                <a:gd name="T84" fmla="*/ 0 w 307"/>
                <a:gd name="T85" fmla="*/ 480 h 480"/>
                <a:gd name="T86" fmla="*/ 49 w 307"/>
                <a:gd name="T87" fmla="*/ 480 h 480"/>
                <a:gd name="T88" fmla="*/ 135 w 307"/>
                <a:gd name="T89" fmla="*/ 412 h 480"/>
                <a:gd name="T90" fmla="*/ 32 w 307"/>
                <a:gd name="T91" fmla="*/ 412 h 480"/>
                <a:gd name="T92" fmla="*/ 32 w 307"/>
                <a:gd name="T93" fmla="*/ 398 h 480"/>
                <a:gd name="T94" fmla="*/ 153 w 307"/>
                <a:gd name="T95" fmla="*/ 398 h 480"/>
                <a:gd name="T96" fmla="*/ 182 w 307"/>
                <a:gd name="T97" fmla="*/ 374 h 480"/>
                <a:gd name="T98" fmla="*/ 32 w 307"/>
                <a:gd name="T99" fmla="*/ 374 h 480"/>
                <a:gd name="T100" fmla="*/ 32 w 307"/>
                <a:gd name="T101" fmla="*/ 360 h 480"/>
                <a:gd name="T102" fmla="*/ 200 w 307"/>
                <a:gd name="T103" fmla="*/ 360 h 480"/>
                <a:gd name="T104" fmla="*/ 229 w 307"/>
                <a:gd name="T105" fmla="*/ 337 h 480"/>
                <a:gd name="T106" fmla="*/ 32 w 307"/>
                <a:gd name="T107" fmla="*/ 337 h 480"/>
                <a:gd name="T108" fmla="*/ 32 w 307"/>
                <a:gd name="T109" fmla="*/ 322 h 480"/>
                <a:gd name="T110" fmla="*/ 247 w 307"/>
                <a:gd name="T111" fmla="*/ 322 h 480"/>
                <a:gd name="T112" fmla="*/ 307 w 307"/>
                <a:gd name="T113" fmla="*/ 275 h 480"/>
                <a:gd name="T114" fmla="*/ 307 w 307"/>
                <a:gd name="T115" fmla="*/ 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7" h="480">
                  <a:moveTo>
                    <a:pt x="32" y="300"/>
                  </a:moveTo>
                  <a:lnTo>
                    <a:pt x="32" y="285"/>
                  </a:lnTo>
                  <a:lnTo>
                    <a:pt x="264" y="285"/>
                  </a:lnTo>
                  <a:lnTo>
                    <a:pt x="264" y="300"/>
                  </a:lnTo>
                  <a:lnTo>
                    <a:pt x="32" y="300"/>
                  </a:lnTo>
                  <a:close/>
                  <a:moveTo>
                    <a:pt x="32" y="261"/>
                  </a:moveTo>
                  <a:lnTo>
                    <a:pt x="32" y="248"/>
                  </a:lnTo>
                  <a:lnTo>
                    <a:pt x="264" y="248"/>
                  </a:lnTo>
                  <a:lnTo>
                    <a:pt x="264" y="261"/>
                  </a:lnTo>
                  <a:lnTo>
                    <a:pt x="32" y="261"/>
                  </a:lnTo>
                  <a:close/>
                  <a:moveTo>
                    <a:pt x="32" y="62"/>
                  </a:moveTo>
                  <a:lnTo>
                    <a:pt x="32" y="48"/>
                  </a:lnTo>
                  <a:lnTo>
                    <a:pt x="126" y="48"/>
                  </a:lnTo>
                  <a:lnTo>
                    <a:pt x="126" y="62"/>
                  </a:lnTo>
                  <a:lnTo>
                    <a:pt x="32" y="62"/>
                  </a:lnTo>
                  <a:close/>
                  <a:moveTo>
                    <a:pt x="307" y="0"/>
                  </a:moveTo>
                  <a:lnTo>
                    <a:pt x="298" y="0"/>
                  </a:lnTo>
                  <a:lnTo>
                    <a:pt x="298" y="234"/>
                  </a:lnTo>
                  <a:lnTo>
                    <a:pt x="268" y="193"/>
                  </a:lnTo>
                  <a:lnTo>
                    <a:pt x="256" y="210"/>
                  </a:lnTo>
                  <a:lnTo>
                    <a:pt x="264" y="210"/>
                  </a:lnTo>
                  <a:lnTo>
                    <a:pt x="264" y="224"/>
                  </a:lnTo>
                  <a:lnTo>
                    <a:pt x="246" y="224"/>
                  </a:lnTo>
                  <a:lnTo>
                    <a:pt x="238" y="234"/>
                  </a:lnTo>
                  <a:lnTo>
                    <a:pt x="238" y="224"/>
                  </a:lnTo>
                  <a:lnTo>
                    <a:pt x="32" y="224"/>
                  </a:lnTo>
                  <a:lnTo>
                    <a:pt x="32" y="210"/>
                  </a:lnTo>
                  <a:lnTo>
                    <a:pt x="238" y="210"/>
                  </a:lnTo>
                  <a:lnTo>
                    <a:pt x="238" y="186"/>
                  </a:lnTo>
                  <a:lnTo>
                    <a:pt x="32" y="186"/>
                  </a:lnTo>
                  <a:lnTo>
                    <a:pt x="32" y="172"/>
                  </a:lnTo>
                  <a:lnTo>
                    <a:pt x="238" y="172"/>
                  </a:lnTo>
                  <a:lnTo>
                    <a:pt x="238" y="149"/>
                  </a:lnTo>
                  <a:lnTo>
                    <a:pt x="32" y="149"/>
                  </a:lnTo>
                  <a:lnTo>
                    <a:pt x="32" y="134"/>
                  </a:lnTo>
                  <a:lnTo>
                    <a:pt x="238" y="134"/>
                  </a:lnTo>
                  <a:lnTo>
                    <a:pt x="238" y="112"/>
                  </a:lnTo>
                  <a:lnTo>
                    <a:pt x="32" y="112"/>
                  </a:lnTo>
                  <a:lnTo>
                    <a:pt x="32" y="97"/>
                  </a:lnTo>
                  <a:lnTo>
                    <a:pt x="238" y="97"/>
                  </a:lnTo>
                  <a:lnTo>
                    <a:pt x="238" y="0"/>
                  </a:lnTo>
                  <a:lnTo>
                    <a:pt x="0" y="0"/>
                  </a:lnTo>
                  <a:lnTo>
                    <a:pt x="0" y="480"/>
                  </a:lnTo>
                  <a:lnTo>
                    <a:pt x="49" y="480"/>
                  </a:lnTo>
                  <a:lnTo>
                    <a:pt x="135" y="412"/>
                  </a:lnTo>
                  <a:lnTo>
                    <a:pt x="32" y="412"/>
                  </a:lnTo>
                  <a:lnTo>
                    <a:pt x="32" y="398"/>
                  </a:lnTo>
                  <a:lnTo>
                    <a:pt x="153" y="398"/>
                  </a:lnTo>
                  <a:lnTo>
                    <a:pt x="182" y="374"/>
                  </a:lnTo>
                  <a:lnTo>
                    <a:pt x="32" y="374"/>
                  </a:lnTo>
                  <a:lnTo>
                    <a:pt x="32" y="360"/>
                  </a:lnTo>
                  <a:lnTo>
                    <a:pt x="200" y="360"/>
                  </a:lnTo>
                  <a:lnTo>
                    <a:pt x="229" y="337"/>
                  </a:lnTo>
                  <a:lnTo>
                    <a:pt x="32" y="337"/>
                  </a:lnTo>
                  <a:lnTo>
                    <a:pt x="32" y="322"/>
                  </a:lnTo>
                  <a:lnTo>
                    <a:pt x="247" y="322"/>
                  </a:lnTo>
                  <a:lnTo>
                    <a:pt x="307" y="275"/>
                  </a:lnTo>
                  <a:lnTo>
                    <a:pt x="307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48" name="Freeform 496">
              <a:extLst>
                <a:ext uri="{FF2B5EF4-FFF2-40B4-BE49-F238E27FC236}">
                  <a16:creationId xmlns:a16="http://schemas.microsoft.com/office/drawing/2014/main" id="{F39F0F55-7239-0ACA-C90A-3BF5DBA7B9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41486" y="6942082"/>
              <a:ext cx="395619" cy="618904"/>
            </a:xfrm>
            <a:custGeom>
              <a:avLst/>
              <a:gdLst>
                <a:gd name="T0" fmla="*/ 32 w 307"/>
                <a:gd name="T1" fmla="*/ 300 h 480"/>
                <a:gd name="T2" fmla="*/ 32 w 307"/>
                <a:gd name="T3" fmla="*/ 285 h 480"/>
                <a:gd name="T4" fmla="*/ 264 w 307"/>
                <a:gd name="T5" fmla="*/ 285 h 480"/>
                <a:gd name="T6" fmla="*/ 264 w 307"/>
                <a:gd name="T7" fmla="*/ 300 h 480"/>
                <a:gd name="T8" fmla="*/ 32 w 307"/>
                <a:gd name="T9" fmla="*/ 300 h 480"/>
                <a:gd name="T10" fmla="*/ 32 w 307"/>
                <a:gd name="T11" fmla="*/ 261 h 480"/>
                <a:gd name="T12" fmla="*/ 32 w 307"/>
                <a:gd name="T13" fmla="*/ 248 h 480"/>
                <a:gd name="T14" fmla="*/ 264 w 307"/>
                <a:gd name="T15" fmla="*/ 248 h 480"/>
                <a:gd name="T16" fmla="*/ 264 w 307"/>
                <a:gd name="T17" fmla="*/ 261 h 480"/>
                <a:gd name="T18" fmla="*/ 32 w 307"/>
                <a:gd name="T19" fmla="*/ 261 h 480"/>
                <a:gd name="T20" fmla="*/ 32 w 307"/>
                <a:gd name="T21" fmla="*/ 62 h 480"/>
                <a:gd name="T22" fmla="*/ 32 w 307"/>
                <a:gd name="T23" fmla="*/ 48 h 480"/>
                <a:gd name="T24" fmla="*/ 126 w 307"/>
                <a:gd name="T25" fmla="*/ 48 h 480"/>
                <a:gd name="T26" fmla="*/ 126 w 307"/>
                <a:gd name="T27" fmla="*/ 62 h 480"/>
                <a:gd name="T28" fmla="*/ 32 w 307"/>
                <a:gd name="T29" fmla="*/ 62 h 480"/>
                <a:gd name="T30" fmla="*/ 307 w 307"/>
                <a:gd name="T31" fmla="*/ 0 h 480"/>
                <a:gd name="T32" fmla="*/ 298 w 307"/>
                <a:gd name="T33" fmla="*/ 0 h 480"/>
                <a:gd name="T34" fmla="*/ 298 w 307"/>
                <a:gd name="T35" fmla="*/ 234 h 480"/>
                <a:gd name="T36" fmla="*/ 268 w 307"/>
                <a:gd name="T37" fmla="*/ 193 h 480"/>
                <a:gd name="T38" fmla="*/ 256 w 307"/>
                <a:gd name="T39" fmla="*/ 210 h 480"/>
                <a:gd name="T40" fmla="*/ 264 w 307"/>
                <a:gd name="T41" fmla="*/ 210 h 480"/>
                <a:gd name="T42" fmla="*/ 264 w 307"/>
                <a:gd name="T43" fmla="*/ 224 h 480"/>
                <a:gd name="T44" fmla="*/ 246 w 307"/>
                <a:gd name="T45" fmla="*/ 224 h 480"/>
                <a:gd name="T46" fmla="*/ 238 w 307"/>
                <a:gd name="T47" fmla="*/ 234 h 480"/>
                <a:gd name="T48" fmla="*/ 238 w 307"/>
                <a:gd name="T49" fmla="*/ 224 h 480"/>
                <a:gd name="T50" fmla="*/ 32 w 307"/>
                <a:gd name="T51" fmla="*/ 224 h 480"/>
                <a:gd name="T52" fmla="*/ 32 w 307"/>
                <a:gd name="T53" fmla="*/ 210 h 480"/>
                <a:gd name="T54" fmla="*/ 238 w 307"/>
                <a:gd name="T55" fmla="*/ 210 h 480"/>
                <a:gd name="T56" fmla="*/ 238 w 307"/>
                <a:gd name="T57" fmla="*/ 186 h 480"/>
                <a:gd name="T58" fmla="*/ 32 w 307"/>
                <a:gd name="T59" fmla="*/ 186 h 480"/>
                <a:gd name="T60" fmla="*/ 32 w 307"/>
                <a:gd name="T61" fmla="*/ 172 h 480"/>
                <a:gd name="T62" fmla="*/ 238 w 307"/>
                <a:gd name="T63" fmla="*/ 172 h 480"/>
                <a:gd name="T64" fmla="*/ 238 w 307"/>
                <a:gd name="T65" fmla="*/ 149 h 480"/>
                <a:gd name="T66" fmla="*/ 32 w 307"/>
                <a:gd name="T67" fmla="*/ 149 h 480"/>
                <a:gd name="T68" fmla="*/ 32 w 307"/>
                <a:gd name="T69" fmla="*/ 134 h 480"/>
                <a:gd name="T70" fmla="*/ 238 w 307"/>
                <a:gd name="T71" fmla="*/ 134 h 480"/>
                <a:gd name="T72" fmla="*/ 238 w 307"/>
                <a:gd name="T73" fmla="*/ 112 h 480"/>
                <a:gd name="T74" fmla="*/ 32 w 307"/>
                <a:gd name="T75" fmla="*/ 112 h 480"/>
                <a:gd name="T76" fmla="*/ 32 w 307"/>
                <a:gd name="T77" fmla="*/ 97 h 480"/>
                <a:gd name="T78" fmla="*/ 238 w 307"/>
                <a:gd name="T79" fmla="*/ 97 h 480"/>
                <a:gd name="T80" fmla="*/ 238 w 307"/>
                <a:gd name="T81" fmla="*/ 0 h 480"/>
                <a:gd name="T82" fmla="*/ 0 w 307"/>
                <a:gd name="T83" fmla="*/ 0 h 480"/>
                <a:gd name="T84" fmla="*/ 0 w 307"/>
                <a:gd name="T85" fmla="*/ 480 h 480"/>
                <a:gd name="T86" fmla="*/ 49 w 307"/>
                <a:gd name="T87" fmla="*/ 480 h 480"/>
                <a:gd name="T88" fmla="*/ 135 w 307"/>
                <a:gd name="T89" fmla="*/ 412 h 480"/>
                <a:gd name="T90" fmla="*/ 32 w 307"/>
                <a:gd name="T91" fmla="*/ 412 h 480"/>
                <a:gd name="T92" fmla="*/ 32 w 307"/>
                <a:gd name="T93" fmla="*/ 398 h 480"/>
                <a:gd name="T94" fmla="*/ 153 w 307"/>
                <a:gd name="T95" fmla="*/ 398 h 480"/>
                <a:gd name="T96" fmla="*/ 182 w 307"/>
                <a:gd name="T97" fmla="*/ 374 h 480"/>
                <a:gd name="T98" fmla="*/ 32 w 307"/>
                <a:gd name="T99" fmla="*/ 374 h 480"/>
                <a:gd name="T100" fmla="*/ 32 w 307"/>
                <a:gd name="T101" fmla="*/ 360 h 480"/>
                <a:gd name="T102" fmla="*/ 200 w 307"/>
                <a:gd name="T103" fmla="*/ 360 h 480"/>
                <a:gd name="T104" fmla="*/ 229 w 307"/>
                <a:gd name="T105" fmla="*/ 337 h 480"/>
                <a:gd name="T106" fmla="*/ 32 w 307"/>
                <a:gd name="T107" fmla="*/ 337 h 480"/>
                <a:gd name="T108" fmla="*/ 32 w 307"/>
                <a:gd name="T109" fmla="*/ 322 h 480"/>
                <a:gd name="T110" fmla="*/ 247 w 307"/>
                <a:gd name="T111" fmla="*/ 322 h 480"/>
                <a:gd name="T112" fmla="*/ 307 w 307"/>
                <a:gd name="T113" fmla="*/ 275 h 480"/>
                <a:gd name="T114" fmla="*/ 307 w 307"/>
                <a:gd name="T115" fmla="*/ 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7" h="480">
                  <a:moveTo>
                    <a:pt x="32" y="300"/>
                  </a:moveTo>
                  <a:lnTo>
                    <a:pt x="32" y="285"/>
                  </a:lnTo>
                  <a:lnTo>
                    <a:pt x="264" y="285"/>
                  </a:lnTo>
                  <a:lnTo>
                    <a:pt x="264" y="300"/>
                  </a:lnTo>
                  <a:lnTo>
                    <a:pt x="32" y="300"/>
                  </a:lnTo>
                  <a:moveTo>
                    <a:pt x="32" y="261"/>
                  </a:moveTo>
                  <a:lnTo>
                    <a:pt x="32" y="248"/>
                  </a:lnTo>
                  <a:lnTo>
                    <a:pt x="264" y="248"/>
                  </a:lnTo>
                  <a:lnTo>
                    <a:pt x="264" y="261"/>
                  </a:lnTo>
                  <a:lnTo>
                    <a:pt x="32" y="261"/>
                  </a:lnTo>
                  <a:moveTo>
                    <a:pt x="32" y="62"/>
                  </a:moveTo>
                  <a:lnTo>
                    <a:pt x="32" y="48"/>
                  </a:lnTo>
                  <a:lnTo>
                    <a:pt x="126" y="48"/>
                  </a:lnTo>
                  <a:lnTo>
                    <a:pt x="126" y="62"/>
                  </a:lnTo>
                  <a:lnTo>
                    <a:pt x="32" y="62"/>
                  </a:lnTo>
                  <a:moveTo>
                    <a:pt x="307" y="0"/>
                  </a:moveTo>
                  <a:lnTo>
                    <a:pt x="298" y="0"/>
                  </a:lnTo>
                  <a:lnTo>
                    <a:pt x="298" y="234"/>
                  </a:lnTo>
                  <a:lnTo>
                    <a:pt x="268" y="193"/>
                  </a:lnTo>
                  <a:lnTo>
                    <a:pt x="256" y="210"/>
                  </a:lnTo>
                  <a:lnTo>
                    <a:pt x="264" y="210"/>
                  </a:lnTo>
                  <a:lnTo>
                    <a:pt x="264" y="224"/>
                  </a:lnTo>
                  <a:lnTo>
                    <a:pt x="246" y="224"/>
                  </a:lnTo>
                  <a:lnTo>
                    <a:pt x="238" y="234"/>
                  </a:lnTo>
                  <a:lnTo>
                    <a:pt x="238" y="224"/>
                  </a:lnTo>
                  <a:lnTo>
                    <a:pt x="32" y="224"/>
                  </a:lnTo>
                  <a:lnTo>
                    <a:pt x="32" y="210"/>
                  </a:lnTo>
                  <a:lnTo>
                    <a:pt x="238" y="210"/>
                  </a:lnTo>
                  <a:lnTo>
                    <a:pt x="238" y="186"/>
                  </a:lnTo>
                  <a:lnTo>
                    <a:pt x="32" y="186"/>
                  </a:lnTo>
                  <a:lnTo>
                    <a:pt x="32" y="172"/>
                  </a:lnTo>
                  <a:lnTo>
                    <a:pt x="238" y="172"/>
                  </a:lnTo>
                  <a:lnTo>
                    <a:pt x="238" y="149"/>
                  </a:lnTo>
                  <a:lnTo>
                    <a:pt x="32" y="149"/>
                  </a:lnTo>
                  <a:lnTo>
                    <a:pt x="32" y="134"/>
                  </a:lnTo>
                  <a:lnTo>
                    <a:pt x="238" y="134"/>
                  </a:lnTo>
                  <a:lnTo>
                    <a:pt x="238" y="112"/>
                  </a:lnTo>
                  <a:lnTo>
                    <a:pt x="32" y="112"/>
                  </a:lnTo>
                  <a:lnTo>
                    <a:pt x="32" y="97"/>
                  </a:lnTo>
                  <a:lnTo>
                    <a:pt x="238" y="97"/>
                  </a:lnTo>
                  <a:lnTo>
                    <a:pt x="238" y="0"/>
                  </a:lnTo>
                  <a:lnTo>
                    <a:pt x="0" y="0"/>
                  </a:lnTo>
                  <a:lnTo>
                    <a:pt x="0" y="480"/>
                  </a:lnTo>
                  <a:lnTo>
                    <a:pt x="49" y="480"/>
                  </a:lnTo>
                  <a:lnTo>
                    <a:pt x="135" y="412"/>
                  </a:lnTo>
                  <a:lnTo>
                    <a:pt x="32" y="412"/>
                  </a:lnTo>
                  <a:lnTo>
                    <a:pt x="32" y="398"/>
                  </a:lnTo>
                  <a:lnTo>
                    <a:pt x="153" y="398"/>
                  </a:lnTo>
                  <a:lnTo>
                    <a:pt x="182" y="374"/>
                  </a:lnTo>
                  <a:lnTo>
                    <a:pt x="32" y="374"/>
                  </a:lnTo>
                  <a:lnTo>
                    <a:pt x="32" y="360"/>
                  </a:lnTo>
                  <a:lnTo>
                    <a:pt x="200" y="360"/>
                  </a:lnTo>
                  <a:lnTo>
                    <a:pt x="229" y="337"/>
                  </a:lnTo>
                  <a:lnTo>
                    <a:pt x="32" y="337"/>
                  </a:lnTo>
                  <a:lnTo>
                    <a:pt x="32" y="322"/>
                  </a:lnTo>
                  <a:lnTo>
                    <a:pt x="247" y="322"/>
                  </a:lnTo>
                  <a:lnTo>
                    <a:pt x="307" y="275"/>
                  </a:lnTo>
                  <a:lnTo>
                    <a:pt x="307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49" name="Freeform 497">
              <a:extLst>
                <a:ext uri="{FF2B5EF4-FFF2-40B4-BE49-F238E27FC236}">
                  <a16:creationId xmlns:a16="http://schemas.microsoft.com/office/drawing/2014/main" id="{CD96C57A-FAF5-F06F-809C-3ED64DD03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7105" y="6942082"/>
              <a:ext cx="229646" cy="354852"/>
            </a:xfrm>
            <a:custGeom>
              <a:avLst/>
              <a:gdLst>
                <a:gd name="T0" fmla="*/ 178 w 178"/>
                <a:gd name="T1" fmla="*/ 0 h 275"/>
                <a:gd name="T2" fmla="*/ 0 w 178"/>
                <a:gd name="T3" fmla="*/ 0 h 275"/>
                <a:gd name="T4" fmla="*/ 0 w 178"/>
                <a:gd name="T5" fmla="*/ 275 h 275"/>
                <a:gd name="T6" fmla="*/ 45 w 178"/>
                <a:gd name="T7" fmla="*/ 240 h 275"/>
                <a:gd name="T8" fmla="*/ 45 w 178"/>
                <a:gd name="T9" fmla="*/ 238 h 275"/>
                <a:gd name="T10" fmla="*/ 46 w 178"/>
                <a:gd name="T11" fmla="*/ 238 h 275"/>
                <a:gd name="T12" fmla="*/ 69 w 178"/>
                <a:gd name="T13" fmla="*/ 220 h 275"/>
                <a:gd name="T14" fmla="*/ 71 w 178"/>
                <a:gd name="T15" fmla="*/ 217 h 275"/>
                <a:gd name="T16" fmla="*/ 45 w 178"/>
                <a:gd name="T17" fmla="*/ 217 h 275"/>
                <a:gd name="T18" fmla="*/ 45 w 178"/>
                <a:gd name="T19" fmla="*/ 203 h 275"/>
                <a:gd name="T20" fmla="*/ 78 w 178"/>
                <a:gd name="T21" fmla="*/ 203 h 275"/>
                <a:gd name="T22" fmla="*/ 84 w 178"/>
                <a:gd name="T23" fmla="*/ 189 h 275"/>
                <a:gd name="T24" fmla="*/ 84 w 178"/>
                <a:gd name="T25" fmla="*/ 189 h 275"/>
                <a:gd name="T26" fmla="*/ 89 w 178"/>
                <a:gd name="T27" fmla="*/ 181 h 275"/>
                <a:gd name="T28" fmla="*/ 45 w 178"/>
                <a:gd name="T29" fmla="*/ 181 h 275"/>
                <a:gd name="T30" fmla="*/ 45 w 178"/>
                <a:gd name="T31" fmla="*/ 168 h 275"/>
                <a:gd name="T32" fmla="*/ 96 w 178"/>
                <a:gd name="T33" fmla="*/ 168 h 275"/>
                <a:gd name="T34" fmla="*/ 106 w 178"/>
                <a:gd name="T35" fmla="*/ 147 h 275"/>
                <a:gd name="T36" fmla="*/ 45 w 178"/>
                <a:gd name="T37" fmla="*/ 147 h 275"/>
                <a:gd name="T38" fmla="*/ 45 w 178"/>
                <a:gd name="T39" fmla="*/ 132 h 275"/>
                <a:gd name="T40" fmla="*/ 114 w 178"/>
                <a:gd name="T41" fmla="*/ 132 h 275"/>
                <a:gd name="T42" fmla="*/ 124 w 178"/>
                <a:gd name="T43" fmla="*/ 112 h 275"/>
                <a:gd name="T44" fmla="*/ 45 w 178"/>
                <a:gd name="T45" fmla="*/ 112 h 275"/>
                <a:gd name="T46" fmla="*/ 45 w 178"/>
                <a:gd name="T47" fmla="*/ 97 h 275"/>
                <a:gd name="T48" fmla="*/ 132 w 178"/>
                <a:gd name="T49" fmla="*/ 97 h 275"/>
                <a:gd name="T50" fmla="*/ 159 w 178"/>
                <a:gd name="T51" fmla="*/ 42 h 275"/>
                <a:gd name="T52" fmla="*/ 157 w 178"/>
                <a:gd name="T53" fmla="*/ 41 h 275"/>
                <a:gd name="T54" fmla="*/ 178 w 178"/>
                <a:gd name="T5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8" h="275">
                  <a:moveTo>
                    <a:pt x="178" y="0"/>
                  </a:moveTo>
                  <a:lnTo>
                    <a:pt x="0" y="0"/>
                  </a:lnTo>
                  <a:lnTo>
                    <a:pt x="0" y="275"/>
                  </a:lnTo>
                  <a:lnTo>
                    <a:pt x="45" y="240"/>
                  </a:lnTo>
                  <a:lnTo>
                    <a:pt x="45" y="238"/>
                  </a:lnTo>
                  <a:lnTo>
                    <a:pt x="46" y="238"/>
                  </a:lnTo>
                  <a:lnTo>
                    <a:pt x="69" y="220"/>
                  </a:lnTo>
                  <a:lnTo>
                    <a:pt x="71" y="217"/>
                  </a:lnTo>
                  <a:lnTo>
                    <a:pt x="45" y="217"/>
                  </a:lnTo>
                  <a:lnTo>
                    <a:pt x="45" y="203"/>
                  </a:lnTo>
                  <a:lnTo>
                    <a:pt x="78" y="203"/>
                  </a:lnTo>
                  <a:lnTo>
                    <a:pt x="84" y="189"/>
                  </a:lnTo>
                  <a:lnTo>
                    <a:pt x="84" y="189"/>
                  </a:lnTo>
                  <a:lnTo>
                    <a:pt x="89" y="181"/>
                  </a:lnTo>
                  <a:lnTo>
                    <a:pt x="45" y="181"/>
                  </a:lnTo>
                  <a:lnTo>
                    <a:pt x="45" y="168"/>
                  </a:lnTo>
                  <a:lnTo>
                    <a:pt x="96" y="168"/>
                  </a:lnTo>
                  <a:lnTo>
                    <a:pt x="106" y="147"/>
                  </a:lnTo>
                  <a:lnTo>
                    <a:pt x="45" y="147"/>
                  </a:lnTo>
                  <a:lnTo>
                    <a:pt x="45" y="132"/>
                  </a:lnTo>
                  <a:lnTo>
                    <a:pt x="114" y="132"/>
                  </a:lnTo>
                  <a:lnTo>
                    <a:pt x="124" y="112"/>
                  </a:lnTo>
                  <a:lnTo>
                    <a:pt x="45" y="112"/>
                  </a:lnTo>
                  <a:lnTo>
                    <a:pt x="45" y="97"/>
                  </a:lnTo>
                  <a:lnTo>
                    <a:pt x="132" y="97"/>
                  </a:lnTo>
                  <a:lnTo>
                    <a:pt x="159" y="42"/>
                  </a:lnTo>
                  <a:lnTo>
                    <a:pt x="157" y="41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50" name="Freeform 498">
              <a:extLst>
                <a:ext uri="{FF2B5EF4-FFF2-40B4-BE49-F238E27FC236}">
                  <a16:creationId xmlns:a16="http://schemas.microsoft.com/office/drawing/2014/main" id="{AE860A78-E5CD-D739-3CC6-48BBB6228F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7105" y="6942082"/>
              <a:ext cx="229646" cy="354852"/>
            </a:xfrm>
            <a:custGeom>
              <a:avLst/>
              <a:gdLst>
                <a:gd name="T0" fmla="*/ 178 w 178"/>
                <a:gd name="T1" fmla="*/ 0 h 275"/>
                <a:gd name="T2" fmla="*/ 0 w 178"/>
                <a:gd name="T3" fmla="*/ 0 h 275"/>
                <a:gd name="T4" fmla="*/ 0 w 178"/>
                <a:gd name="T5" fmla="*/ 275 h 275"/>
                <a:gd name="T6" fmla="*/ 45 w 178"/>
                <a:gd name="T7" fmla="*/ 240 h 275"/>
                <a:gd name="T8" fmla="*/ 45 w 178"/>
                <a:gd name="T9" fmla="*/ 238 h 275"/>
                <a:gd name="T10" fmla="*/ 46 w 178"/>
                <a:gd name="T11" fmla="*/ 238 h 275"/>
                <a:gd name="T12" fmla="*/ 69 w 178"/>
                <a:gd name="T13" fmla="*/ 220 h 275"/>
                <a:gd name="T14" fmla="*/ 71 w 178"/>
                <a:gd name="T15" fmla="*/ 217 h 275"/>
                <a:gd name="T16" fmla="*/ 45 w 178"/>
                <a:gd name="T17" fmla="*/ 217 h 275"/>
                <a:gd name="T18" fmla="*/ 45 w 178"/>
                <a:gd name="T19" fmla="*/ 203 h 275"/>
                <a:gd name="T20" fmla="*/ 78 w 178"/>
                <a:gd name="T21" fmla="*/ 203 h 275"/>
                <a:gd name="T22" fmla="*/ 84 w 178"/>
                <a:gd name="T23" fmla="*/ 189 h 275"/>
                <a:gd name="T24" fmla="*/ 84 w 178"/>
                <a:gd name="T25" fmla="*/ 189 h 275"/>
                <a:gd name="T26" fmla="*/ 89 w 178"/>
                <a:gd name="T27" fmla="*/ 181 h 275"/>
                <a:gd name="T28" fmla="*/ 45 w 178"/>
                <a:gd name="T29" fmla="*/ 181 h 275"/>
                <a:gd name="T30" fmla="*/ 45 w 178"/>
                <a:gd name="T31" fmla="*/ 168 h 275"/>
                <a:gd name="T32" fmla="*/ 96 w 178"/>
                <a:gd name="T33" fmla="*/ 168 h 275"/>
                <a:gd name="T34" fmla="*/ 106 w 178"/>
                <a:gd name="T35" fmla="*/ 147 h 275"/>
                <a:gd name="T36" fmla="*/ 45 w 178"/>
                <a:gd name="T37" fmla="*/ 147 h 275"/>
                <a:gd name="T38" fmla="*/ 45 w 178"/>
                <a:gd name="T39" fmla="*/ 132 h 275"/>
                <a:gd name="T40" fmla="*/ 114 w 178"/>
                <a:gd name="T41" fmla="*/ 132 h 275"/>
                <a:gd name="T42" fmla="*/ 124 w 178"/>
                <a:gd name="T43" fmla="*/ 112 h 275"/>
                <a:gd name="T44" fmla="*/ 45 w 178"/>
                <a:gd name="T45" fmla="*/ 112 h 275"/>
                <a:gd name="T46" fmla="*/ 45 w 178"/>
                <a:gd name="T47" fmla="*/ 97 h 275"/>
                <a:gd name="T48" fmla="*/ 132 w 178"/>
                <a:gd name="T49" fmla="*/ 97 h 275"/>
                <a:gd name="T50" fmla="*/ 159 w 178"/>
                <a:gd name="T51" fmla="*/ 42 h 275"/>
                <a:gd name="T52" fmla="*/ 157 w 178"/>
                <a:gd name="T53" fmla="*/ 41 h 275"/>
                <a:gd name="T54" fmla="*/ 178 w 178"/>
                <a:gd name="T5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8" h="275">
                  <a:moveTo>
                    <a:pt x="178" y="0"/>
                  </a:moveTo>
                  <a:lnTo>
                    <a:pt x="0" y="0"/>
                  </a:lnTo>
                  <a:lnTo>
                    <a:pt x="0" y="275"/>
                  </a:lnTo>
                  <a:lnTo>
                    <a:pt x="45" y="240"/>
                  </a:lnTo>
                  <a:lnTo>
                    <a:pt x="45" y="238"/>
                  </a:lnTo>
                  <a:lnTo>
                    <a:pt x="46" y="238"/>
                  </a:lnTo>
                  <a:lnTo>
                    <a:pt x="69" y="220"/>
                  </a:lnTo>
                  <a:lnTo>
                    <a:pt x="71" y="217"/>
                  </a:lnTo>
                  <a:lnTo>
                    <a:pt x="45" y="217"/>
                  </a:lnTo>
                  <a:lnTo>
                    <a:pt x="45" y="203"/>
                  </a:lnTo>
                  <a:lnTo>
                    <a:pt x="78" y="203"/>
                  </a:lnTo>
                  <a:lnTo>
                    <a:pt x="84" y="189"/>
                  </a:lnTo>
                  <a:lnTo>
                    <a:pt x="84" y="189"/>
                  </a:lnTo>
                  <a:lnTo>
                    <a:pt x="89" y="181"/>
                  </a:lnTo>
                  <a:lnTo>
                    <a:pt x="45" y="181"/>
                  </a:lnTo>
                  <a:lnTo>
                    <a:pt x="45" y="168"/>
                  </a:lnTo>
                  <a:lnTo>
                    <a:pt x="96" y="168"/>
                  </a:lnTo>
                  <a:lnTo>
                    <a:pt x="106" y="147"/>
                  </a:lnTo>
                  <a:lnTo>
                    <a:pt x="45" y="147"/>
                  </a:lnTo>
                  <a:lnTo>
                    <a:pt x="45" y="132"/>
                  </a:lnTo>
                  <a:lnTo>
                    <a:pt x="114" y="132"/>
                  </a:lnTo>
                  <a:lnTo>
                    <a:pt x="124" y="112"/>
                  </a:lnTo>
                  <a:lnTo>
                    <a:pt x="45" y="112"/>
                  </a:lnTo>
                  <a:lnTo>
                    <a:pt x="45" y="97"/>
                  </a:lnTo>
                  <a:lnTo>
                    <a:pt x="132" y="97"/>
                  </a:lnTo>
                  <a:lnTo>
                    <a:pt x="159" y="42"/>
                  </a:lnTo>
                  <a:lnTo>
                    <a:pt x="157" y="41"/>
                  </a:lnTo>
                  <a:lnTo>
                    <a:pt x="178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51" name="Rectangle 499">
              <a:extLst>
                <a:ext uri="{FF2B5EF4-FFF2-40B4-BE49-F238E27FC236}">
                  <a16:creationId xmlns:a16="http://schemas.microsoft.com/office/drawing/2014/main" id="{AAB30C18-7228-3085-6FF0-03D59FB9EF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004703"/>
              <a:ext cx="121086" cy="1774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52" name="Rectangle 500">
              <a:extLst>
                <a:ext uri="{FF2B5EF4-FFF2-40B4-BE49-F238E27FC236}">
                  <a16:creationId xmlns:a16="http://schemas.microsoft.com/office/drawing/2014/main" id="{19C33F05-712A-C1F1-6444-8DADEDEA64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004703"/>
              <a:ext cx="121086" cy="17742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53" name="Rectangle 501">
              <a:extLst>
                <a:ext uri="{FF2B5EF4-FFF2-40B4-BE49-F238E27FC236}">
                  <a16:creationId xmlns:a16="http://schemas.microsoft.com/office/drawing/2014/main" id="{F59F0E93-B9E2-EDA9-0498-8D8F4503D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067324"/>
              <a:ext cx="265137" cy="1983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54" name="Rectangle 502">
              <a:extLst>
                <a:ext uri="{FF2B5EF4-FFF2-40B4-BE49-F238E27FC236}">
                  <a16:creationId xmlns:a16="http://schemas.microsoft.com/office/drawing/2014/main" id="{FE90CDAF-7BAC-AD66-B933-F922F6898B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067324"/>
              <a:ext cx="265137" cy="19830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55" name="Freeform 503">
              <a:extLst>
                <a:ext uri="{FF2B5EF4-FFF2-40B4-BE49-F238E27FC236}">
                  <a16:creationId xmlns:a16="http://schemas.microsoft.com/office/drawing/2014/main" id="{4038B186-FD27-2194-9213-3CE9FBCD6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5560" y="7067324"/>
              <a:ext cx="111691" cy="19830"/>
            </a:xfrm>
            <a:custGeom>
              <a:avLst/>
              <a:gdLst>
                <a:gd name="T0" fmla="*/ 87 w 87"/>
                <a:gd name="T1" fmla="*/ 0 h 15"/>
                <a:gd name="T2" fmla="*/ 0 w 87"/>
                <a:gd name="T3" fmla="*/ 0 h 15"/>
                <a:gd name="T4" fmla="*/ 0 w 87"/>
                <a:gd name="T5" fmla="*/ 15 h 15"/>
                <a:gd name="T6" fmla="*/ 79 w 87"/>
                <a:gd name="T7" fmla="*/ 15 h 15"/>
                <a:gd name="T8" fmla="*/ 87 w 8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5">
                  <a:moveTo>
                    <a:pt x="8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79" y="15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56" name="Freeform 504">
              <a:extLst>
                <a:ext uri="{FF2B5EF4-FFF2-40B4-BE49-F238E27FC236}">
                  <a16:creationId xmlns:a16="http://schemas.microsoft.com/office/drawing/2014/main" id="{1DED61C8-D903-6D21-CA39-68996C5DD7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5560" y="7067324"/>
              <a:ext cx="111691" cy="19830"/>
            </a:xfrm>
            <a:custGeom>
              <a:avLst/>
              <a:gdLst>
                <a:gd name="T0" fmla="*/ 87 w 87"/>
                <a:gd name="T1" fmla="*/ 0 h 15"/>
                <a:gd name="T2" fmla="*/ 0 w 87"/>
                <a:gd name="T3" fmla="*/ 0 h 15"/>
                <a:gd name="T4" fmla="*/ 0 w 87"/>
                <a:gd name="T5" fmla="*/ 15 h 15"/>
                <a:gd name="T6" fmla="*/ 79 w 87"/>
                <a:gd name="T7" fmla="*/ 15 h 15"/>
                <a:gd name="T8" fmla="*/ 87 w 8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5">
                  <a:moveTo>
                    <a:pt x="8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79" y="15"/>
                  </a:lnTo>
                  <a:lnTo>
                    <a:pt x="87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57" name="Freeform 505">
              <a:extLst>
                <a:ext uri="{FF2B5EF4-FFF2-40B4-BE49-F238E27FC236}">
                  <a16:creationId xmlns:a16="http://schemas.microsoft.com/office/drawing/2014/main" id="{E490587F-D0D2-1074-DC6C-7C3414CAA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5560" y="7112202"/>
              <a:ext cx="88727" cy="19830"/>
            </a:xfrm>
            <a:custGeom>
              <a:avLst/>
              <a:gdLst>
                <a:gd name="T0" fmla="*/ 69 w 69"/>
                <a:gd name="T1" fmla="*/ 0 h 15"/>
                <a:gd name="T2" fmla="*/ 0 w 69"/>
                <a:gd name="T3" fmla="*/ 0 h 15"/>
                <a:gd name="T4" fmla="*/ 0 w 69"/>
                <a:gd name="T5" fmla="*/ 15 h 15"/>
                <a:gd name="T6" fmla="*/ 61 w 69"/>
                <a:gd name="T7" fmla="*/ 15 h 15"/>
                <a:gd name="T8" fmla="*/ 66 w 69"/>
                <a:gd name="T9" fmla="*/ 4 h 15"/>
                <a:gd name="T10" fmla="*/ 69 w 69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5">
                  <a:moveTo>
                    <a:pt x="69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61" y="15"/>
                  </a:lnTo>
                  <a:lnTo>
                    <a:pt x="66" y="4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58" name="Freeform 506">
              <a:extLst>
                <a:ext uri="{FF2B5EF4-FFF2-40B4-BE49-F238E27FC236}">
                  <a16:creationId xmlns:a16="http://schemas.microsoft.com/office/drawing/2014/main" id="{7A0BF042-83AF-EE41-49EC-8064DCECB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5560" y="7112202"/>
              <a:ext cx="88727" cy="19830"/>
            </a:xfrm>
            <a:custGeom>
              <a:avLst/>
              <a:gdLst>
                <a:gd name="T0" fmla="*/ 69 w 69"/>
                <a:gd name="T1" fmla="*/ 0 h 15"/>
                <a:gd name="T2" fmla="*/ 0 w 69"/>
                <a:gd name="T3" fmla="*/ 0 h 15"/>
                <a:gd name="T4" fmla="*/ 0 w 69"/>
                <a:gd name="T5" fmla="*/ 15 h 15"/>
                <a:gd name="T6" fmla="*/ 61 w 69"/>
                <a:gd name="T7" fmla="*/ 15 h 15"/>
                <a:gd name="T8" fmla="*/ 66 w 69"/>
                <a:gd name="T9" fmla="*/ 4 h 15"/>
                <a:gd name="T10" fmla="*/ 69 w 69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9" h="15">
                  <a:moveTo>
                    <a:pt x="69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61" y="15"/>
                  </a:lnTo>
                  <a:lnTo>
                    <a:pt x="66" y="4"/>
                  </a:lnTo>
                  <a:lnTo>
                    <a:pt x="69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59" name="Freeform 507">
              <a:extLst>
                <a:ext uri="{FF2B5EF4-FFF2-40B4-BE49-F238E27FC236}">
                  <a16:creationId xmlns:a16="http://schemas.microsoft.com/office/drawing/2014/main" id="{D0A76728-583A-0156-A1E5-727486D5837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5560" y="7159168"/>
              <a:ext cx="65762" cy="16699"/>
            </a:xfrm>
            <a:custGeom>
              <a:avLst/>
              <a:gdLst>
                <a:gd name="T0" fmla="*/ 51 w 51"/>
                <a:gd name="T1" fmla="*/ 0 h 13"/>
                <a:gd name="T2" fmla="*/ 0 w 51"/>
                <a:gd name="T3" fmla="*/ 0 h 13"/>
                <a:gd name="T4" fmla="*/ 0 w 51"/>
                <a:gd name="T5" fmla="*/ 13 h 13"/>
                <a:gd name="T6" fmla="*/ 44 w 51"/>
                <a:gd name="T7" fmla="*/ 13 h 13"/>
                <a:gd name="T8" fmla="*/ 51 w 51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13">
                  <a:moveTo>
                    <a:pt x="51" y="0"/>
                  </a:moveTo>
                  <a:lnTo>
                    <a:pt x="0" y="0"/>
                  </a:lnTo>
                  <a:lnTo>
                    <a:pt x="0" y="13"/>
                  </a:lnTo>
                  <a:lnTo>
                    <a:pt x="44" y="13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60" name="Freeform 508">
              <a:extLst>
                <a:ext uri="{FF2B5EF4-FFF2-40B4-BE49-F238E27FC236}">
                  <a16:creationId xmlns:a16="http://schemas.microsoft.com/office/drawing/2014/main" id="{B7A3E98F-F7E5-1802-5FA4-FB925C457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5560" y="7159168"/>
              <a:ext cx="65762" cy="16699"/>
            </a:xfrm>
            <a:custGeom>
              <a:avLst/>
              <a:gdLst>
                <a:gd name="T0" fmla="*/ 51 w 51"/>
                <a:gd name="T1" fmla="*/ 0 h 13"/>
                <a:gd name="T2" fmla="*/ 0 w 51"/>
                <a:gd name="T3" fmla="*/ 0 h 13"/>
                <a:gd name="T4" fmla="*/ 0 w 51"/>
                <a:gd name="T5" fmla="*/ 13 h 13"/>
                <a:gd name="T6" fmla="*/ 44 w 51"/>
                <a:gd name="T7" fmla="*/ 13 h 13"/>
                <a:gd name="T8" fmla="*/ 51 w 51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13">
                  <a:moveTo>
                    <a:pt x="51" y="0"/>
                  </a:moveTo>
                  <a:lnTo>
                    <a:pt x="0" y="0"/>
                  </a:lnTo>
                  <a:lnTo>
                    <a:pt x="0" y="13"/>
                  </a:lnTo>
                  <a:lnTo>
                    <a:pt x="44" y="13"/>
                  </a:lnTo>
                  <a:lnTo>
                    <a:pt x="51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61" name="Freeform 509">
              <a:extLst>
                <a:ext uri="{FF2B5EF4-FFF2-40B4-BE49-F238E27FC236}">
                  <a16:creationId xmlns:a16="http://schemas.microsoft.com/office/drawing/2014/main" id="{FB4E17FA-722C-1C9E-CBE5-E557FEF40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5560" y="7204046"/>
              <a:ext cx="42797" cy="17743"/>
            </a:xfrm>
            <a:custGeom>
              <a:avLst/>
              <a:gdLst>
                <a:gd name="T0" fmla="*/ 33 w 33"/>
                <a:gd name="T1" fmla="*/ 0 h 14"/>
                <a:gd name="T2" fmla="*/ 0 w 33"/>
                <a:gd name="T3" fmla="*/ 0 h 14"/>
                <a:gd name="T4" fmla="*/ 0 w 33"/>
                <a:gd name="T5" fmla="*/ 14 h 14"/>
                <a:gd name="T6" fmla="*/ 26 w 33"/>
                <a:gd name="T7" fmla="*/ 14 h 14"/>
                <a:gd name="T8" fmla="*/ 33 w 33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33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26" y="1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62" name="Freeform 510">
              <a:extLst>
                <a:ext uri="{FF2B5EF4-FFF2-40B4-BE49-F238E27FC236}">
                  <a16:creationId xmlns:a16="http://schemas.microsoft.com/office/drawing/2014/main" id="{F56D3B3C-8514-1C4F-BD4F-42885371F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5560" y="7204046"/>
              <a:ext cx="42797" cy="17743"/>
            </a:xfrm>
            <a:custGeom>
              <a:avLst/>
              <a:gdLst>
                <a:gd name="T0" fmla="*/ 33 w 33"/>
                <a:gd name="T1" fmla="*/ 0 h 14"/>
                <a:gd name="T2" fmla="*/ 0 w 33"/>
                <a:gd name="T3" fmla="*/ 0 h 14"/>
                <a:gd name="T4" fmla="*/ 0 w 33"/>
                <a:gd name="T5" fmla="*/ 14 h 14"/>
                <a:gd name="T6" fmla="*/ 26 w 33"/>
                <a:gd name="T7" fmla="*/ 14 h 14"/>
                <a:gd name="T8" fmla="*/ 33 w 33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33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26" y="14"/>
                  </a:lnTo>
                  <a:lnTo>
                    <a:pt x="33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63" name="Freeform 511">
              <a:extLst>
                <a:ext uri="{FF2B5EF4-FFF2-40B4-BE49-F238E27FC236}">
                  <a16:creationId xmlns:a16="http://schemas.microsoft.com/office/drawing/2014/main" id="{1DD5B7F3-E581-23C1-3C5C-E2175EA13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5560" y="7248925"/>
              <a:ext cx="1044" cy="3131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0 h 2"/>
                <a:gd name="T4" fmla="*/ 0 w 1"/>
                <a:gd name="T5" fmla="*/ 2 h 2"/>
                <a:gd name="T6" fmla="*/ 1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EDAD1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64" name="Freeform 512">
              <a:extLst>
                <a:ext uri="{FF2B5EF4-FFF2-40B4-BE49-F238E27FC236}">
                  <a16:creationId xmlns:a16="http://schemas.microsoft.com/office/drawing/2014/main" id="{885565F5-E51D-8497-E623-956F5A16B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5560" y="7248925"/>
              <a:ext cx="1044" cy="3131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0 h 2"/>
                <a:gd name="T4" fmla="*/ 0 w 1"/>
                <a:gd name="T5" fmla="*/ 2 h 2"/>
                <a:gd name="T6" fmla="*/ 1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65" name="Rectangle 513">
              <a:extLst>
                <a:ext uri="{FF2B5EF4-FFF2-40B4-BE49-F238E27FC236}">
                  <a16:creationId xmlns:a16="http://schemas.microsoft.com/office/drawing/2014/main" id="{7A708C90-E7EF-6A2A-BACE-44A90359D2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115333"/>
              <a:ext cx="265137" cy="187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66" name="Rectangle 514">
              <a:extLst>
                <a:ext uri="{FF2B5EF4-FFF2-40B4-BE49-F238E27FC236}">
                  <a16:creationId xmlns:a16="http://schemas.microsoft.com/office/drawing/2014/main" id="{B4E0053D-B3F9-A6A4-1EBB-B1345F828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115333"/>
              <a:ext cx="265137" cy="18786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67" name="Rectangle 515">
              <a:extLst>
                <a:ext uri="{FF2B5EF4-FFF2-40B4-BE49-F238E27FC236}">
                  <a16:creationId xmlns:a16="http://schemas.microsoft.com/office/drawing/2014/main" id="{14185477-02CD-18DF-64B3-992C8E9E53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164386"/>
              <a:ext cx="265137" cy="1774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68" name="Rectangle 516">
              <a:extLst>
                <a:ext uri="{FF2B5EF4-FFF2-40B4-BE49-F238E27FC236}">
                  <a16:creationId xmlns:a16="http://schemas.microsoft.com/office/drawing/2014/main" id="{0E2A7C0E-9705-ED06-4F3A-A38F6017EB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164386"/>
              <a:ext cx="265137" cy="17743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69" name="Freeform 517">
              <a:extLst>
                <a:ext uri="{FF2B5EF4-FFF2-40B4-BE49-F238E27FC236}">
                  <a16:creationId xmlns:a16="http://schemas.microsoft.com/office/drawing/2014/main" id="{40423DDB-5675-76B2-D29F-0CD08E3B21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83240" y="7213439"/>
              <a:ext cx="298540" cy="17742"/>
            </a:xfrm>
            <a:custGeom>
              <a:avLst/>
              <a:gdLst>
                <a:gd name="T0" fmla="*/ 206 w 232"/>
                <a:gd name="T1" fmla="*/ 0 h 14"/>
                <a:gd name="T2" fmla="*/ 0 w 232"/>
                <a:gd name="T3" fmla="*/ 0 h 14"/>
                <a:gd name="T4" fmla="*/ 0 w 232"/>
                <a:gd name="T5" fmla="*/ 14 h 14"/>
                <a:gd name="T6" fmla="*/ 206 w 232"/>
                <a:gd name="T7" fmla="*/ 14 h 14"/>
                <a:gd name="T8" fmla="*/ 206 w 232"/>
                <a:gd name="T9" fmla="*/ 0 h 14"/>
                <a:gd name="T10" fmla="*/ 232 w 232"/>
                <a:gd name="T11" fmla="*/ 0 h 14"/>
                <a:gd name="T12" fmla="*/ 224 w 232"/>
                <a:gd name="T13" fmla="*/ 0 h 14"/>
                <a:gd name="T14" fmla="*/ 214 w 232"/>
                <a:gd name="T15" fmla="*/ 14 h 14"/>
                <a:gd name="T16" fmla="*/ 232 w 232"/>
                <a:gd name="T17" fmla="*/ 14 h 14"/>
                <a:gd name="T18" fmla="*/ 232 w 232"/>
                <a:gd name="T1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2" h="14">
                  <a:moveTo>
                    <a:pt x="206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206" y="14"/>
                  </a:lnTo>
                  <a:lnTo>
                    <a:pt x="206" y="0"/>
                  </a:lnTo>
                  <a:close/>
                  <a:moveTo>
                    <a:pt x="232" y="0"/>
                  </a:moveTo>
                  <a:lnTo>
                    <a:pt x="224" y="0"/>
                  </a:lnTo>
                  <a:lnTo>
                    <a:pt x="214" y="14"/>
                  </a:lnTo>
                  <a:lnTo>
                    <a:pt x="232" y="14"/>
                  </a:lnTo>
                  <a:lnTo>
                    <a:pt x="232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70" name="Freeform 518">
              <a:extLst>
                <a:ext uri="{FF2B5EF4-FFF2-40B4-BE49-F238E27FC236}">
                  <a16:creationId xmlns:a16="http://schemas.microsoft.com/office/drawing/2014/main" id="{638DBE5B-D34D-E31F-1DC5-1643679130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83240" y="7213439"/>
              <a:ext cx="298540" cy="17742"/>
            </a:xfrm>
            <a:custGeom>
              <a:avLst/>
              <a:gdLst>
                <a:gd name="T0" fmla="*/ 206 w 232"/>
                <a:gd name="T1" fmla="*/ 0 h 14"/>
                <a:gd name="T2" fmla="*/ 0 w 232"/>
                <a:gd name="T3" fmla="*/ 0 h 14"/>
                <a:gd name="T4" fmla="*/ 0 w 232"/>
                <a:gd name="T5" fmla="*/ 14 h 14"/>
                <a:gd name="T6" fmla="*/ 206 w 232"/>
                <a:gd name="T7" fmla="*/ 14 h 14"/>
                <a:gd name="T8" fmla="*/ 206 w 232"/>
                <a:gd name="T9" fmla="*/ 0 h 14"/>
                <a:gd name="T10" fmla="*/ 232 w 232"/>
                <a:gd name="T11" fmla="*/ 0 h 14"/>
                <a:gd name="T12" fmla="*/ 224 w 232"/>
                <a:gd name="T13" fmla="*/ 0 h 14"/>
                <a:gd name="T14" fmla="*/ 214 w 232"/>
                <a:gd name="T15" fmla="*/ 14 h 14"/>
                <a:gd name="T16" fmla="*/ 232 w 232"/>
                <a:gd name="T17" fmla="*/ 14 h 14"/>
                <a:gd name="T18" fmla="*/ 232 w 232"/>
                <a:gd name="T1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2" h="14">
                  <a:moveTo>
                    <a:pt x="206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206" y="14"/>
                  </a:lnTo>
                  <a:lnTo>
                    <a:pt x="206" y="0"/>
                  </a:lnTo>
                  <a:moveTo>
                    <a:pt x="232" y="0"/>
                  </a:moveTo>
                  <a:lnTo>
                    <a:pt x="224" y="0"/>
                  </a:lnTo>
                  <a:lnTo>
                    <a:pt x="214" y="14"/>
                  </a:lnTo>
                  <a:lnTo>
                    <a:pt x="232" y="14"/>
                  </a:lnTo>
                  <a:lnTo>
                    <a:pt x="232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71" name="Rectangle 519">
              <a:extLst>
                <a:ext uri="{FF2B5EF4-FFF2-40B4-BE49-F238E27FC236}">
                  <a16:creationId xmlns:a16="http://schemas.microsoft.com/office/drawing/2014/main" id="{BCF54977-5B20-148E-3092-DCC87E81A1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262492"/>
              <a:ext cx="298540" cy="1669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72" name="Rectangle 520">
              <a:extLst>
                <a:ext uri="{FF2B5EF4-FFF2-40B4-BE49-F238E27FC236}">
                  <a16:creationId xmlns:a16="http://schemas.microsoft.com/office/drawing/2014/main" id="{5DC55F48-7028-4391-D883-962729EEC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262492"/>
              <a:ext cx="298540" cy="16699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73" name="Rectangle 521">
              <a:extLst>
                <a:ext uri="{FF2B5EF4-FFF2-40B4-BE49-F238E27FC236}">
                  <a16:creationId xmlns:a16="http://schemas.microsoft.com/office/drawing/2014/main" id="{31BAA745-CFF5-1DB6-7B43-AC97C4C03E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309458"/>
              <a:ext cx="298540" cy="1983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74" name="Rectangle 522">
              <a:extLst>
                <a:ext uri="{FF2B5EF4-FFF2-40B4-BE49-F238E27FC236}">
                  <a16:creationId xmlns:a16="http://schemas.microsoft.com/office/drawing/2014/main" id="{9FE314E6-A863-504A-A2FA-0A2993A3A9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240" y="7309458"/>
              <a:ext cx="298540" cy="19830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75" name="Freeform 523">
              <a:extLst>
                <a:ext uri="{FF2B5EF4-FFF2-40B4-BE49-F238E27FC236}">
                  <a16:creationId xmlns:a16="http://schemas.microsoft.com/office/drawing/2014/main" id="{3CFAC61C-92C1-2CDC-4BA5-46C547E01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3240" y="7357468"/>
              <a:ext cx="276620" cy="19830"/>
            </a:xfrm>
            <a:custGeom>
              <a:avLst/>
              <a:gdLst>
                <a:gd name="T0" fmla="*/ 215 w 215"/>
                <a:gd name="T1" fmla="*/ 0 h 15"/>
                <a:gd name="T2" fmla="*/ 0 w 215"/>
                <a:gd name="T3" fmla="*/ 0 h 15"/>
                <a:gd name="T4" fmla="*/ 0 w 215"/>
                <a:gd name="T5" fmla="*/ 15 h 15"/>
                <a:gd name="T6" fmla="*/ 197 w 215"/>
                <a:gd name="T7" fmla="*/ 15 h 15"/>
                <a:gd name="T8" fmla="*/ 215 w 215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5">
                  <a:moveTo>
                    <a:pt x="215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197" y="15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76" name="Freeform 524">
              <a:extLst>
                <a:ext uri="{FF2B5EF4-FFF2-40B4-BE49-F238E27FC236}">
                  <a16:creationId xmlns:a16="http://schemas.microsoft.com/office/drawing/2014/main" id="{C2D005EB-A53D-3A06-1951-8EAB1B0559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3240" y="7357468"/>
              <a:ext cx="276620" cy="19830"/>
            </a:xfrm>
            <a:custGeom>
              <a:avLst/>
              <a:gdLst>
                <a:gd name="T0" fmla="*/ 215 w 215"/>
                <a:gd name="T1" fmla="*/ 0 h 15"/>
                <a:gd name="T2" fmla="*/ 0 w 215"/>
                <a:gd name="T3" fmla="*/ 0 h 15"/>
                <a:gd name="T4" fmla="*/ 0 w 215"/>
                <a:gd name="T5" fmla="*/ 15 h 15"/>
                <a:gd name="T6" fmla="*/ 197 w 215"/>
                <a:gd name="T7" fmla="*/ 15 h 15"/>
                <a:gd name="T8" fmla="*/ 215 w 215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5">
                  <a:moveTo>
                    <a:pt x="215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197" y="15"/>
                  </a:lnTo>
                  <a:lnTo>
                    <a:pt x="215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77" name="Freeform 525">
              <a:extLst>
                <a:ext uri="{FF2B5EF4-FFF2-40B4-BE49-F238E27FC236}">
                  <a16:creationId xmlns:a16="http://schemas.microsoft.com/office/drawing/2014/main" id="{A69E1A47-46C4-103F-4198-5264A538B7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5331" y="7175867"/>
              <a:ext cx="2088" cy="4175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3 h 3"/>
                <a:gd name="T6" fmla="*/ 0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9E7DA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78" name="Freeform 526">
              <a:extLst>
                <a:ext uri="{FF2B5EF4-FFF2-40B4-BE49-F238E27FC236}">
                  <a16:creationId xmlns:a16="http://schemas.microsoft.com/office/drawing/2014/main" id="{3B31F2BA-BE76-C670-CFBE-AF2F19FFE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5331" y="7175867"/>
              <a:ext cx="2088" cy="4175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3 h 3"/>
                <a:gd name="T6" fmla="*/ 0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79" name="Freeform 527">
              <a:extLst>
                <a:ext uri="{FF2B5EF4-FFF2-40B4-BE49-F238E27FC236}">
                  <a16:creationId xmlns:a16="http://schemas.microsoft.com/office/drawing/2014/main" id="{4068F7BD-C7F1-8877-99DC-BD612393A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7419" y="7162299"/>
              <a:ext cx="6263" cy="13568"/>
            </a:xfrm>
            <a:custGeom>
              <a:avLst/>
              <a:gdLst>
                <a:gd name="T0" fmla="*/ 5 w 5"/>
                <a:gd name="T1" fmla="*/ 0 h 10"/>
                <a:gd name="T2" fmla="*/ 5 w 5"/>
                <a:gd name="T3" fmla="*/ 0 h 10"/>
                <a:gd name="T4" fmla="*/ 0 w 5"/>
                <a:gd name="T5" fmla="*/ 10 h 10"/>
                <a:gd name="T6" fmla="*/ 0 w 5"/>
                <a:gd name="T7" fmla="*/ 10 h 10"/>
                <a:gd name="T8" fmla="*/ 5 w 5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5" y="0"/>
                  </a:moveTo>
                  <a:lnTo>
                    <a:pt x="5" y="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DEDAD1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80" name="Freeform 528">
              <a:extLst>
                <a:ext uri="{FF2B5EF4-FFF2-40B4-BE49-F238E27FC236}">
                  <a16:creationId xmlns:a16="http://schemas.microsoft.com/office/drawing/2014/main" id="{1627E8C0-105F-D2B4-A97B-31DCBF53927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7419" y="7162299"/>
              <a:ext cx="6263" cy="13568"/>
            </a:xfrm>
            <a:custGeom>
              <a:avLst/>
              <a:gdLst>
                <a:gd name="T0" fmla="*/ 5 w 5"/>
                <a:gd name="T1" fmla="*/ 0 h 10"/>
                <a:gd name="T2" fmla="*/ 5 w 5"/>
                <a:gd name="T3" fmla="*/ 0 h 10"/>
                <a:gd name="T4" fmla="*/ 0 w 5"/>
                <a:gd name="T5" fmla="*/ 10 h 10"/>
                <a:gd name="T6" fmla="*/ 0 w 5"/>
                <a:gd name="T7" fmla="*/ 10 h 10"/>
                <a:gd name="T8" fmla="*/ 5 w 5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5" y="0"/>
                  </a:moveTo>
                  <a:lnTo>
                    <a:pt x="5" y="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81" name="Freeform 529">
              <a:extLst>
                <a:ext uri="{FF2B5EF4-FFF2-40B4-BE49-F238E27FC236}">
                  <a16:creationId xmlns:a16="http://schemas.microsoft.com/office/drawing/2014/main" id="{6E224516-ED90-21BD-8D7D-53E9447A9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3240" y="7406520"/>
              <a:ext cx="216077" cy="17743"/>
            </a:xfrm>
            <a:custGeom>
              <a:avLst/>
              <a:gdLst>
                <a:gd name="T0" fmla="*/ 168 w 168"/>
                <a:gd name="T1" fmla="*/ 0 h 14"/>
                <a:gd name="T2" fmla="*/ 0 w 168"/>
                <a:gd name="T3" fmla="*/ 0 h 14"/>
                <a:gd name="T4" fmla="*/ 0 w 168"/>
                <a:gd name="T5" fmla="*/ 14 h 14"/>
                <a:gd name="T6" fmla="*/ 150 w 168"/>
                <a:gd name="T7" fmla="*/ 14 h 14"/>
                <a:gd name="T8" fmla="*/ 168 w 16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14">
                  <a:moveTo>
                    <a:pt x="168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150" y="14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82" name="Freeform 530">
              <a:extLst>
                <a:ext uri="{FF2B5EF4-FFF2-40B4-BE49-F238E27FC236}">
                  <a16:creationId xmlns:a16="http://schemas.microsoft.com/office/drawing/2014/main" id="{DE67C1EF-319B-80AC-F593-920831031C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3240" y="7406520"/>
              <a:ext cx="216077" cy="17743"/>
            </a:xfrm>
            <a:custGeom>
              <a:avLst/>
              <a:gdLst>
                <a:gd name="T0" fmla="*/ 168 w 168"/>
                <a:gd name="T1" fmla="*/ 0 h 14"/>
                <a:gd name="T2" fmla="*/ 0 w 168"/>
                <a:gd name="T3" fmla="*/ 0 h 14"/>
                <a:gd name="T4" fmla="*/ 0 w 168"/>
                <a:gd name="T5" fmla="*/ 14 h 14"/>
                <a:gd name="T6" fmla="*/ 150 w 168"/>
                <a:gd name="T7" fmla="*/ 14 h 14"/>
                <a:gd name="T8" fmla="*/ 168 w 16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14">
                  <a:moveTo>
                    <a:pt x="168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150" y="14"/>
                  </a:lnTo>
                  <a:lnTo>
                    <a:pt x="168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83" name="Freeform 531">
              <a:extLst>
                <a:ext uri="{FF2B5EF4-FFF2-40B4-BE49-F238E27FC236}">
                  <a16:creationId xmlns:a16="http://schemas.microsoft.com/office/drawing/2014/main" id="{9A24E56C-0D45-7DD0-82BE-B09A08495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3240" y="7455574"/>
              <a:ext cx="155534" cy="17742"/>
            </a:xfrm>
            <a:custGeom>
              <a:avLst/>
              <a:gdLst>
                <a:gd name="T0" fmla="*/ 121 w 121"/>
                <a:gd name="T1" fmla="*/ 0 h 14"/>
                <a:gd name="T2" fmla="*/ 0 w 121"/>
                <a:gd name="T3" fmla="*/ 0 h 14"/>
                <a:gd name="T4" fmla="*/ 0 w 121"/>
                <a:gd name="T5" fmla="*/ 14 h 14"/>
                <a:gd name="T6" fmla="*/ 103 w 121"/>
                <a:gd name="T7" fmla="*/ 14 h 14"/>
                <a:gd name="T8" fmla="*/ 121 w 12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4">
                  <a:moveTo>
                    <a:pt x="121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103" y="14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84" name="Freeform 532">
              <a:extLst>
                <a:ext uri="{FF2B5EF4-FFF2-40B4-BE49-F238E27FC236}">
                  <a16:creationId xmlns:a16="http://schemas.microsoft.com/office/drawing/2014/main" id="{5A88E175-BFB2-932A-1292-BD87B5FA60B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3240" y="7455574"/>
              <a:ext cx="155534" cy="17742"/>
            </a:xfrm>
            <a:custGeom>
              <a:avLst/>
              <a:gdLst>
                <a:gd name="T0" fmla="*/ 121 w 121"/>
                <a:gd name="T1" fmla="*/ 0 h 14"/>
                <a:gd name="T2" fmla="*/ 0 w 121"/>
                <a:gd name="T3" fmla="*/ 0 h 14"/>
                <a:gd name="T4" fmla="*/ 0 w 121"/>
                <a:gd name="T5" fmla="*/ 14 h 14"/>
                <a:gd name="T6" fmla="*/ 103 w 121"/>
                <a:gd name="T7" fmla="*/ 14 h 14"/>
                <a:gd name="T8" fmla="*/ 121 w 12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4">
                  <a:moveTo>
                    <a:pt x="121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103" y="14"/>
                  </a:lnTo>
                  <a:lnTo>
                    <a:pt x="121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85" name="Freeform 533">
              <a:extLst>
                <a:ext uri="{FF2B5EF4-FFF2-40B4-BE49-F238E27FC236}">
                  <a16:creationId xmlns:a16="http://schemas.microsoft.com/office/drawing/2014/main" id="{D3259F6D-DC04-06C3-EA1D-F35774339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8377" y="6942082"/>
              <a:ext cx="77245" cy="301624"/>
            </a:xfrm>
            <a:custGeom>
              <a:avLst/>
              <a:gdLst>
                <a:gd name="T0" fmla="*/ 60 w 60"/>
                <a:gd name="T1" fmla="*/ 0 h 234"/>
                <a:gd name="T2" fmla="*/ 0 w 60"/>
                <a:gd name="T3" fmla="*/ 0 h 234"/>
                <a:gd name="T4" fmla="*/ 0 w 60"/>
                <a:gd name="T5" fmla="*/ 97 h 234"/>
                <a:gd name="T6" fmla="*/ 0 w 60"/>
                <a:gd name="T7" fmla="*/ 112 h 234"/>
                <a:gd name="T8" fmla="*/ 0 w 60"/>
                <a:gd name="T9" fmla="*/ 134 h 234"/>
                <a:gd name="T10" fmla="*/ 0 w 60"/>
                <a:gd name="T11" fmla="*/ 149 h 234"/>
                <a:gd name="T12" fmla="*/ 0 w 60"/>
                <a:gd name="T13" fmla="*/ 172 h 234"/>
                <a:gd name="T14" fmla="*/ 0 w 60"/>
                <a:gd name="T15" fmla="*/ 186 h 234"/>
                <a:gd name="T16" fmla="*/ 0 w 60"/>
                <a:gd name="T17" fmla="*/ 210 h 234"/>
                <a:gd name="T18" fmla="*/ 0 w 60"/>
                <a:gd name="T19" fmla="*/ 224 h 234"/>
                <a:gd name="T20" fmla="*/ 0 w 60"/>
                <a:gd name="T21" fmla="*/ 234 h 234"/>
                <a:gd name="T22" fmla="*/ 8 w 60"/>
                <a:gd name="T23" fmla="*/ 224 h 234"/>
                <a:gd name="T24" fmla="*/ 18 w 60"/>
                <a:gd name="T25" fmla="*/ 210 h 234"/>
                <a:gd name="T26" fmla="*/ 30 w 60"/>
                <a:gd name="T27" fmla="*/ 193 h 234"/>
                <a:gd name="T28" fmla="*/ 60 w 60"/>
                <a:gd name="T29" fmla="*/ 234 h 234"/>
                <a:gd name="T30" fmla="*/ 60 w 60"/>
                <a:gd name="T31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" h="234">
                  <a:moveTo>
                    <a:pt x="60" y="0"/>
                  </a:moveTo>
                  <a:lnTo>
                    <a:pt x="0" y="0"/>
                  </a:lnTo>
                  <a:lnTo>
                    <a:pt x="0" y="97"/>
                  </a:lnTo>
                  <a:lnTo>
                    <a:pt x="0" y="112"/>
                  </a:lnTo>
                  <a:lnTo>
                    <a:pt x="0" y="134"/>
                  </a:lnTo>
                  <a:lnTo>
                    <a:pt x="0" y="149"/>
                  </a:lnTo>
                  <a:lnTo>
                    <a:pt x="0" y="172"/>
                  </a:lnTo>
                  <a:lnTo>
                    <a:pt x="0" y="186"/>
                  </a:lnTo>
                  <a:lnTo>
                    <a:pt x="0" y="210"/>
                  </a:lnTo>
                  <a:lnTo>
                    <a:pt x="0" y="224"/>
                  </a:lnTo>
                  <a:lnTo>
                    <a:pt x="0" y="234"/>
                  </a:lnTo>
                  <a:lnTo>
                    <a:pt x="8" y="224"/>
                  </a:lnTo>
                  <a:lnTo>
                    <a:pt x="18" y="210"/>
                  </a:lnTo>
                  <a:lnTo>
                    <a:pt x="30" y="193"/>
                  </a:lnTo>
                  <a:lnTo>
                    <a:pt x="60" y="234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4A127B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86" name="Freeform 534">
              <a:extLst>
                <a:ext uri="{FF2B5EF4-FFF2-40B4-BE49-F238E27FC236}">
                  <a16:creationId xmlns:a16="http://schemas.microsoft.com/office/drawing/2014/main" id="{BE8F012C-396B-9D69-B773-977B04B567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8377" y="6942082"/>
              <a:ext cx="77245" cy="301624"/>
            </a:xfrm>
            <a:custGeom>
              <a:avLst/>
              <a:gdLst>
                <a:gd name="T0" fmla="*/ 60 w 60"/>
                <a:gd name="T1" fmla="*/ 0 h 234"/>
                <a:gd name="T2" fmla="*/ 0 w 60"/>
                <a:gd name="T3" fmla="*/ 0 h 234"/>
                <a:gd name="T4" fmla="*/ 0 w 60"/>
                <a:gd name="T5" fmla="*/ 97 h 234"/>
                <a:gd name="T6" fmla="*/ 0 w 60"/>
                <a:gd name="T7" fmla="*/ 112 h 234"/>
                <a:gd name="T8" fmla="*/ 0 w 60"/>
                <a:gd name="T9" fmla="*/ 134 h 234"/>
                <a:gd name="T10" fmla="*/ 0 w 60"/>
                <a:gd name="T11" fmla="*/ 149 h 234"/>
                <a:gd name="T12" fmla="*/ 0 w 60"/>
                <a:gd name="T13" fmla="*/ 172 h 234"/>
                <a:gd name="T14" fmla="*/ 0 w 60"/>
                <a:gd name="T15" fmla="*/ 186 h 234"/>
                <a:gd name="T16" fmla="*/ 0 w 60"/>
                <a:gd name="T17" fmla="*/ 210 h 234"/>
                <a:gd name="T18" fmla="*/ 0 w 60"/>
                <a:gd name="T19" fmla="*/ 224 h 234"/>
                <a:gd name="T20" fmla="*/ 0 w 60"/>
                <a:gd name="T21" fmla="*/ 234 h 234"/>
                <a:gd name="T22" fmla="*/ 8 w 60"/>
                <a:gd name="T23" fmla="*/ 224 h 234"/>
                <a:gd name="T24" fmla="*/ 18 w 60"/>
                <a:gd name="T25" fmla="*/ 210 h 234"/>
                <a:gd name="T26" fmla="*/ 30 w 60"/>
                <a:gd name="T27" fmla="*/ 193 h 234"/>
                <a:gd name="T28" fmla="*/ 60 w 60"/>
                <a:gd name="T29" fmla="*/ 234 h 234"/>
                <a:gd name="T30" fmla="*/ 60 w 60"/>
                <a:gd name="T31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" h="234">
                  <a:moveTo>
                    <a:pt x="60" y="0"/>
                  </a:moveTo>
                  <a:lnTo>
                    <a:pt x="0" y="0"/>
                  </a:lnTo>
                  <a:lnTo>
                    <a:pt x="0" y="97"/>
                  </a:lnTo>
                  <a:lnTo>
                    <a:pt x="0" y="112"/>
                  </a:lnTo>
                  <a:lnTo>
                    <a:pt x="0" y="134"/>
                  </a:lnTo>
                  <a:lnTo>
                    <a:pt x="0" y="149"/>
                  </a:lnTo>
                  <a:lnTo>
                    <a:pt x="0" y="172"/>
                  </a:lnTo>
                  <a:lnTo>
                    <a:pt x="0" y="186"/>
                  </a:lnTo>
                  <a:lnTo>
                    <a:pt x="0" y="210"/>
                  </a:lnTo>
                  <a:lnTo>
                    <a:pt x="0" y="224"/>
                  </a:lnTo>
                  <a:lnTo>
                    <a:pt x="0" y="234"/>
                  </a:lnTo>
                  <a:lnTo>
                    <a:pt x="8" y="224"/>
                  </a:lnTo>
                  <a:lnTo>
                    <a:pt x="18" y="210"/>
                  </a:lnTo>
                  <a:lnTo>
                    <a:pt x="30" y="193"/>
                  </a:lnTo>
                  <a:lnTo>
                    <a:pt x="60" y="234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87" name="Freeform 535">
              <a:extLst>
                <a:ext uri="{FF2B5EF4-FFF2-40B4-BE49-F238E27FC236}">
                  <a16:creationId xmlns:a16="http://schemas.microsoft.com/office/drawing/2014/main" id="{5DCF213A-8FA8-0B79-4236-C261EA8896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68420" y="7024532"/>
              <a:ext cx="312110" cy="508274"/>
            </a:xfrm>
            <a:custGeom>
              <a:avLst/>
              <a:gdLst>
                <a:gd name="T0" fmla="*/ 99 w 215"/>
                <a:gd name="T1" fmla="*/ 229 h 350"/>
                <a:gd name="T2" fmla="*/ 23 w 215"/>
                <a:gd name="T3" fmla="*/ 229 h 350"/>
                <a:gd name="T4" fmla="*/ 0 w 215"/>
                <a:gd name="T5" fmla="*/ 350 h 350"/>
                <a:gd name="T6" fmla="*/ 28 w 215"/>
                <a:gd name="T7" fmla="*/ 320 h 350"/>
                <a:gd name="T8" fmla="*/ 83 w 215"/>
                <a:gd name="T9" fmla="*/ 260 h 350"/>
                <a:gd name="T10" fmla="*/ 99 w 215"/>
                <a:gd name="T11" fmla="*/ 229 h 350"/>
                <a:gd name="T12" fmla="*/ 47 w 215"/>
                <a:gd name="T13" fmla="*/ 198 h 350"/>
                <a:gd name="T14" fmla="*/ 39 w 215"/>
                <a:gd name="T15" fmla="*/ 198 h 350"/>
                <a:gd name="T16" fmla="*/ 29 w 215"/>
                <a:gd name="T17" fmla="*/ 217 h 350"/>
                <a:gd name="T18" fmla="*/ 67 w 215"/>
                <a:gd name="T19" fmla="*/ 217 h 350"/>
                <a:gd name="T20" fmla="*/ 61 w 215"/>
                <a:gd name="T21" fmla="*/ 199 h 350"/>
                <a:gd name="T22" fmla="*/ 61 w 215"/>
                <a:gd name="T23" fmla="*/ 199 h 350"/>
                <a:gd name="T24" fmla="*/ 61 w 215"/>
                <a:gd name="T25" fmla="*/ 199 h 350"/>
                <a:gd name="T26" fmla="*/ 55 w 215"/>
                <a:gd name="T27" fmla="*/ 201 h 350"/>
                <a:gd name="T28" fmla="*/ 47 w 215"/>
                <a:gd name="T29" fmla="*/ 198 h 350"/>
                <a:gd name="T30" fmla="*/ 114 w 215"/>
                <a:gd name="T31" fmla="*/ 198 h 350"/>
                <a:gd name="T32" fmla="*/ 86 w 215"/>
                <a:gd name="T33" fmla="*/ 198 h 350"/>
                <a:gd name="T34" fmla="*/ 76 w 215"/>
                <a:gd name="T35" fmla="*/ 217 h 350"/>
                <a:gd name="T36" fmla="*/ 105 w 215"/>
                <a:gd name="T37" fmla="*/ 217 h 350"/>
                <a:gd name="T38" fmla="*/ 114 w 215"/>
                <a:gd name="T39" fmla="*/ 198 h 350"/>
                <a:gd name="T40" fmla="*/ 130 w 215"/>
                <a:gd name="T41" fmla="*/ 167 h 350"/>
                <a:gd name="T42" fmla="*/ 102 w 215"/>
                <a:gd name="T43" fmla="*/ 167 h 350"/>
                <a:gd name="T44" fmla="*/ 92 w 215"/>
                <a:gd name="T45" fmla="*/ 186 h 350"/>
                <a:gd name="T46" fmla="*/ 121 w 215"/>
                <a:gd name="T47" fmla="*/ 186 h 350"/>
                <a:gd name="T48" fmla="*/ 130 w 215"/>
                <a:gd name="T49" fmla="*/ 167 h 350"/>
                <a:gd name="T50" fmla="*/ 146 w 215"/>
                <a:gd name="T51" fmla="*/ 136 h 350"/>
                <a:gd name="T52" fmla="*/ 117 w 215"/>
                <a:gd name="T53" fmla="*/ 136 h 350"/>
                <a:gd name="T54" fmla="*/ 108 w 215"/>
                <a:gd name="T55" fmla="*/ 154 h 350"/>
                <a:gd name="T56" fmla="*/ 137 w 215"/>
                <a:gd name="T57" fmla="*/ 154 h 350"/>
                <a:gd name="T58" fmla="*/ 146 w 215"/>
                <a:gd name="T59" fmla="*/ 136 h 350"/>
                <a:gd name="T60" fmla="*/ 162 w 215"/>
                <a:gd name="T61" fmla="*/ 104 h 350"/>
                <a:gd name="T62" fmla="*/ 133 w 215"/>
                <a:gd name="T63" fmla="*/ 104 h 350"/>
                <a:gd name="T64" fmla="*/ 124 w 215"/>
                <a:gd name="T65" fmla="*/ 123 h 350"/>
                <a:gd name="T66" fmla="*/ 152 w 215"/>
                <a:gd name="T67" fmla="*/ 123 h 350"/>
                <a:gd name="T68" fmla="*/ 162 w 215"/>
                <a:gd name="T69" fmla="*/ 104 h 350"/>
                <a:gd name="T70" fmla="*/ 178 w 215"/>
                <a:gd name="T71" fmla="*/ 73 h 350"/>
                <a:gd name="T72" fmla="*/ 149 w 215"/>
                <a:gd name="T73" fmla="*/ 73 h 350"/>
                <a:gd name="T74" fmla="*/ 140 w 215"/>
                <a:gd name="T75" fmla="*/ 92 h 350"/>
                <a:gd name="T76" fmla="*/ 168 w 215"/>
                <a:gd name="T77" fmla="*/ 92 h 350"/>
                <a:gd name="T78" fmla="*/ 178 w 215"/>
                <a:gd name="T79" fmla="*/ 73 h 350"/>
                <a:gd name="T80" fmla="*/ 195 w 215"/>
                <a:gd name="T81" fmla="*/ 42 h 350"/>
                <a:gd name="T82" fmla="*/ 165 w 215"/>
                <a:gd name="T83" fmla="*/ 42 h 350"/>
                <a:gd name="T84" fmla="*/ 155 w 215"/>
                <a:gd name="T85" fmla="*/ 60 h 350"/>
                <a:gd name="T86" fmla="*/ 184 w 215"/>
                <a:gd name="T87" fmla="*/ 60 h 350"/>
                <a:gd name="T88" fmla="*/ 192 w 215"/>
                <a:gd name="T89" fmla="*/ 44 h 350"/>
                <a:gd name="T90" fmla="*/ 193 w 215"/>
                <a:gd name="T91" fmla="*/ 45 h 350"/>
                <a:gd name="T92" fmla="*/ 195 w 215"/>
                <a:gd name="T93" fmla="*/ 42 h 350"/>
                <a:gd name="T94" fmla="*/ 214 w 215"/>
                <a:gd name="T95" fmla="*/ 0 h 350"/>
                <a:gd name="T96" fmla="*/ 178 w 215"/>
                <a:gd name="T97" fmla="*/ 29 h 350"/>
                <a:gd name="T98" fmla="*/ 201 w 215"/>
                <a:gd name="T99" fmla="*/ 29 h 350"/>
                <a:gd name="T100" fmla="*/ 202 w 215"/>
                <a:gd name="T101" fmla="*/ 28 h 350"/>
                <a:gd name="T102" fmla="*/ 202 w 215"/>
                <a:gd name="T103" fmla="*/ 28 h 350"/>
                <a:gd name="T104" fmla="*/ 202 w 215"/>
                <a:gd name="T105" fmla="*/ 28 h 350"/>
                <a:gd name="T106" fmla="*/ 215 w 215"/>
                <a:gd name="T107" fmla="*/ 1 h 350"/>
                <a:gd name="T108" fmla="*/ 214 w 215"/>
                <a:gd name="T109" fmla="*/ 1 h 350"/>
                <a:gd name="T110" fmla="*/ 214 w 215"/>
                <a:gd name="T111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5" h="350">
                  <a:moveTo>
                    <a:pt x="99" y="229"/>
                  </a:moveTo>
                  <a:cubicBezTo>
                    <a:pt x="23" y="229"/>
                    <a:pt x="23" y="229"/>
                    <a:pt x="23" y="229"/>
                  </a:cubicBezTo>
                  <a:cubicBezTo>
                    <a:pt x="0" y="350"/>
                    <a:pt x="0" y="350"/>
                    <a:pt x="0" y="350"/>
                  </a:cubicBezTo>
                  <a:cubicBezTo>
                    <a:pt x="28" y="320"/>
                    <a:pt x="28" y="320"/>
                    <a:pt x="28" y="320"/>
                  </a:cubicBezTo>
                  <a:cubicBezTo>
                    <a:pt x="83" y="260"/>
                    <a:pt x="83" y="260"/>
                    <a:pt x="83" y="260"/>
                  </a:cubicBezTo>
                  <a:cubicBezTo>
                    <a:pt x="99" y="229"/>
                    <a:pt x="99" y="229"/>
                    <a:pt x="99" y="229"/>
                  </a:cubicBezTo>
                  <a:moveTo>
                    <a:pt x="47" y="198"/>
                  </a:moveTo>
                  <a:cubicBezTo>
                    <a:pt x="39" y="198"/>
                    <a:pt x="39" y="198"/>
                    <a:pt x="39" y="198"/>
                  </a:cubicBezTo>
                  <a:cubicBezTo>
                    <a:pt x="29" y="217"/>
                    <a:pt x="29" y="217"/>
                    <a:pt x="29" y="217"/>
                  </a:cubicBezTo>
                  <a:cubicBezTo>
                    <a:pt x="67" y="217"/>
                    <a:pt x="67" y="217"/>
                    <a:pt x="67" y="217"/>
                  </a:cubicBezTo>
                  <a:cubicBezTo>
                    <a:pt x="62" y="208"/>
                    <a:pt x="61" y="199"/>
                    <a:pt x="61" y="199"/>
                  </a:cubicBezTo>
                  <a:cubicBezTo>
                    <a:pt x="61" y="199"/>
                    <a:pt x="61" y="199"/>
                    <a:pt x="61" y="199"/>
                  </a:cubicBezTo>
                  <a:cubicBezTo>
                    <a:pt x="61" y="199"/>
                    <a:pt x="61" y="199"/>
                    <a:pt x="61" y="199"/>
                  </a:cubicBezTo>
                  <a:cubicBezTo>
                    <a:pt x="59" y="200"/>
                    <a:pt x="57" y="201"/>
                    <a:pt x="55" y="201"/>
                  </a:cubicBezTo>
                  <a:cubicBezTo>
                    <a:pt x="52" y="201"/>
                    <a:pt x="49" y="200"/>
                    <a:pt x="47" y="198"/>
                  </a:cubicBezTo>
                  <a:moveTo>
                    <a:pt x="114" y="198"/>
                  </a:moveTo>
                  <a:cubicBezTo>
                    <a:pt x="86" y="198"/>
                    <a:pt x="86" y="198"/>
                    <a:pt x="86" y="198"/>
                  </a:cubicBezTo>
                  <a:cubicBezTo>
                    <a:pt x="76" y="217"/>
                    <a:pt x="76" y="217"/>
                    <a:pt x="76" y="217"/>
                  </a:cubicBezTo>
                  <a:cubicBezTo>
                    <a:pt x="105" y="217"/>
                    <a:pt x="105" y="217"/>
                    <a:pt x="105" y="217"/>
                  </a:cubicBezTo>
                  <a:cubicBezTo>
                    <a:pt x="114" y="198"/>
                    <a:pt x="114" y="198"/>
                    <a:pt x="114" y="198"/>
                  </a:cubicBezTo>
                  <a:moveTo>
                    <a:pt x="130" y="167"/>
                  </a:moveTo>
                  <a:cubicBezTo>
                    <a:pt x="102" y="167"/>
                    <a:pt x="102" y="167"/>
                    <a:pt x="102" y="167"/>
                  </a:cubicBezTo>
                  <a:cubicBezTo>
                    <a:pt x="92" y="186"/>
                    <a:pt x="92" y="186"/>
                    <a:pt x="92" y="186"/>
                  </a:cubicBezTo>
                  <a:cubicBezTo>
                    <a:pt x="121" y="186"/>
                    <a:pt x="121" y="186"/>
                    <a:pt x="121" y="186"/>
                  </a:cubicBezTo>
                  <a:cubicBezTo>
                    <a:pt x="130" y="167"/>
                    <a:pt x="130" y="167"/>
                    <a:pt x="130" y="167"/>
                  </a:cubicBezTo>
                  <a:moveTo>
                    <a:pt x="146" y="136"/>
                  </a:moveTo>
                  <a:cubicBezTo>
                    <a:pt x="117" y="136"/>
                    <a:pt x="117" y="136"/>
                    <a:pt x="117" y="136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46" y="136"/>
                    <a:pt x="146" y="136"/>
                    <a:pt x="146" y="136"/>
                  </a:cubicBezTo>
                  <a:moveTo>
                    <a:pt x="162" y="104"/>
                  </a:moveTo>
                  <a:cubicBezTo>
                    <a:pt x="133" y="104"/>
                    <a:pt x="133" y="104"/>
                    <a:pt x="133" y="104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52" y="123"/>
                    <a:pt x="152" y="123"/>
                    <a:pt x="152" y="123"/>
                  </a:cubicBezTo>
                  <a:cubicBezTo>
                    <a:pt x="162" y="104"/>
                    <a:pt x="162" y="104"/>
                    <a:pt x="162" y="104"/>
                  </a:cubicBezTo>
                  <a:moveTo>
                    <a:pt x="178" y="73"/>
                  </a:moveTo>
                  <a:cubicBezTo>
                    <a:pt x="149" y="73"/>
                    <a:pt x="149" y="73"/>
                    <a:pt x="149" y="73"/>
                  </a:cubicBezTo>
                  <a:cubicBezTo>
                    <a:pt x="140" y="92"/>
                    <a:pt x="140" y="92"/>
                    <a:pt x="140" y="92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78" y="73"/>
                    <a:pt x="178" y="73"/>
                    <a:pt x="178" y="73"/>
                  </a:cubicBezTo>
                  <a:moveTo>
                    <a:pt x="195" y="42"/>
                  </a:moveTo>
                  <a:cubicBezTo>
                    <a:pt x="165" y="42"/>
                    <a:pt x="165" y="42"/>
                    <a:pt x="165" y="42"/>
                  </a:cubicBezTo>
                  <a:cubicBezTo>
                    <a:pt x="155" y="60"/>
                    <a:pt x="155" y="60"/>
                    <a:pt x="155" y="60"/>
                  </a:cubicBezTo>
                  <a:cubicBezTo>
                    <a:pt x="184" y="60"/>
                    <a:pt x="184" y="60"/>
                    <a:pt x="184" y="60"/>
                  </a:cubicBezTo>
                  <a:cubicBezTo>
                    <a:pt x="192" y="44"/>
                    <a:pt x="192" y="44"/>
                    <a:pt x="192" y="44"/>
                  </a:cubicBezTo>
                  <a:cubicBezTo>
                    <a:pt x="193" y="45"/>
                    <a:pt x="193" y="45"/>
                    <a:pt x="193" y="45"/>
                  </a:cubicBezTo>
                  <a:cubicBezTo>
                    <a:pt x="195" y="42"/>
                    <a:pt x="195" y="42"/>
                    <a:pt x="195" y="42"/>
                  </a:cubicBezTo>
                  <a:moveTo>
                    <a:pt x="214" y="0"/>
                  </a:moveTo>
                  <a:cubicBezTo>
                    <a:pt x="178" y="29"/>
                    <a:pt x="178" y="29"/>
                    <a:pt x="178" y="29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15" y="1"/>
                    <a:pt x="215" y="1"/>
                    <a:pt x="215" y="1"/>
                  </a:cubicBezTo>
                  <a:cubicBezTo>
                    <a:pt x="214" y="1"/>
                    <a:pt x="214" y="1"/>
                    <a:pt x="214" y="1"/>
                  </a:cubicBezTo>
                  <a:cubicBezTo>
                    <a:pt x="214" y="0"/>
                    <a:pt x="214" y="0"/>
                    <a:pt x="214" y="0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88" name="Freeform 536">
              <a:extLst>
                <a:ext uri="{FF2B5EF4-FFF2-40B4-BE49-F238E27FC236}">
                  <a16:creationId xmlns:a16="http://schemas.microsoft.com/office/drawing/2014/main" id="{3792494D-235F-0E61-91AD-4982C3DD9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7461" y="7067324"/>
              <a:ext cx="52192" cy="19830"/>
            </a:xfrm>
            <a:custGeom>
              <a:avLst/>
              <a:gdLst>
                <a:gd name="T0" fmla="*/ 41 w 41"/>
                <a:gd name="T1" fmla="*/ 0 h 15"/>
                <a:gd name="T2" fmla="*/ 15 w 41"/>
                <a:gd name="T3" fmla="*/ 0 h 15"/>
                <a:gd name="T4" fmla="*/ 1 w 41"/>
                <a:gd name="T5" fmla="*/ 10 h 15"/>
                <a:gd name="T6" fmla="*/ 0 w 41"/>
                <a:gd name="T7" fmla="*/ 15 h 15"/>
                <a:gd name="T8" fmla="*/ 34 w 41"/>
                <a:gd name="T9" fmla="*/ 15 h 15"/>
                <a:gd name="T10" fmla="*/ 41 w 41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5">
                  <a:moveTo>
                    <a:pt x="41" y="0"/>
                  </a:moveTo>
                  <a:lnTo>
                    <a:pt x="15" y="0"/>
                  </a:lnTo>
                  <a:lnTo>
                    <a:pt x="1" y="10"/>
                  </a:lnTo>
                  <a:lnTo>
                    <a:pt x="0" y="15"/>
                  </a:lnTo>
                  <a:lnTo>
                    <a:pt x="34" y="15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89" name="Freeform 537">
              <a:extLst>
                <a:ext uri="{FF2B5EF4-FFF2-40B4-BE49-F238E27FC236}">
                  <a16:creationId xmlns:a16="http://schemas.microsoft.com/office/drawing/2014/main" id="{E3EF1097-1E0D-FE46-E25A-F33D3A732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7461" y="7067324"/>
              <a:ext cx="52192" cy="19830"/>
            </a:xfrm>
            <a:custGeom>
              <a:avLst/>
              <a:gdLst>
                <a:gd name="T0" fmla="*/ 41 w 41"/>
                <a:gd name="T1" fmla="*/ 0 h 15"/>
                <a:gd name="T2" fmla="*/ 15 w 41"/>
                <a:gd name="T3" fmla="*/ 0 h 15"/>
                <a:gd name="T4" fmla="*/ 1 w 41"/>
                <a:gd name="T5" fmla="*/ 10 h 15"/>
                <a:gd name="T6" fmla="*/ 0 w 41"/>
                <a:gd name="T7" fmla="*/ 15 h 15"/>
                <a:gd name="T8" fmla="*/ 34 w 41"/>
                <a:gd name="T9" fmla="*/ 15 h 15"/>
                <a:gd name="T10" fmla="*/ 41 w 41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5">
                  <a:moveTo>
                    <a:pt x="41" y="0"/>
                  </a:moveTo>
                  <a:lnTo>
                    <a:pt x="15" y="0"/>
                  </a:lnTo>
                  <a:lnTo>
                    <a:pt x="1" y="10"/>
                  </a:lnTo>
                  <a:lnTo>
                    <a:pt x="0" y="15"/>
                  </a:lnTo>
                  <a:lnTo>
                    <a:pt x="34" y="15"/>
                  </a:lnTo>
                  <a:lnTo>
                    <a:pt x="41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90" name="Freeform 538">
              <a:extLst>
                <a:ext uri="{FF2B5EF4-FFF2-40B4-BE49-F238E27FC236}">
                  <a16:creationId xmlns:a16="http://schemas.microsoft.com/office/drawing/2014/main" id="{A337A575-5E12-F342-5185-5DD22F162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3453" y="7112202"/>
              <a:ext cx="52192" cy="19830"/>
            </a:xfrm>
            <a:custGeom>
              <a:avLst/>
              <a:gdLst>
                <a:gd name="T0" fmla="*/ 40 w 40"/>
                <a:gd name="T1" fmla="*/ 0 h 15"/>
                <a:gd name="T2" fmla="*/ 7 w 40"/>
                <a:gd name="T3" fmla="*/ 0 h 15"/>
                <a:gd name="T4" fmla="*/ 7 w 40"/>
                <a:gd name="T5" fmla="*/ 1 h 15"/>
                <a:gd name="T6" fmla="*/ 7 w 40"/>
                <a:gd name="T7" fmla="*/ 1 h 15"/>
                <a:gd name="T8" fmla="*/ 0 w 40"/>
                <a:gd name="T9" fmla="*/ 15 h 15"/>
                <a:gd name="T10" fmla="*/ 33 w 40"/>
                <a:gd name="T11" fmla="*/ 15 h 15"/>
                <a:gd name="T12" fmla="*/ 40 w 40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15">
                  <a:moveTo>
                    <a:pt x="40" y="0"/>
                  </a:moveTo>
                  <a:lnTo>
                    <a:pt x="7" y="0"/>
                  </a:lnTo>
                  <a:lnTo>
                    <a:pt x="7" y="1"/>
                  </a:lnTo>
                  <a:lnTo>
                    <a:pt x="7" y="1"/>
                  </a:lnTo>
                  <a:lnTo>
                    <a:pt x="0" y="15"/>
                  </a:lnTo>
                  <a:lnTo>
                    <a:pt x="33" y="15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91" name="Freeform 539">
              <a:extLst>
                <a:ext uri="{FF2B5EF4-FFF2-40B4-BE49-F238E27FC236}">
                  <a16:creationId xmlns:a16="http://schemas.microsoft.com/office/drawing/2014/main" id="{4F2D7D51-280E-ED56-592C-806DEF6EDFF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3453" y="7112202"/>
              <a:ext cx="52192" cy="19830"/>
            </a:xfrm>
            <a:custGeom>
              <a:avLst/>
              <a:gdLst>
                <a:gd name="T0" fmla="*/ 40 w 40"/>
                <a:gd name="T1" fmla="*/ 0 h 15"/>
                <a:gd name="T2" fmla="*/ 7 w 40"/>
                <a:gd name="T3" fmla="*/ 0 h 15"/>
                <a:gd name="T4" fmla="*/ 7 w 40"/>
                <a:gd name="T5" fmla="*/ 1 h 15"/>
                <a:gd name="T6" fmla="*/ 7 w 40"/>
                <a:gd name="T7" fmla="*/ 1 h 15"/>
                <a:gd name="T8" fmla="*/ 0 w 40"/>
                <a:gd name="T9" fmla="*/ 15 h 15"/>
                <a:gd name="T10" fmla="*/ 33 w 40"/>
                <a:gd name="T11" fmla="*/ 15 h 15"/>
                <a:gd name="T12" fmla="*/ 40 w 40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15">
                  <a:moveTo>
                    <a:pt x="40" y="0"/>
                  </a:moveTo>
                  <a:lnTo>
                    <a:pt x="7" y="0"/>
                  </a:lnTo>
                  <a:lnTo>
                    <a:pt x="7" y="1"/>
                  </a:lnTo>
                  <a:lnTo>
                    <a:pt x="7" y="1"/>
                  </a:lnTo>
                  <a:lnTo>
                    <a:pt x="0" y="15"/>
                  </a:lnTo>
                  <a:lnTo>
                    <a:pt x="33" y="15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92" name="Freeform 540">
              <a:extLst>
                <a:ext uri="{FF2B5EF4-FFF2-40B4-BE49-F238E27FC236}">
                  <a16:creationId xmlns:a16="http://schemas.microsoft.com/office/drawing/2014/main" id="{59441BF7-2910-BE25-2027-5CE382922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0488" y="7159168"/>
              <a:ext cx="51148" cy="16699"/>
            </a:xfrm>
            <a:custGeom>
              <a:avLst/>
              <a:gdLst>
                <a:gd name="T0" fmla="*/ 40 w 40"/>
                <a:gd name="T1" fmla="*/ 0 h 13"/>
                <a:gd name="T2" fmla="*/ 8 w 40"/>
                <a:gd name="T3" fmla="*/ 0 h 13"/>
                <a:gd name="T4" fmla="*/ 0 w 40"/>
                <a:gd name="T5" fmla="*/ 13 h 13"/>
                <a:gd name="T6" fmla="*/ 33 w 40"/>
                <a:gd name="T7" fmla="*/ 13 h 13"/>
                <a:gd name="T8" fmla="*/ 37 w 40"/>
                <a:gd name="T9" fmla="*/ 3 h 13"/>
                <a:gd name="T10" fmla="*/ 37 w 40"/>
                <a:gd name="T11" fmla="*/ 3 h 13"/>
                <a:gd name="T12" fmla="*/ 40 w 40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13">
                  <a:moveTo>
                    <a:pt x="40" y="0"/>
                  </a:moveTo>
                  <a:lnTo>
                    <a:pt x="8" y="0"/>
                  </a:lnTo>
                  <a:lnTo>
                    <a:pt x="0" y="13"/>
                  </a:lnTo>
                  <a:lnTo>
                    <a:pt x="33" y="13"/>
                  </a:lnTo>
                  <a:lnTo>
                    <a:pt x="37" y="3"/>
                  </a:lnTo>
                  <a:lnTo>
                    <a:pt x="37" y="3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93" name="Freeform 541">
              <a:extLst>
                <a:ext uri="{FF2B5EF4-FFF2-40B4-BE49-F238E27FC236}">
                  <a16:creationId xmlns:a16="http://schemas.microsoft.com/office/drawing/2014/main" id="{5A8CB873-D0C8-73BF-08AA-3D415E7C4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0488" y="7159168"/>
              <a:ext cx="51148" cy="16699"/>
            </a:xfrm>
            <a:custGeom>
              <a:avLst/>
              <a:gdLst>
                <a:gd name="T0" fmla="*/ 40 w 40"/>
                <a:gd name="T1" fmla="*/ 0 h 13"/>
                <a:gd name="T2" fmla="*/ 8 w 40"/>
                <a:gd name="T3" fmla="*/ 0 h 13"/>
                <a:gd name="T4" fmla="*/ 0 w 40"/>
                <a:gd name="T5" fmla="*/ 13 h 13"/>
                <a:gd name="T6" fmla="*/ 33 w 40"/>
                <a:gd name="T7" fmla="*/ 13 h 13"/>
                <a:gd name="T8" fmla="*/ 37 w 40"/>
                <a:gd name="T9" fmla="*/ 3 h 13"/>
                <a:gd name="T10" fmla="*/ 37 w 40"/>
                <a:gd name="T11" fmla="*/ 3 h 13"/>
                <a:gd name="T12" fmla="*/ 40 w 40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13">
                  <a:moveTo>
                    <a:pt x="40" y="0"/>
                  </a:moveTo>
                  <a:lnTo>
                    <a:pt x="8" y="0"/>
                  </a:lnTo>
                  <a:lnTo>
                    <a:pt x="0" y="13"/>
                  </a:lnTo>
                  <a:lnTo>
                    <a:pt x="33" y="13"/>
                  </a:lnTo>
                  <a:lnTo>
                    <a:pt x="37" y="3"/>
                  </a:lnTo>
                  <a:lnTo>
                    <a:pt x="37" y="3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94" name="Freeform 542">
              <a:extLst>
                <a:ext uri="{FF2B5EF4-FFF2-40B4-BE49-F238E27FC236}">
                  <a16:creationId xmlns:a16="http://schemas.microsoft.com/office/drawing/2014/main" id="{61E52765-121F-5E8B-1AA3-FC36C1C7B5A7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7523" y="7204046"/>
              <a:ext cx="51148" cy="17743"/>
            </a:xfrm>
            <a:custGeom>
              <a:avLst/>
              <a:gdLst>
                <a:gd name="T0" fmla="*/ 40 w 40"/>
                <a:gd name="T1" fmla="*/ 0 h 14"/>
                <a:gd name="T2" fmla="*/ 8 w 40"/>
                <a:gd name="T3" fmla="*/ 0 h 14"/>
                <a:gd name="T4" fmla="*/ 0 w 40"/>
                <a:gd name="T5" fmla="*/ 14 h 14"/>
                <a:gd name="T6" fmla="*/ 33 w 40"/>
                <a:gd name="T7" fmla="*/ 14 h 14"/>
                <a:gd name="T8" fmla="*/ 40 w 40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14">
                  <a:moveTo>
                    <a:pt x="40" y="0"/>
                  </a:moveTo>
                  <a:lnTo>
                    <a:pt x="8" y="0"/>
                  </a:lnTo>
                  <a:lnTo>
                    <a:pt x="0" y="14"/>
                  </a:lnTo>
                  <a:lnTo>
                    <a:pt x="33" y="14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95" name="Freeform 543">
              <a:extLst>
                <a:ext uri="{FF2B5EF4-FFF2-40B4-BE49-F238E27FC236}">
                  <a16:creationId xmlns:a16="http://schemas.microsoft.com/office/drawing/2014/main" id="{61784429-4980-4A5D-44BF-A1C772B03F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7523" y="7204046"/>
              <a:ext cx="51148" cy="17743"/>
            </a:xfrm>
            <a:custGeom>
              <a:avLst/>
              <a:gdLst>
                <a:gd name="T0" fmla="*/ 40 w 40"/>
                <a:gd name="T1" fmla="*/ 0 h 14"/>
                <a:gd name="T2" fmla="*/ 8 w 40"/>
                <a:gd name="T3" fmla="*/ 0 h 14"/>
                <a:gd name="T4" fmla="*/ 0 w 40"/>
                <a:gd name="T5" fmla="*/ 14 h 14"/>
                <a:gd name="T6" fmla="*/ 33 w 40"/>
                <a:gd name="T7" fmla="*/ 14 h 14"/>
                <a:gd name="T8" fmla="*/ 40 w 40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14">
                  <a:moveTo>
                    <a:pt x="40" y="0"/>
                  </a:moveTo>
                  <a:lnTo>
                    <a:pt x="8" y="0"/>
                  </a:lnTo>
                  <a:lnTo>
                    <a:pt x="0" y="14"/>
                  </a:lnTo>
                  <a:lnTo>
                    <a:pt x="33" y="14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96" name="Freeform 544">
              <a:extLst>
                <a:ext uri="{FF2B5EF4-FFF2-40B4-BE49-F238E27FC236}">
                  <a16:creationId xmlns:a16="http://schemas.microsoft.com/office/drawing/2014/main" id="{FE030791-AA3C-F992-1397-1A37B70084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5602" y="7248925"/>
              <a:ext cx="51149" cy="18786"/>
            </a:xfrm>
            <a:custGeom>
              <a:avLst/>
              <a:gdLst>
                <a:gd name="T0" fmla="*/ 40 w 40"/>
                <a:gd name="T1" fmla="*/ 0 h 14"/>
                <a:gd name="T2" fmla="*/ 7 w 40"/>
                <a:gd name="T3" fmla="*/ 0 h 14"/>
                <a:gd name="T4" fmla="*/ 0 w 40"/>
                <a:gd name="T5" fmla="*/ 14 h 14"/>
                <a:gd name="T6" fmla="*/ 32 w 40"/>
                <a:gd name="T7" fmla="*/ 14 h 14"/>
                <a:gd name="T8" fmla="*/ 40 w 40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14">
                  <a:moveTo>
                    <a:pt x="40" y="0"/>
                  </a:moveTo>
                  <a:lnTo>
                    <a:pt x="7" y="0"/>
                  </a:lnTo>
                  <a:lnTo>
                    <a:pt x="0" y="14"/>
                  </a:lnTo>
                  <a:lnTo>
                    <a:pt x="32" y="14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97" name="Freeform 545">
              <a:extLst>
                <a:ext uri="{FF2B5EF4-FFF2-40B4-BE49-F238E27FC236}">
                  <a16:creationId xmlns:a16="http://schemas.microsoft.com/office/drawing/2014/main" id="{DEA58B24-4E67-6513-46E3-1D791955A32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5602" y="7248925"/>
              <a:ext cx="51149" cy="18786"/>
            </a:xfrm>
            <a:custGeom>
              <a:avLst/>
              <a:gdLst>
                <a:gd name="T0" fmla="*/ 40 w 40"/>
                <a:gd name="T1" fmla="*/ 0 h 14"/>
                <a:gd name="T2" fmla="*/ 7 w 40"/>
                <a:gd name="T3" fmla="*/ 0 h 14"/>
                <a:gd name="T4" fmla="*/ 0 w 40"/>
                <a:gd name="T5" fmla="*/ 14 h 14"/>
                <a:gd name="T6" fmla="*/ 32 w 40"/>
                <a:gd name="T7" fmla="*/ 14 h 14"/>
                <a:gd name="T8" fmla="*/ 40 w 40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14">
                  <a:moveTo>
                    <a:pt x="40" y="0"/>
                  </a:moveTo>
                  <a:lnTo>
                    <a:pt x="7" y="0"/>
                  </a:lnTo>
                  <a:lnTo>
                    <a:pt x="0" y="14"/>
                  </a:lnTo>
                  <a:lnTo>
                    <a:pt x="32" y="14"/>
                  </a:lnTo>
                  <a:lnTo>
                    <a:pt x="40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98" name="Freeform 546">
              <a:extLst>
                <a:ext uri="{FF2B5EF4-FFF2-40B4-BE49-F238E27FC236}">
                  <a16:creationId xmlns:a16="http://schemas.microsoft.com/office/drawing/2014/main" id="{A2AF433B-E83B-8FDF-1AA2-47C847525D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23744" y="7295890"/>
              <a:ext cx="120043" cy="16699"/>
            </a:xfrm>
            <a:custGeom>
              <a:avLst/>
              <a:gdLst>
                <a:gd name="T0" fmla="*/ 3 w 82"/>
                <a:gd name="T1" fmla="*/ 6 h 12"/>
                <a:gd name="T2" fmla="*/ 0 w 82"/>
                <a:gd name="T3" fmla="*/ 12 h 12"/>
                <a:gd name="T4" fmla="*/ 8 w 82"/>
                <a:gd name="T5" fmla="*/ 12 h 12"/>
                <a:gd name="T6" fmla="*/ 3 w 82"/>
                <a:gd name="T7" fmla="*/ 6 h 12"/>
                <a:gd name="T8" fmla="*/ 82 w 82"/>
                <a:gd name="T9" fmla="*/ 0 h 12"/>
                <a:gd name="T10" fmla="*/ 53 w 82"/>
                <a:gd name="T11" fmla="*/ 0 h 12"/>
                <a:gd name="T12" fmla="*/ 47 w 82"/>
                <a:gd name="T13" fmla="*/ 12 h 12"/>
                <a:gd name="T14" fmla="*/ 75 w 82"/>
                <a:gd name="T15" fmla="*/ 12 h 12"/>
                <a:gd name="T16" fmla="*/ 82 w 82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12">
                  <a:moveTo>
                    <a:pt x="3" y="6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6" y="10"/>
                    <a:pt x="4" y="8"/>
                    <a:pt x="3" y="6"/>
                  </a:cubicBezTo>
                  <a:moveTo>
                    <a:pt x="82" y="0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199" name="Freeform 547">
              <a:extLst>
                <a:ext uri="{FF2B5EF4-FFF2-40B4-BE49-F238E27FC236}">
                  <a16:creationId xmlns:a16="http://schemas.microsoft.com/office/drawing/2014/main" id="{25A24F0F-FB10-05BC-46DC-67F749159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0779" y="7340769"/>
              <a:ext cx="120043" cy="16699"/>
            </a:xfrm>
            <a:custGeom>
              <a:avLst/>
              <a:gdLst>
                <a:gd name="T0" fmla="*/ 82 w 82"/>
                <a:gd name="T1" fmla="*/ 0 h 12"/>
                <a:gd name="T2" fmla="*/ 53 w 82"/>
                <a:gd name="T3" fmla="*/ 0 h 12"/>
                <a:gd name="T4" fmla="*/ 49 w 82"/>
                <a:gd name="T5" fmla="*/ 8 h 12"/>
                <a:gd name="T6" fmla="*/ 44 w 82"/>
                <a:gd name="T7" fmla="*/ 0 h 12"/>
                <a:gd name="T8" fmla="*/ 6 w 82"/>
                <a:gd name="T9" fmla="*/ 0 h 12"/>
                <a:gd name="T10" fmla="*/ 0 w 82"/>
                <a:gd name="T11" fmla="*/ 12 h 12"/>
                <a:gd name="T12" fmla="*/ 0 w 82"/>
                <a:gd name="T13" fmla="*/ 12 h 12"/>
                <a:gd name="T14" fmla="*/ 76 w 82"/>
                <a:gd name="T15" fmla="*/ 12 h 12"/>
                <a:gd name="T16" fmla="*/ 82 w 82"/>
                <a:gd name="T1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12">
                  <a:moveTo>
                    <a:pt x="82" y="0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7" y="6"/>
                    <a:pt x="45" y="3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00" name="Freeform 548">
              <a:extLst>
                <a:ext uri="{FF2B5EF4-FFF2-40B4-BE49-F238E27FC236}">
                  <a16:creationId xmlns:a16="http://schemas.microsoft.com/office/drawing/2014/main" id="{BEF0234A-44F3-67E5-91DA-97ABC8000F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5812" y="6943125"/>
              <a:ext cx="91859" cy="124199"/>
            </a:xfrm>
            <a:custGeom>
              <a:avLst/>
              <a:gdLst>
                <a:gd name="T0" fmla="*/ 43 w 63"/>
                <a:gd name="T1" fmla="*/ 0 h 85"/>
                <a:gd name="T2" fmla="*/ 32 w 63"/>
                <a:gd name="T3" fmla="*/ 22 h 85"/>
                <a:gd name="T4" fmla="*/ 33 w 63"/>
                <a:gd name="T5" fmla="*/ 23 h 85"/>
                <a:gd name="T6" fmla="*/ 11 w 63"/>
                <a:gd name="T7" fmla="*/ 67 h 85"/>
                <a:gd name="T8" fmla="*/ 10 w 63"/>
                <a:gd name="T9" fmla="*/ 66 h 85"/>
                <a:gd name="T10" fmla="*/ 1 w 63"/>
                <a:gd name="T11" fmla="*/ 83 h 85"/>
                <a:gd name="T12" fmla="*/ 0 w 63"/>
                <a:gd name="T13" fmla="*/ 85 h 85"/>
                <a:gd name="T14" fmla="*/ 7 w 63"/>
                <a:gd name="T15" fmla="*/ 85 h 85"/>
                <a:gd name="T16" fmla="*/ 43 w 63"/>
                <a:gd name="T17" fmla="*/ 56 h 85"/>
                <a:gd name="T18" fmla="*/ 60 w 63"/>
                <a:gd name="T19" fmla="*/ 22 h 85"/>
                <a:gd name="T20" fmla="*/ 55 w 63"/>
                <a:gd name="T21" fmla="*/ 6 h 85"/>
                <a:gd name="T22" fmla="*/ 43 w 63"/>
                <a:gd name="T2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3" h="85">
                  <a:moveTo>
                    <a:pt x="43" y="0"/>
                  </a:moveTo>
                  <a:cubicBezTo>
                    <a:pt x="32" y="22"/>
                    <a:pt x="32" y="22"/>
                    <a:pt x="32" y="2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" y="83"/>
                    <a:pt x="1" y="83"/>
                    <a:pt x="1" y="83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7" y="85"/>
                    <a:pt x="7" y="85"/>
                    <a:pt x="7" y="85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3" y="16"/>
                    <a:pt x="61" y="9"/>
                    <a:pt x="55" y="6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01" name="Freeform 549">
              <a:extLst>
                <a:ext uri="{FF2B5EF4-FFF2-40B4-BE49-F238E27FC236}">
                  <a16:creationId xmlns:a16="http://schemas.microsoft.com/office/drawing/2014/main" id="{ABEE56B0-5653-F09D-5202-D34CD604A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8505" y="7067324"/>
              <a:ext cx="17745" cy="12524"/>
            </a:xfrm>
            <a:custGeom>
              <a:avLst/>
              <a:gdLst>
                <a:gd name="T0" fmla="*/ 14 w 14"/>
                <a:gd name="T1" fmla="*/ 0 h 10"/>
                <a:gd name="T2" fmla="*/ 6 w 14"/>
                <a:gd name="T3" fmla="*/ 0 h 10"/>
                <a:gd name="T4" fmla="*/ 0 w 14"/>
                <a:gd name="T5" fmla="*/ 10 h 10"/>
                <a:gd name="T6" fmla="*/ 14 w 14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0">
                  <a:moveTo>
                    <a:pt x="14" y="0"/>
                  </a:moveTo>
                  <a:lnTo>
                    <a:pt x="6" y="0"/>
                  </a:lnTo>
                  <a:lnTo>
                    <a:pt x="0" y="1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B8B7B2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02" name="Freeform 550">
              <a:extLst>
                <a:ext uri="{FF2B5EF4-FFF2-40B4-BE49-F238E27FC236}">
                  <a16:creationId xmlns:a16="http://schemas.microsoft.com/office/drawing/2014/main" id="{0C5E8D99-1EAA-8C12-A8BE-7F8FA83B244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8505" y="7067324"/>
              <a:ext cx="17745" cy="12524"/>
            </a:xfrm>
            <a:custGeom>
              <a:avLst/>
              <a:gdLst>
                <a:gd name="T0" fmla="*/ 14 w 14"/>
                <a:gd name="T1" fmla="*/ 0 h 10"/>
                <a:gd name="T2" fmla="*/ 6 w 14"/>
                <a:gd name="T3" fmla="*/ 0 h 10"/>
                <a:gd name="T4" fmla="*/ 0 w 14"/>
                <a:gd name="T5" fmla="*/ 10 h 10"/>
                <a:gd name="T6" fmla="*/ 14 w 14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0">
                  <a:moveTo>
                    <a:pt x="14" y="0"/>
                  </a:moveTo>
                  <a:lnTo>
                    <a:pt x="6" y="0"/>
                  </a:lnTo>
                  <a:lnTo>
                    <a:pt x="0" y="10"/>
                  </a:lnTo>
                  <a:lnTo>
                    <a:pt x="14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03" name="Freeform 551">
              <a:extLst>
                <a:ext uri="{FF2B5EF4-FFF2-40B4-BE49-F238E27FC236}">
                  <a16:creationId xmlns:a16="http://schemas.microsoft.com/office/drawing/2014/main" id="{9D6D960F-DEBF-B505-6EA1-FD61389C3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0674" y="7265623"/>
              <a:ext cx="143007" cy="218129"/>
            </a:xfrm>
            <a:custGeom>
              <a:avLst/>
              <a:gdLst>
                <a:gd name="T0" fmla="*/ 44 w 111"/>
                <a:gd name="T1" fmla="*/ 0 h 169"/>
                <a:gd name="T2" fmla="*/ 27 w 111"/>
                <a:gd name="T3" fmla="*/ 33 h 169"/>
                <a:gd name="T4" fmla="*/ 0 w 111"/>
                <a:gd name="T5" fmla="*/ 169 h 169"/>
                <a:gd name="T6" fmla="*/ 95 w 111"/>
                <a:gd name="T7" fmla="*/ 67 h 169"/>
                <a:gd name="T8" fmla="*/ 111 w 111"/>
                <a:gd name="T9" fmla="*/ 34 h 169"/>
                <a:gd name="T10" fmla="*/ 44 w 111"/>
                <a:gd name="T11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169">
                  <a:moveTo>
                    <a:pt x="44" y="0"/>
                  </a:moveTo>
                  <a:lnTo>
                    <a:pt x="27" y="33"/>
                  </a:lnTo>
                  <a:lnTo>
                    <a:pt x="0" y="169"/>
                  </a:lnTo>
                  <a:lnTo>
                    <a:pt x="95" y="67"/>
                  </a:lnTo>
                  <a:lnTo>
                    <a:pt x="111" y="34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F7F8F2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04" name="Freeform 552">
              <a:extLst>
                <a:ext uri="{FF2B5EF4-FFF2-40B4-BE49-F238E27FC236}">
                  <a16:creationId xmlns:a16="http://schemas.microsoft.com/office/drawing/2014/main" id="{C830CE4F-D348-0500-AD2C-FC4BE9DAA45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0674" y="7426351"/>
              <a:ext cx="40710" cy="57402"/>
            </a:xfrm>
            <a:custGeom>
              <a:avLst/>
              <a:gdLst>
                <a:gd name="T0" fmla="*/ 9 w 32"/>
                <a:gd name="T1" fmla="*/ 0 h 45"/>
                <a:gd name="T2" fmla="*/ 0 w 32"/>
                <a:gd name="T3" fmla="*/ 45 h 45"/>
                <a:gd name="T4" fmla="*/ 32 w 32"/>
                <a:gd name="T5" fmla="*/ 11 h 45"/>
                <a:gd name="T6" fmla="*/ 9 w 32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45">
                  <a:moveTo>
                    <a:pt x="9" y="0"/>
                  </a:moveTo>
                  <a:lnTo>
                    <a:pt x="0" y="45"/>
                  </a:lnTo>
                  <a:lnTo>
                    <a:pt x="32" y="1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4A127B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05" name="Freeform 553">
              <a:extLst>
                <a:ext uri="{FF2B5EF4-FFF2-40B4-BE49-F238E27FC236}">
                  <a16:creationId xmlns:a16="http://schemas.microsoft.com/office/drawing/2014/main" id="{9D3555A1-CD28-B419-CF2A-DA741E451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5122" y="6913902"/>
              <a:ext cx="226515" cy="394512"/>
            </a:xfrm>
            <a:custGeom>
              <a:avLst/>
              <a:gdLst>
                <a:gd name="T0" fmla="*/ 29 w 156"/>
                <a:gd name="T1" fmla="*/ 263 h 272"/>
                <a:gd name="T2" fmla="*/ 156 w 156"/>
                <a:gd name="T3" fmla="*/ 10 h 272"/>
                <a:gd name="T4" fmla="*/ 137 w 156"/>
                <a:gd name="T5" fmla="*/ 0 h 272"/>
                <a:gd name="T6" fmla="*/ 0 w 156"/>
                <a:gd name="T7" fmla="*/ 272 h 272"/>
                <a:gd name="T8" fmla="*/ 29 w 156"/>
                <a:gd name="T9" fmla="*/ 263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272">
                  <a:moveTo>
                    <a:pt x="29" y="263"/>
                  </a:moveTo>
                  <a:cubicBezTo>
                    <a:pt x="156" y="10"/>
                    <a:pt x="156" y="10"/>
                    <a:pt x="156" y="1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72"/>
                    <a:pt x="24" y="272"/>
                    <a:pt x="29" y="263"/>
                  </a:cubicBezTo>
                </a:path>
              </a:pathLst>
            </a:custGeom>
            <a:solidFill>
              <a:srgbClr val="1FD7D4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06" name="Freeform 554">
              <a:extLst>
                <a:ext uri="{FF2B5EF4-FFF2-40B4-BE49-F238E27FC236}">
                  <a16:creationId xmlns:a16="http://schemas.microsoft.com/office/drawing/2014/main" id="{989DA04E-4713-AE1A-4B73-B8A3FEB055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6103" y="6943125"/>
              <a:ext cx="215033" cy="409124"/>
            </a:xfrm>
            <a:custGeom>
              <a:avLst/>
              <a:gdLst>
                <a:gd name="T0" fmla="*/ 11 w 148"/>
                <a:gd name="T1" fmla="*/ 281 h 281"/>
                <a:gd name="T2" fmla="*/ 148 w 148"/>
                <a:gd name="T3" fmla="*/ 10 h 281"/>
                <a:gd name="T4" fmla="*/ 129 w 148"/>
                <a:gd name="T5" fmla="*/ 0 h 281"/>
                <a:gd name="T6" fmla="*/ 0 w 148"/>
                <a:gd name="T7" fmla="*/ 255 h 281"/>
                <a:gd name="T8" fmla="*/ 11 w 148"/>
                <a:gd name="T9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281">
                  <a:moveTo>
                    <a:pt x="11" y="281"/>
                  </a:moveTo>
                  <a:cubicBezTo>
                    <a:pt x="148" y="10"/>
                    <a:pt x="148" y="10"/>
                    <a:pt x="148" y="1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0" y="255"/>
                    <a:pt x="0" y="255"/>
                    <a:pt x="0" y="255"/>
                  </a:cubicBezTo>
                  <a:cubicBezTo>
                    <a:pt x="0" y="255"/>
                    <a:pt x="2" y="271"/>
                    <a:pt x="11" y="281"/>
                  </a:cubicBezTo>
                </a:path>
              </a:pathLst>
            </a:custGeom>
            <a:solidFill>
              <a:srgbClr val="1FD7D4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07" name="Freeform 555">
              <a:extLst>
                <a:ext uri="{FF2B5EF4-FFF2-40B4-BE49-F238E27FC236}">
                  <a16:creationId xmlns:a16="http://schemas.microsoft.com/office/drawing/2014/main" id="{02097AEC-A42E-9275-0041-E49704669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6876" y="7006790"/>
              <a:ext cx="146139" cy="291187"/>
            </a:xfrm>
            <a:custGeom>
              <a:avLst/>
              <a:gdLst>
                <a:gd name="T0" fmla="*/ 1 w 114"/>
                <a:gd name="T1" fmla="*/ 226 h 226"/>
                <a:gd name="T2" fmla="*/ 0 w 114"/>
                <a:gd name="T3" fmla="*/ 226 h 226"/>
                <a:gd name="T4" fmla="*/ 113 w 114"/>
                <a:gd name="T5" fmla="*/ 0 h 226"/>
                <a:gd name="T6" fmla="*/ 114 w 114"/>
                <a:gd name="T7" fmla="*/ 1 h 226"/>
                <a:gd name="T8" fmla="*/ 1 w 114"/>
                <a:gd name="T9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226">
                  <a:moveTo>
                    <a:pt x="1" y="226"/>
                  </a:moveTo>
                  <a:lnTo>
                    <a:pt x="0" y="226"/>
                  </a:lnTo>
                  <a:lnTo>
                    <a:pt x="113" y="0"/>
                  </a:lnTo>
                  <a:lnTo>
                    <a:pt x="114" y="1"/>
                  </a:lnTo>
                  <a:lnTo>
                    <a:pt x="1" y="226"/>
                  </a:lnTo>
                  <a:close/>
                </a:path>
              </a:pathLst>
            </a:custGeom>
            <a:solidFill>
              <a:srgbClr val="0059BC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08" name="Freeform 556">
              <a:extLst>
                <a:ext uri="{FF2B5EF4-FFF2-40B4-BE49-F238E27FC236}">
                  <a16:creationId xmlns:a16="http://schemas.microsoft.com/office/drawing/2014/main" id="{E8D9CD46-8F6D-5881-5B6A-AFEE67B3C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6876" y="7006790"/>
              <a:ext cx="146139" cy="291187"/>
            </a:xfrm>
            <a:custGeom>
              <a:avLst/>
              <a:gdLst>
                <a:gd name="T0" fmla="*/ 1 w 114"/>
                <a:gd name="T1" fmla="*/ 226 h 226"/>
                <a:gd name="T2" fmla="*/ 0 w 114"/>
                <a:gd name="T3" fmla="*/ 226 h 226"/>
                <a:gd name="T4" fmla="*/ 113 w 114"/>
                <a:gd name="T5" fmla="*/ 0 h 226"/>
                <a:gd name="T6" fmla="*/ 114 w 114"/>
                <a:gd name="T7" fmla="*/ 1 h 226"/>
                <a:gd name="T8" fmla="*/ 1 w 114"/>
                <a:gd name="T9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226">
                  <a:moveTo>
                    <a:pt x="1" y="226"/>
                  </a:moveTo>
                  <a:lnTo>
                    <a:pt x="0" y="226"/>
                  </a:lnTo>
                  <a:lnTo>
                    <a:pt x="113" y="0"/>
                  </a:lnTo>
                  <a:lnTo>
                    <a:pt x="114" y="1"/>
                  </a:lnTo>
                  <a:lnTo>
                    <a:pt x="1" y="226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09" name="Freeform 557">
              <a:extLst>
                <a:ext uri="{FF2B5EF4-FFF2-40B4-BE49-F238E27FC236}">
                  <a16:creationId xmlns:a16="http://schemas.microsoft.com/office/drawing/2014/main" id="{884B6C3B-66F6-AE07-0F44-A9F25872CF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6103" y="7022445"/>
              <a:ext cx="148226" cy="291188"/>
            </a:xfrm>
            <a:custGeom>
              <a:avLst/>
              <a:gdLst>
                <a:gd name="T0" fmla="*/ 0 w 115"/>
                <a:gd name="T1" fmla="*/ 226 h 226"/>
                <a:gd name="T2" fmla="*/ 0 w 115"/>
                <a:gd name="T3" fmla="*/ 226 h 226"/>
                <a:gd name="T4" fmla="*/ 114 w 115"/>
                <a:gd name="T5" fmla="*/ 0 h 226"/>
                <a:gd name="T6" fmla="*/ 115 w 115"/>
                <a:gd name="T7" fmla="*/ 0 h 226"/>
                <a:gd name="T8" fmla="*/ 0 w 115"/>
                <a:gd name="T9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26">
                  <a:moveTo>
                    <a:pt x="0" y="226"/>
                  </a:moveTo>
                  <a:lnTo>
                    <a:pt x="0" y="226"/>
                  </a:lnTo>
                  <a:lnTo>
                    <a:pt x="114" y="0"/>
                  </a:lnTo>
                  <a:lnTo>
                    <a:pt x="115" y="0"/>
                  </a:lnTo>
                  <a:lnTo>
                    <a:pt x="0" y="226"/>
                  </a:lnTo>
                  <a:close/>
                </a:path>
              </a:pathLst>
            </a:custGeom>
            <a:solidFill>
              <a:srgbClr val="66FFFF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10" name="Freeform 558">
              <a:extLst>
                <a:ext uri="{FF2B5EF4-FFF2-40B4-BE49-F238E27FC236}">
                  <a16:creationId xmlns:a16="http://schemas.microsoft.com/office/drawing/2014/main" id="{440896F7-E7D5-2EA6-DB89-BC20A84461C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6103" y="7022445"/>
              <a:ext cx="148226" cy="291188"/>
            </a:xfrm>
            <a:custGeom>
              <a:avLst/>
              <a:gdLst>
                <a:gd name="T0" fmla="*/ 0 w 115"/>
                <a:gd name="T1" fmla="*/ 226 h 226"/>
                <a:gd name="T2" fmla="*/ 0 w 115"/>
                <a:gd name="T3" fmla="*/ 226 h 226"/>
                <a:gd name="T4" fmla="*/ 114 w 115"/>
                <a:gd name="T5" fmla="*/ 0 h 226"/>
                <a:gd name="T6" fmla="*/ 115 w 115"/>
                <a:gd name="T7" fmla="*/ 0 h 226"/>
                <a:gd name="T8" fmla="*/ 0 w 115"/>
                <a:gd name="T9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26">
                  <a:moveTo>
                    <a:pt x="0" y="226"/>
                  </a:moveTo>
                  <a:lnTo>
                    <a:pt x="0" y="226"/>
                  </a:lnTo>
                  <a:lnTo>
                    <a:pt x="114" y="0"/>
                  </a:lnTo>
                  <a:lnTo>
                    <a:pt x="115" y="0"/>
                  </a:lnTo>
                  <a:lnTo>
                    <a:pt x="0" y="226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11" name="Freeform 559">
              <a:extLst>
                <a:ext uri="{FF2B5EF4-FFF2-40B4-BE49-F238E27FC236}">
                  <a16:creationId xmlns:a16="http://schemas.microsoft.com/office/drawing/2014/main" id="{45C20938-AEB4-02F6-A661-0D5E78B8E018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6876" y="6928514"/>
              <a:ext cx="216076" cy="394512"/>
            </a:xfrm>
            <a:custGeom>
              <a:avLst/>
              <a:gdLst>
                <a:gd name="T0" fmla="*/ 128 w 150"/>
                <a:gd name="T1" fmla="*/ 0 h 272"/>
                <a:gd name="T2" fmla="*/ 0 w 150"/>
                <a:gd name="T3" fmla="*/ 255 h 272"/>
                <a:gd name="T4" fmla="*/ 21 w 150"/>
                <a:gd name="T5" fmla="*/ 266 h 272"/>
                <a:gd name="T6" fmla="*/ 150 w 150"/>
                <a:gd name="T7" fmla="*/ 11 h 272"/>
                <a:gd name="T8" fmla="*/ 128 w 150"/>
                <a:gd name="T9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72">
                  <a:moveTo>
                    <a:pt x="128" y="0"/>
                  </a:moveTo>
                  <a:cubicBezTo>
                    <a:pt x="0" y="255"/>
                    <a:pt x="0" y="255"/>
                    <a:pt x="0" y="255"/>
                  </a:cubicBezTo>
                  <a:cubicBezTo>
                    <a:pt x="0" y="255"/>
                    <a:pt x="7" y="272"/>
                    <a:pt x="21" y="266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28" y="0"/>
                    <a:pt x="128" y="0"/>
                    <a:pt x="128" y="0"/>
                  </a:cubicBezTo>
                </a:path>
              </a:pathLst>
            </a:custGeom>
            <a:solidFill>
              <a:srgbClr val="1CC2BE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12" name="Freeform 560">
              <a:extLst>
                <a:ext uri="{FF2B5EF4-FFF2-40B4-BE49-F238E27FC236}">
                  <a16:creationId xmlns:a16="http://schemas.microsoft.com/office/drawing/2014/main" id="{E8B35D81-7763-2E69-657E-E1160A3436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8400" y="6870067"/>
              <a:ext cx="133612" cy="142985"/>
            </a:xfrm>
            <a:custGeom>
              <a:avLst/>
              <a:gdLst>
                <a:gd name="T0" fmla="*/ 63 w 92"/>
                <a:gd name="T1" fmla="*/ 91 h 99"/>
                <a:gd name="T2" fmla="*/ 46 w 92"/>
                <a:gd name="T3" fmla="*/ 96 h 99"/>
                <a:gd name="T4" fmla="*/ 8 w 92"/>
                <a:gd name="T5" fmla="*/ 77 h 99"/>
                <a:gd name="T6" fmla="*/ 3 w 92"/>
                <a:gd name="T7" fmla="*/ 60 h 99"/>
                <a:gd name="T8" fmla="*/ 29 w 92"/>
                <a:gd name="T9" fmla="*/ 8 h 99"/>
                <a:gd name="T10" fmla="*/ 45 w 92"/>
                <a:gd name="T11" fmla="*/ 3 h 99"/>
                <a:gd name="T12" fmla="*/ 84 w 92"/>
                <a:gd name="T13" fmla="*/ 22 h 99"/>
                <a:gd name="T14" fmla="*/ 89 w 92"/>
                <a:gd name="T15" fmla="*/ 39 h 99"/>
                <a:gd name="T16" fmla="*/ 63 w 92"/>
                <a:gd name="T17" fmla="*/ 9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99">
                  <a:moveTo>
                    <a:pt x="63" y="91"/>
                  </a:moveTo>
                  <a:cubicBezTo>
                    <a:pt x="60" y="97"/>
                    <a:pt x="53" y="99"/>
                    <a:pt x="46" y="96"/>
                  </a:cubicBezTo>
                  <a:cubicBezTo>
                    <a:pt x="8" y="77"/>
                    <a:pt x="8" y="77"/>
                    <a:pt x="8" y="77"/>
                  </a:cubicBezTo>
                  <a:cubicBezTo>
                    <a:pt x="2" y="74"/>
                    <a:pt x="0" y="66"/>
                    <a:pt x="3" y="60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2" y="2"/>
                    <a:pt x="39" y="0"/>
                    <a:pt x="45" y="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90" y="25"/>
                    <a:pt x="92" y="33"/>
                    <a:pt x="89" y="39"/>
                  </a:cubicBezTo>
                  <a:cubicBezTo>
                    <a:pt x="63" y="91"/>
                    <a:pt x="63" y="91"/>
                    <a:pt x="63" y="91"/>
                  </a:cubicBezTo>
                </a:path>
              </a:pathLst>
            </a:custGeom>
            <a:solidFill>
              <a:srgbClr val="FB5D6C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13" name="Freeform 561">
              <a:extLst>
                <a:ext uri="{FF2B5EF4-FFF2-40B4-BE49-F238E27FC236}">
                  <a16:creationId xmlns:a16="http://schemas.microsoft.com/office/drawing/2014/main" id="{2152AAE7-440A-90D1-D9A1-4C3AA2016DBB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9611" y="6930601"/>
              <a:ext cx="124218" cy="110630"/>
            </a:xfrm>
            <a:custGeom>
              <a:avLst/>
              <a:gdLst>
                <a:gd name="T0" fmla="*/ 71 w 96"/>
                <a:gd name="T1" fmla="*/ 86 h 86"/>
                <a:gd name="T2" fmla="*/ 0 w 96"/>
                <a:gd name="T3" fmla="*/ 50 h 86"/>
                <a:gd name="T4" fmla="*/ 25 w 96"/>
                <a:gd name="T5" fmla="*/ 0 h 86"/>
                <a:gd name="T6" fmla="*/ 96 w 96"/>
                <a:gd name="T7" fmla="*/ 36 h 86"/>
                <a:gd name="T8" fmla="*/ 71 w 96"/>
                <a:gd name="T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86">
                  <a:moveTo>
                    <a:pt x="71" y="86"/>
                  </a:moveTo>
                  <a:lnTo>
                    <a:pt x="0" y="50"/>
                  </a:lnTo>
                  <a:lnTo>
                    <a:pt x="25" y="0"/>
                  </a:lnTo>
                  <a:lnTo>
                    <a:pt x="96" y="36"/>
                  </a:lnTo>
                  <a:lnTo>
                    <a:pt x="71" y="86"/>
                  </a:lnTo>
                  <a:close/>
                </a:path>
              </a:pathLst>
            </a:custGeom>
            <a:solidFill>
              <a:srgbClr val="F7F8F2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14" name="Freeform 562">
              <a:extLst>
                <a:ext uri="{FF2B5EF4-FFF2-40B4-BE49-F238E27FC236}">
                  <a16:creationId xmlns:a16="http://schemas.microsoft.com/office/drawing/2014/main" id="{F1B662F9-9BE6-902E-C4F4-FC78E12B3D6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9611" y="6930601"/>
              <a:ext cx="124218" cy="110630"/>
            </a:xfrm>
            <a:custGeom>
              <a:avLst/>
              <a:gdLst>
                <a:gd name="T0" fmla="*/ 71 w 96"/>
                <a:gd name="T1" fmla="*/ 86 h 86"/>
                <a:gd name="T2" fmla="*/ 0 w 96"/>
                <a:gd name="T3" fmla="*/ 50 h 86"/>
                <a:gd name="T4" fmla="*/ 25 w 96"/>
                <a:gd name="T5" fmla="*/ 0 h 86"/>
                <a:gd name="T6" fmla="*/ 96 w 96"/>
                <a:gd name="T7" fmla="*/ 36 h 86"/>
                <a:gd name="T8" fmla="*/ 71 w 96"/>
                <a:gd name="T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86">
                  <a:moveTo>
                    <a:pt x="71" y="86"/>
                  </a:moveTo>
                  <a:lnTo>
                    <a:pt x="0" y="50"/>
                  </a:lnTo>
                  <a:lnTo>
                    <a:pt x="25" y="0"/>
                  </a:lnTo>
                  <a:lnTo>
                    <a:pt x="96" y="36"/>
                  </a:lnTo>
                  <a:lnTo>
                    <a:pt x="71" y="86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15" name="Freeform 563">
              <a:extLst>
                <a:ext uri="{FF2B5EF4-FFF2-40B4-BE49-F238E27FC236}">
                  <a16:creationId xmlns:a16="http://schemas.microsoft.com/office/drawing/2014/main" id="{2A258D8D-F412-8B00-3D17-E84EAB1C50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00154" y="6872155"/>
              <a:ext cx="85595" cy="35485"/>
            </a:xfrm>
            <a:custGeom>
              <a:avLst/>
              <a:gdLst>
                <a:gd name="T0" fmla="*/ 16 w 59"/>
                <a:gd name="T1" fmla="*/ 1 h 24"/>
                <a:gd name="T2" fmla="*/ 16 w 59"/>
                <a:gd name="T3" fmla="*/ 1 h 24"/>
                <a:gd name="T4" fmla="*/ 55 w 59"/>
                <a:gd name="T5" fmla="*/ 20 h 24"/>
                <a:gd name="T6" fmla="*/ 59 w 59"/>
                <a:gd name="T7" fmla="*/ 24 h 24"/>
                <a:gd name="T8" fmla="*/ 59 w 59"/>
                <a:gd name="T9" fmla="*/ 24 h 24"/>
                <a:gd name="T10" fmla="*/ 55 w 59"/>
                <a:gd name="T11" fmla="*/ 20 h 24"/>
                <a:gd name="T12" fmla="*/ 16 w 59"/>
                <a:gd name="T13" fmla="*/ 1 h 24"/>
                <a:gd name="T14" fmla="*/ 16 w 59"/>
                <a:gd name="T15" fmla="*/ 1 h 24"/>
                <a:gd name="T16" fmla="*/ 11 w 59"/>
                <a:gd name="T17" fmla="*/ 0 h 24"/>
                <a:gd name="T18" fmla="*/ 0 w 59"/>
                <a:gd name="T19" fmla="*/ 6 h 24"/>
                <a:gd name="T20" fmla="*/ 0 w 59"/>
                <a:gd name="T21" fmla="*/ 6 h 24"/>
                <a:gd name="T22" fmla="*/ 11 w 59"/>
                <a:gd name="T23" fmla="*/ 0 h 24"/>
                <a:gd name="T24" fmla="*/ 11 w 59"/>
                <a:gd name="T25" fmla="*/ 0 h 24"/>
                <a:gd name="T26" fmla="*/ 11 w 59"/>
                <a:gd name="T27" fmla="*/ 0 h 24"/>
                <a:gd name="T28" fmla="*/ 11 w 59"/>
                <a:gd name="T29" fmla="*/ 0 h 24"/>
                <a:gd name="T30" fmla="*/ 11 w 59"/>
                <a:gd name="T3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9" h="24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7" y="21"/>
                    <a:pt x="58" y="23"/>
                    <a:pt x="59" y="24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8" y="23"/>
                    <a:pt x="57" y="21"/>
                    <a:pt x="55" y="2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moveTo>
                    <a:pt x="11" y="0"/>
                  </a:moveTo>
                  <a:cubicBezTo>
                    <a:pt x="6" y="0"/>
                    <a:pt x="2" y="2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" y="2"/>
                    <a:pt x="6" y="0"/>
                    <a:pt x="11" y="0"/>
                  </a:cubicBezTo>
                  <a:moveTo>
                    <a:pt x="1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16" name="Freeform 564">
              <a:extLst>
                <a:ext uri="{FF2B5EF4-FFF2-40B4-BE49-F238E27FC236}">
                  <a16:creationId xmlns:a16="http://schemas.microsoft.com/office/drawing/2014/main" id="{5CC50415-DFEB-D6E7-89DB-67578AC47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2785" y="6975480"/>
              <a:ext cx="1044" cy="20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CAC3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17" name="Freeform 565">
              <a:extLst>
                <a:ext uri="{FF2B5EF4-FFF2-40B4-BE49-F238E27FC236}">
                  <a16:creationId xmlns:a16="http://schemas.microsoft.com/office/drawing/2014/main" id="{5F23B0F2-4772-4531-6E24-7FFD0BB07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2785" y="6975480"/>
              <a:ext cx="1044" cy="20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18" name="Freeform 567">
              <a:extLst>
                <a:ext uri="{FF2B5EF4-FFF2-40B4-BE49-F238E27FC236}">
                  <a16:creationId xmlns:a16="http://schemas.microsoft.com/office/drawing/2014/main" id="{24CD0D19-6340-9CF1-CC15-CD69509DC4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95770" y="7008878"/>
              <a:ext cx="75157" cy="150290"/>
            </a:xfrm>
            <a:custGeom>
              <a:avLst/>
              <a:gdLst>
                <a:gd name="T0" fmla="*/ 11 w 58"/>
                <a:gd name="T1" fmla="*/ 95 h 116"/>
                <a:gd name="T2" fmla="*/ 11 w 58"/>
                <a:gd name="T3" fmla="*/ 95 h 116"/>
                <a:gd name="T4" fmla="*/ 0 w 58"/>
                <a:gd name="T5" fmla="*/ 116 h 116"/>
                <a:gd name="T6" fmla="*/ 0 w 58"/>
                <a:gd name="T7" fmla="*/ 116 h 116"/>
                <a:gd name="T8" fmla="*/ 11 w 58"/>
                <a:gd name="T9" fmla="*/ 95 h 116"/>
                <a:gd name="T10" fmla="*/ 29 w 58"/>
                <a:gd name="T11" fmla="*/ 60 h 116"/>
                <a:gd name="T12" fmla="*/ 29 w 58"/>
                <a:gd name="T13" fmla="*/ 60 h 116"/>
                <a:gd name="T14" fmla="*/ 18 w 58"/>
                <a:gd name="T15" fmla="*/ 80 h 116"/>
                <a:gd name="T16" fmla="*/ 18 w 58"/>
                <a:gd name="T17" fmla="*/ 80 h 116"/>
                <a:gd name="T18" fmla="*/ 29 w 58"/>
                <a:gd name="T19" fmla="*/ 60 h 116"/>
                <a:gd name="T20" fmla="*/ 58 w 58"/>
                <a:gd name="T21" fmla="*/ 0 h 116"/>
                <a:gd name="T22" fmla="*/ 36 w 58"/>
                <a:gd name="T23" fmla="*/ 45 h 116"/>
                <a:gd name="T24" fmla="*/ 36 w 58"/>
                <a:gd name="T25" fmla="*/ 45 h 116"/>
                <a:gd name="T26" fmla="*/ 58 w 58"/>
                <a:gd name="T27" fmla="*/ 0 h 116"/>
                <a:gd name="T28" fmla="*/ 58 w 58"/>
                <a:gd name="T2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116">
                  <a:moveTo>
                    <a:pt x="11" y="95"/>
                  </a:moveTo>
                  <a:lnTo>
                    <a:pt x="11" y="95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1" y="95"/>
                  </a:lnTo>
                  <a:close/>
                  <a:moveTo>
                    <a:pt x="29" y="60"/>
                  </a:moveTo>
                  <a:lnTo>
                    <a:pt x="29" y="60"/>
                  </a:lnTo>
                  <a:lnTo>
                    <a:pt x="18" y="80"/>
                  </a:lnTo>
                  <a:lnTo>
                    <a:pt x="18" y="80"/>
                  </a:lnTo>
                  <a:lnTo>
                    <a:pt x="29" y="60"/>
                  </a:lnTo>
                  <a:close/>
                  <a:moveTo>
                    <a:pt x="58" y="0"/>
                  </a:moveTo>
                  <a:lnTo>
                    <a:pt x="36" y="45"/>
                  </a:lnTo>
                  <a:lnTo>
                    <a:pt x="36" y="45"/>
                  </a:lnTo>
                  <a:lnTo>
                    <a:pt x="58" y="0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ECEBE0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19" name="Freeform 568">
              <a:extLst>
                <a:ext uri="{FF2B5EF4-FFF2-40B4-BE49-F238E27FC236}">
                  <a16:creationId xmlns:a16="http://schemas.microsoft.com/office/drawing/2014/main" id="{F1177A96-5BCF-E591-7326-8B4725FFAA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95770" y="7008878"/>
              <a:ext cx="75157" cy="150290"/>
            </a:xfrm>
            <a:custGeom>
              <a:avLst/>
              <a:gdLst>
                <a:gd name="T0" fmla="*/ 11 w 58"/>
                <a:gd name="T1" fmla="*/ 95 h 116"/>
                <a:gd name="T2" fmla="*/ 11 w 58"/>
                <a:gd name="T3" fmla="*/ 95 h 116"/>
                <a:gd name="T4" fmla="*/ 0 w 58"/>
                <a:gd name="T5" fmla="*/ 116 h 116"/>
                <a:gd name="T6" fmla="*/ 0 w 58"/>
                <a:gd name="T7" fmla="*/ 116 h 116"/>
                <a:gd name="T8" fmla="*/ 11 w 58"/>
                <a:gd name="T9" fmla="*/ 95 h 116"/>
                <a:gd name="T10" fmla="*/ 29 w 58"/>
                <a:gd name="T11" fmla="*/ 60 h 116"/>
                <a:gd name="T12" fmla="*/ 29 w 58"/>
                <a:gd name="T13" fmla="*/ 60 h 116"/>
                <a:gd name="T14" fmla="*/ 18 w 58"/>
                <a:gd name="T15" fmla="*/ 80 h 116"/>
                <a:gd name="T16" fmla="*/ 18 w 58"/>
                <a:gd name="T17" fmla="*/ 80 h 116"/>
                <a:gd name="T18" fmla="*/ 29 w 58"/>
                <a:gd name="T19" fmla="*/ 60 h 116"/>
                <a:gd name="T20" fmla="*/ 58 w 58"/>
                <a:gd name="T21" fmla="*/ 0 h 116"/>
                <a:gd name="T22" fmla="*/ 36 w 58"/>
                <a:gd name="T23" fmla="*/ 45 h 116"/>
                <a:gd name="T24" fmla="*/ 36 w 58"/>
                <a:gd name="T25" fmla="*/ 45 h 116"/>
                <a:gd name="T26" fmla="*/ 58 w 58"/>
                <a:gd name="T27" fmla="*/ 0 h 116"/>
                <a:gd name="T28" fmla="*/ 58 w 58"/>
                <a:gd name="T2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116">
                  <a:moveTo>
                    <a:pt x="11" y="95"/>
                  </a:moveTo>
                  <a:lnTo>
                    <a:pt x="11" y="95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11" y="95"/>
                  </a:lnTo>
                  <a:moveTo>
                    <a:pt x="29" y="60"/>
                  </a:moveTo>
                  <a:lnTo>
                    <a:pt x="29" y="60"/>
                  </a:lnTo>
                  <a:lnTo>
                    <a:pt x="18" y="80"/>
                  </a:lnTo>
                  <a:lnTo>
                    <a:pt x="18" y="80"/>
                  </a:lnTo>
                  <a:lnTo>
                    <a:pt x="29" y="60"/>
                  </a:lnTo>
                  <a:moveTo>
                    <a:pt x="58" y="0"/>
                  </a:moveTo>
                  <a:lnTo>
                    <a:pt x="36" y="45"/>
                  </a:lnTo>
                  <a:lnTo>
                    <a:pt x="36" y="45"/>
                  </a:lnTo>
                  <a:lnTo>
                    <a:pt x="58" y="0"/>
                  </a:lnTo>
                  <a:lnTo>
                    <a:pt x="58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20" name="Freeform 569">
              <a:extLst>
                <a:ext uri="{FF2B5EF4-FFF2-40B4-BE49-F238E27FC236}">
                  <a16:creationId xmlns:a16="http://schemas.microsoft.com/office/drawing/2014/main" id="{F81F05AF-DC2F-B1DB-D4EA-B2E6E171D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3348" y="7067324"/>
              <a:ext cx="9394" cy="19830"/>
            </a:xfrm>
            <a:custGeom>
              <a:avLst/>
              <a:gdLst>
                <a:gd name="T0" fmla="*/ 7 w 7"/>
                <a:gd name="T1" fmla="*/ 0 h 15"/>
                <a:gd name="T2" fmla="*/ 7 w 7"/>
                <a:gd name="T3" fmla="*/ 0 h 15"/>
                <a:gd name="T4" fmla="*/ 0 w 7"/>
                <a:gd name="T5" fmla="*/ 15 h 15"/>
                <a:gd name="T6" fmla="*/ 0 w 7"/>
                <a:gd name="T7" fmla="*/ 15 h 15"/>
                <a:gd name="T8" fmla="*/ 7 w 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7" y="0"/>
                  </a:moveTo>
                  <a:lnTo>
                    <a:pt x="7" y="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E3E0D8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21" name="Freeform 570">
              <a:extLst>
                <a:ext uri="{FF2B5EF4-FFF2-40B4-BE49-F238E27FC236}">
                  <a16:creationId xmlns:a16="http://schemas.microsoft.com/office/drawing/2014/main" id="{03376AF2-0E1A-2AFD-F1CF-4E287C8C8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3348" y="7067324"/>
              <a:ext cx="9394" cy="19830"/>
            </a:xfrm>
            <a:custGeom>
              <a:avLst/>
              <a:gdLst>
                <a:gd name="T0" fmla="*/ 7 w 7"/>
                <a:gd name="T1" fmla="*/ 0 h 15"/>
                <a:gd name="T2" fmla="*/ 7 w 7"/>
                <a:gd name="T3" fmla="*/ 0 h 15"/>
                <a:gd name="T4" fmla="*/ 0 w 7"/>
                <a:gd name="T5" fmla="*/ 15 h 15"/>
                <a:gd name="T6" fmla="*/ 0 w 7"/>
                <a:gd name="T7" fmla="*/ 15 h 15"/>
                <a:gd name="T8" fmla="*/ 7 w 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7" y="0"/>
                  </a:moveTo>
                  <a:lnTo>
                    <a:pt x="7" y="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22" name="Freeform 571">
              <a:extLst>
                <a:ext uri="{FF2B5EF4-FFF2-40B4-BE49-F238E27FC236}">
                  <a16:creationId xmlns:a16="http://schemas.microsoft.com/office/drawing/2014/main" id="{B818FE17-5731-CA7A-BDB4-A4D73EBC3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0383" y="7112202"/>
              <a:ext cx="9394" cy="19830"/>
            </a:xfrm>
            <a:custGeom>
              <a:avLst/>
              <a:gdLst>
                <a:gd name="T0" fmla="*/ 7 w 7"/>
                <a:gd name="T1" fmla="*/ 0 h 15"/>
                <a:gd name="T2" fmla="*/ 7 w 7"/>
                <a:gd name="T3" fmla="*/ 0 h 15"/>
                <a:gd name="T4" fmla="*/ 0 w 7"/>
                <a:gd name="T5" fmla="*/ 15 h 15"/>
                <a:gd name="T6" fmla="*/ 0 w 7"/>
                <a:gd name="T7" fmla="*/ 15 h 15"/>
                <a:gd name="T8" fmla="*/ 7 w 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7" y="0"/>
                  </a:moveTo>
                  <a:lnTo>
                    <a:pt x="7" y="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E3E0D8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23" name="Freeform 572">
              <a:extLst>
                <a:ext uri="{FF2B5EF4-FFF2-40B4-BE49-F238E27FC236}">
                  <a16:creationId xmlns:a16="http://schemas.microsoft.com/office/drawing/2014/main" id="{7162D5C4-9EAE-1510-FAFF-DE4392E56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0383" y="7112202"/>
              <a:ext cx="9394" cy="19830"/>
            </a:xfrm>
            <a:custGeom>
              <a:avLst/>
              <a:gdLst>
                <a:gd name="T0" fmla="*/ 7 w 7"/>
                <a:gd name="T1" fmla="*/ 0 h 15"/>
                <a:gd name="T2" fmla="*/ 7 w 7"/>
                <a:gd name="T3" fmla="*/ 0 h 15"/>
                <a:gd name="T4" fmla="*/ 0 w 7"/>
                <a:gd name="T5" fmla="*/ 15 h 15"/>
                <a:gd name="T6" fmla="*/ 0 w 7"/>
                <a:gd name="T7" fmla="*/ 15 h 15"/>
                <a:gd name="T8" fmla="*/ 7 w 7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5">
                  <a:moveTo>
                    <a:pt x="7" y="0"/>
                  </a:moveTo>
                  <a:lnTo>
                    <a:pt x="7" y="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24" name="Freeform 573">
              <a:extLst>
                <a:ext uri="{FF2B5EF4-FFF2-40B4-BE49-F238E27FC236}">
                  <a16:creationId xmlns:a16="http://schemas.microsoft.com/office/drawing/2014/main" id="{9176FCFE-135E-84FF-AF12-F495ACA6456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3682" y="7159168"/>
              <a:ext cx="2088" cy="313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0 w 2"/>
                <a:gd name="T5" fmla="*/ 3 h 3"/>
                <a:gd name="T6" fmla="*/ 0 w 2"/>
                <a:gd name="T7" fmla="*/ 3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3E0D8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25" name="Freeform 574">
              <a:extLst>
                <a:ext uri="{FF2B5EF4-FFF2-40B4-BE49-F238E27FC236}">
                  <a16:creationId xmlns:a16="http://schemas.microsoft.com/office/drawing/2014/main" id="{7C77189F-56E3-DF6D-7DC3-9A51D001F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3682" y="7159168"/>
              <a:ext cx="2088" cy="313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0 w 2"/>
                <a:gd name="T5" fmla="*/ 3 h 3"/>
                <a:gd name="T6" fmla="*/ 0 w 2"/>
                <a:gd name="T7" fmla="*/ 3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26" name="Freeform 575">
              <a:extLst>
                <a:ext uri="{FF2B5EF4-FFF2-40B4-BE49-F238E27FC236}">
                  <a16:creationId xmlns:a16="http://schemas.microsoft.com/office/drawing/2014/main" id="{B781C501-9F11-FFE7-4442-50232124B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2847" y="7087153"/>
              <a:ext cx="14614" cy="25048"/>
            </a:xfrm>
            <a:custGeom>
              <a:avLst/>
              <a:gdLst>
                <a:gd name="T0" fmla="*/ 11 w 11"/>
                <a:gd name="T1" fmla="*/ 0 h 20"/>
                <a:gd name="T2" fmla="*/ 11 w 11"/>
                <a:gd name="T3" fmla="*/ 0 h 20"/>
                <a:gd name="T4" fmla="*/ 0 w 11"/>
                <a:gd name="T5" fmla="*/ 20 h 20"/>
                <a:gd name="T6" fmla="*/ 0 w 11"/>
                <a:gd name="T7" fmla="*/ 20 h 20"/>
                <a:gd name="T8" fmla="*/ 11 w 11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0">
                  <a:moveTo>
                    <a:pt x="11" y="0"/>
                  </a:moveTo>
                  <a:lnTo>
                    <a:pt x="11" y="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C8C8BF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27" name="Freeform 576">
              <a:extLst>
                <a:ext uri="{FF2B5EF4-FFF2-40B4-BE49-F238E27FC236}">
                  <a16:creationId xmlns:a16="http://schemas.microsoft.com/office/drawing/2014/main" id="{52648886-6B34-1986-36B4-25B1348FF37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2847" y="7087153"/>
              <a:ext cx="14614" cy="25048"/>
            </a:xfrm>
            <a:custGeom>
              <a:avLst/>
              <a:gdLst>
                <a:gd name="T0" fmla="*/ 11 w 11"/>
                <a:gd name="T1" fmla="*/ 0 h 20"/>
                <a:gd name="T2" fmla="*/ 11 w 11"/>
                <a:gd name="T3" fmla="*/ 0 h 20"/>
                <a:gd name="T4" fmla="*/ 0 w 11"/>
                <a:gd name="T5" fmla="*/ 20 h 20"/>
                <a:gd name="T6" fmla="*/ 0 w 11"/>
                <a:gd name="T7" fmla="*/ 20 h 20"/>
                <a:gd name="T8" fmla="*/ 11 w 11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0">
                  <a:moveTo>
                    <a:pt x="11" y="0"/>
                  </a:moveTo>
                  <a:lnTo>
                    <a:pt x="11" y="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28" name="Freeform 577">
              <a:extLst>
                <a:ext uri="{FF2B5EF4-FFF2-40B4-BE49-F238E27FC236}">
                  <a16:creationId xmlns:a16="http://schemas.microsoft.com/office/drawing/2014/main" id="{1F35E781-C04D-8208-0171-0C104ED99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7461" y="7079848"/>
              <a:ext cx="1044" cy="7305"/>
            </a:xfrm>
            <a:custGeom>
              <a:avLst/>
              <a:gdLst>
                <a:gd name="T0" fmla="*/ 1 w 1"/>
                <a:gd name="T1" fmla="*/ 0 h 5"/>
                <a:gd name="T2" fmla="*/ 1 w 1"/>
                <a:gd name="T3" fmla="*/ 0 h 5"/>
                <a:gd name="T4" fmla="*/ 0 w 1"/>
                <a:gd name="T5" fmla="*/ 5 h 5"/>
                <a:gd name="T6" fmla="*/ 0 w 1"/>
                <a:gd name="T7" fmla="*/ 5 h 5"/>
                <a:gd name="T8" fmla="*/ 1 w 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5">
                  <a:moveTo>
                    <a:pt x="1" y="0"/>
                  </a:moveTo>
                  <a:lnTo>
                    <a:pt x="1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EBDB8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29" name="Freeform 578">
              <a:extLst>
                <a:ext uri="{FF2B5EF4-FFF2-40B4-BE49-F238E27FC236}">
                  <a16:creationId xmlns:a16="http://schemas.microsoft.com/office/drawing/2014/main" id="{8647B15F-36D2-743B-0D19-83B8C20BA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7461" y="7079848"/>
              <a:ext cx="1044" cy="7305"/>
            </a:xfrm>
            <a:custGeom>
              <a:avLst/>
              <a:gdLst>
                <a:gd name="T0" fmla="*/ 1 w 1"/>
                <a:gd name="T1" fmla="*/ 0 h 5"/>
                <a:gd name="T2" fmla="*/ 1 w 1"/>
                <a:gd name="T3" fmla="*/ 0 h 5"/>
                <a:gd name="T4" fmla="*/ 0 w 1"/>
                <a:gd name="T5" fmla="*/ 5 h 5"/>
                <a:gd name="T6" fmla="*/ 0 w 1"/>
                <a:gd name="T7" fmla="*/ 5 h 5"/>
                <a:gd name="T8" fmla="*/ 1 w 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5">
                  <a:moveTo>
                    <a:pt x="1" y="0"/>
                  </a:moveTo>
                  <a:lnTo>
                    <a:pt x="1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30" name="Rectangle 579">
              <a:extLst>
                <a:ext uri="{FF2B5EF4-FFF2-40B4-BE49-F238E27FC236}">
                  <a16:creationId xmlns:a16="http://schemas.microsoft.com/office/drawing/2014/main" id="{08D8990B-749B-760D-A8AF-926D90D040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92847" y="7112202"/>
              <a:ext cx="1044" cy="2087"/>
            </a:xfrm>
            <a:prstGeom prst="rect">
              <a:avLst/>
            </a:prstGeom>
            <a:solidFill>
              <a:srgbClr val="BEBDB8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31" name="Rectangle 580">
              <a:extLst>
                <a:ext uri="{FF2B5EF4-FFF2-40B4-BE49-F238E27FC236}">
                  <a16:creationId xmlns:a16="http://schemas.microsoft.com/office/drawing/2014/main" id="{22FC1B65-EA10-38C8-99C9-CF662F6FF5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92847" y="7112202"/>
              <a:ext cx="1044" cy="2087"/>
            </a:xfrm>
            <a:prstGeom prst="rect">
              <a:avLst/>
            </a:pr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32" name="Freeform 581">
              <a:extLst>
                <a:ext uri="{FF2B5EF4-FFF2-40B4-BE49-F238E27FC236}">
                  <a16:creationId xmlns:a16="http://schemas.microsoft.com/office/drawing/2014/main" id="{20F881AA-415A-C416-AD29-9AB9C4F67B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5812" y="7065236"/>
              <a:ext cx="1044" cy="2087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ACAC3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33" name="Freeform 582">
              <a:extLst>
                <a:ext uri="{FF2B5EF4-FFF2-40B4-BE49-F238E27FC236}">
                  <a16:creationId xmlns:a16="http://schemas.microsoft.com/office/drawing/2014/main" id="{BFFD8E31-4F5F-0A53-1DEF-F8C574E1901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5812" y="7065236"/>
              <a:ext cx="1044" cy="2087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34" name="Freeform 583">
              <a:extLst>
                <a:ext uri="{FF2B5EF4-FFF2-40B4-BE49-F238E27FC236}">
                  <a16:creationId xmlns:a16="http://schemas.microsoft.com/office/drawing/2014/main" id="{0129D952-D62C-FB32-AE13-DFCB4DAE5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8505" y="7067324"/>
              <a:ext cx="7307" cy="12524"/>
            </a:xfrm>
            <a:custGeom>
              <a:avLst/>
              <a:gdLst>
                <a:gd name="T0" fmla="*/ 6 w 6"/>
                <a:gd name="T1" fmla="*/ 0 h 10"/>
                <a:gd name="T2" fmla="*/ 6 w 6"/>
                <a:gd name="T3" fmla="*/ 0 h 10"/>
                <a:gd name="T4" fmla="*/ 0 w 6"/>
                <a:gd name="T5" fmla="*/ 10 h 10"/>
                <a:gd name="T6" fmla="*/ 0 w 6"/>
                <a:gd name="T7" fmla="*/ 10 h 10"/>
                <a:gd name="T8" fmla="*/ 6 w 6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6" y="0"/>
                  </a:moveTo>
                  <a:lnTo>
                    <a:pt x="6" y="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C3C2BD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35" name="Freeform 584">
              <a:extLst>
                <a:ext uri="{FF2B5EF4-FFF2-40B4-BE49-F238E27FC236}">
                  <a16:creationId xmlns:a16="http://schemas.microsoft.com/office/drawing/2014/main" id="{99D2BA8A-23AD-2924-415B-D84BD84169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8505" y="7067324"/>
              <a:ext cx="7307" cy="12524"/>
            </a:xfrm>
            <a:custGeom>
              <a:avLst/>
              <a:gdLst>
                <a:gd name="T0" fmla="*/ 6 w 6"/>
                <a:gd name="T1" fmla="*/ 0 h 10"/>
                <a:gd name="T2" fmla="*/ 6 w 6"/>
                <a:gd name="T3" fmla="*/ 0 h 10"/>
                <a:gd name="T4" fmla="*/ 0 w 6"/>
                <a:gd name="T5" fmla="*/ 10 h 10"/>
                <a:gd name="T6" fmla="*/ 0 w 6"/>
                <a:gd name="T7" fmla="*/ 10 h 10"/>
                <a:gd name="T8" fmla="*/ 6 w 6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6" y="0"/>
                  </a:moveTo>
                  <a:lnTo>
                    <a:pt x="6" y="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36" name="Freeform 585">
              <a:extLst>
                <a:ext uri="{FF2B5EF4-FFF2-40B4-BE49-F238E27FC236}">
                  <a16:creationId xmlns:a16="http://schemas.microsoft.com/office/drawing/2014/main" id="{AEBA060C-4AC7-5320-BB9B-D79F33B66F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45665" y="7132032"/>
              <a:ext cx="28184" cy="54272"/>
            </a:xfrm>
            <a:custGeom>
              <a:avLst/>
              <a:gdLst>
                <a:gd name="T0" fmla="*/ 5 w 22"/>
                <a:gd name="T1" fmla="*/ 34 h 42"/>
                <a:gd name="T2" fmla="*/ 5 w 22"/>
                <a:gd name="T3" fmla="*/ 34 h 42"/>
                <a:gd name="T4" fmla="*/ 0 w 22"/>
                <a:gd name="T5" fmla="*/ 42 h 42"/>
                <a:gd name="T6" fmla="*/ 5 w 22"/>
                <a:gd name="T7" fmla="*/ 34 h 42"/>
                <a:gd name="T8" fmla="*/ 22 w 22"/>
                <a:gd name="T9" fmla="*/ 0 h 42"/>
                <a:gd name="T10" fmla="*/ 22 w 22"/>
                <a:gd name="T11" fmla="*/ 0 h 42"/>
                <a:gd name="T12" fmla="*/ 12 w 22"/>
                <a:gd name="T13" fmla="*/ 21 h 42"/>
                <a:gd name="T14" fmla="*/ 12 w 22"/>
                <a:gd name="T15" fmla="*/ 21 h 42"/>
                <a:gd name="T16" fmla="*/ 22 w 22"/>
                <a:gd name="T1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42">
                  <a:moveTo>
                    <a:pt x="5" y="34"/>
                  </a:moveTo>
                  <a:lnTo>
                    <a:pt x="5" y="34"/>
                  </a:lnTo>
                  <a:lnTo>
                    <a:pt x="0" y="42"/>
                  </a:lnTo>
                  <a:lnTo>
                    <a:pt x="5" y="34"/>
                  </a:lnTo>
                  <a:close/>
                  <a:moveTo>
                    <a:pt x="22" y="0"/>
                  </a:moveTo>
                  <a:lnTo>
                    <a:pt x="22" y="0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ECEBE0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37" name="Freeform 586">
              <a:extLst>
                <a:ext uri="{FF2B5EF4-FFF2-40B4-BE49-F238E27FC236}">
                  <a16:creationId xmlns:a16="http://schemas.microsoft.com/office/drawing/2014/main" id="{DF7EF2D9-25CA-496C-4891-FDB96AD1C5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45665" y="7132032"/>
              <a:ext cx="28184" cy="54272"/>
            </a:xfrm>
            <a:custGeom>
              <a:avLst/>
              <a:gdLst>
                <a:gd name="T0" fmla="*/ 5 w 22"/>
                <a:gd name="T1" fmla="*/ 34 h 42"/>
                <a:gd name="T2" fmla="*/ 5 w 22"/>
                <a:gd name="T3" fmla="*/ 34 h 42"/>
                <a:gd name="T4" fmla="*/ 0 w 22"/>
                <a:gd name="T5" fmla="*/ 42 h 42"/>
                <a:gd name="T6" fmla="*/ 5 w 22"/>
                <a:gd name="T7" fmla="*/ 34 h 42"/>
                <a:gd name="T8" fmla="*/ 22 w 22"/>
                <a:gd name="T9" fmla="*/ 0 h 42"/>
                <a:gd name="T10" fmla="*/ 22 w 22"/>
                <a:gd name="T11" fmla="*/ 0 h 42"/>
                <a:gd name="T12" fmla="*/ 12 w 22"/>
                <a:gd name="T13" fmla="*/ 21 h 42"/>
                <a:gd name="T14" fmla="*/ 12 w 22"/>
                <a:gd name="T15" fmla="*/ 21 h 42"/>
                <a:gd name="T16" fmla="*/ 22 w 22"/>
                <a:gd name="T17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42">
                  <a:moveTo>
                    <a:pt x="5" y="34"/>
                  </a:moveTo>
                  <a:lnTo>
                    <a:pt x="5" y="34"/>
                  </a:lnTo>
                  <a:lnTo>
                    <a:pt x="0" y="42"/>
                  </a:lnTo>
                  <a:lnTo>
                    <a:pt x="5" y="34"/>
                  </a:lnTo>
                  <a:moveTo>
                    <a:pt x="22" y="0"/>
                  </a:moveTo>
                  <a:lnTo>
                    <a:pt x="22" y="0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38" name="Freeform 587">
              <a:extLst>
                <a:ext uri="{FF2B5EF4-FFF2-40B4-BE49-F238E27FC236}">
                  <a16:creationId xmlns:a16="http://schemas.microsoft.com/office/drawing/2014/main" id="{F247CEF2-C5B1-FF20-AAA0-4AE4C6B57B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3848" y="7117421"/>
              <a:ext cx="6263" cy="14612"/>
            </a:xfrm>
            <a:custGeom>
              <a:avLst/>
              <a:gdLst>
                <a:gd name="T0" fmla="*/ 5 w 5"/>
                <a:gd name="T1" fmla="*/ 0 h 11"/>
                <a:gd name="T2" fmla="*/ 0 w 5"/>
                <a:gd name="T3" fmla="*/ 11 h 11"/>
                <a:gd name="T4" fmla="*/ 0 w 5"/>
                <a:gd name="T5" fmla="*/ 11 h 11"/>
                <a:gd name="T6" fmla="*/ 5 w 5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E3E0D8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39" name="Freeform 588">
              <a:extLst>
                <a:ext uri="{FF2B5EF4-FFF2-40B4-BE49-F238E27FC236}">
                  <a16:creationId xmlns:a16="http://schemas.microsoft.com/office/drawing/2014/main" id="{B11C57DE-1E51-DD84-8269-B6BC10366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3848" y="7117421"/>
              <a:ext cx="6263" cy="14612"/>
            </a:xfrm>
            <a:custGeom>
              <a:avLst/>
              <a:gdLst>
                <a:gd name="T0" fmla="*/ 5 w 5"/>
                <a:gd name="T1" fmla="*/ 0 h 11"/>
                <a:gd name="T2" fmla="*/ 0 w 5"/>
                <a:gd name="T3" fmla="*/ 11 h 11"/>
                <a:gd name="T4" fmla="*/ 0 w 5"/>
                <a:gd name="T5" fmla="*/ 11 h 11"/>
                <a:gd name="T6" fmla="*/ 5 w 5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1">
                  <a:moveTo>
                    <a:pt x="5" y="0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40" name="Freeform 589">
              <a:extLst>
                <a:ext uri="{FF2B5EF4-FFF2-40B4-BE49-F238E27FC236}">
                  <a16:creationId xmlns:a16="http://schemas.microsoft.com/office/drawing/2014/main" id="{93D8FAEF-ED1C-6287-87DE-486C7DE54D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1928" y="7159168"/>
              <a:ext cx="9394" cy="16699"/>
            </a:xfrm>
            <a:custGeom>
              <a:avLst/>
              <a:gdLst>
                <a:gd name="T0" fmla="*/ 7 w 7"/>
                <a:gd name="T1" fmla="*/ 0 h 13"/>
                <a:gd name="T2" fmla="*/ 7 w 7"/>
                <a:gd name="T3" fmla="*/ 0 h 13"/>
                <a:gd name="T4" fmla="*/ 0 w 7"/>
                <a:gd name="T5" fmla="*/ 13 h 13"/>
                <a:gd name="T6" fmla="*/ 0 w 7"/>
                <a:gd name="T7" fmla="*/ 13 h 13"/>
                <a:gd name="T8" fmla="*/ 7 w 7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3">
                  <a:moveTo>
                    <a:pt x="7" y="0"/>
                  </a:moveTo>
                  <a:lnTo>
                    <a:pt x="7" y="0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E3E0D8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41" name="Freeform 590">
              <a:extLst>
                <a:ext uri="{FF2B5EF4-FFF2-40B4-BE49-F238E27FC236}">
                  <a16:creationId xmlns:a16="http://schemas.microsoft.com/office/drawing/2014/main" id="{38D6FE25-0862-7ADE-FAB0-45D1220A5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1928" y="7159168"/>
              <a:ext cx="9394" cy="16699"/>
            </a:xfrm>
            <a:custGeom>
              <a:avLst/>
              <a:gdLst>
                <a:gd name="T0" fmla="*/ 7 w 7"/>
                <a:gd name="T1" fmla="*/ 0 h 13"/>
                <a:gd name="T2" fmla="*/ 7 w 7"/>
                <a:gd name="T3" fmla="*/ 0 h 13"/>
                <a:gd name="T4" fmla="*/ 0 w 7"/>
                <a:gd name="T5" fmla="*/ 13 h 13"/>
                <a:gd name="T6" fmla="*/ 0 w 7"/>
                <a:gd name="T7" fmla="*/ 13 h 13"/>
                <a:gd name="T8" fmla="*/ 7 w 7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3">
                  <a:moveTo>
                    <a:pt x="7" y="0"/>
                  </a:moveTo>
                  <a:lnTo>
                    <a:pt x="7" y="0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42" name="Freeform 591">
              <a:extLst>
                <a:ext uri="{FF2B5EF4-FFF2-40B4-BE49-F238E27FC236}">
                  <a16:creationId xmlns:a16="http://schemas.microsoft.com/office/drawing/2014/main" id="{B15BD0E4-CF2C-03E3-44B5-BCA981F082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5665" y="6996353"/>
              <a:ext cx="125262" cy="189950"/>
            </a:xfrm>
            <a:custGeom>
              <a:avLst/>
              <a:gdLst>
                <a:gd name="T0" fmla="*/ 75 w 97"/>
                <a:gd name="T1" fmla="*/ 0 h 147"/>
                <a:gd name="T2" fmla="*/ 27 w 97"/>
                <a:gd name="T3" fmla="*/ 94 h 147"/>
                <a:gd name="T4" fmla="*/ 22 w 97"/>
                <a:gd name="T5" fmla="*/ 105 h 147"/>
                <a:gd name="T6" fmla="*/ 12 w 97"/>
                <a:gd name="T7" fmla="*/ 126 h 147"/>
                <a:gd name="T8" fmla="*/ 5 w 97"/>
                <a:gd name="T9" fmla="*/ 139 h 147"/>
                <a:gd name="T10" fmla="*/ 0 w 97"/>
                <a:gd name="T11" fmla="*/ 147 h 147"/>
                <a:gd name="T12" fmla="*/ 37 w 97"/>
                <a:gd name="T13" fmla="*/ 129 h 147"/>
                <a:gd name="T14" fmla="*/ 39 w 97"/>
                <a:gd name="T15" fmla="*/ 126 h 147"/>
                <a:gd name="T16" fmla="*/ 50 w 97"/>
                <a:gd name="T17" fmla="*/ 105 h 147"/>
                <a:gd name="T18" fmla="*/ 57 w 97"/>
                <a:gd name="T19" fmla="*/ 90 h 147"/>
                <a:gd name="T20" fmla="*/ 68 w 97"/>
                <a:gd name="T21" fmla="*/ 70 h 147"/>
                <a:gd name="T22" fmla="*/ 75 w 97"/>
                <a:gd name="T23" fmla="*/ 55 h 147"/>
                <a:gd name="T24" fmla="*/ 97 w 97"/>
                <a:gd name="T25" fmla="*/ 10 h 147"/>
                <a:gd name="T26" fmla="*/ 75 w 97"/>
                <a:gd name="T27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7" h="147">
                  <a:moveTo>
                    <a:pt x="75" y="0"/>
                  </a:moveTo>
                  <a:lnTo>
                    <a:pt x="27" y="94"/>
                  </a:lnTo>
                  <a:lnTo>
                    <a:pt x="22" y="105"/>
                  </a:lnTo>
                  <a:lnTo>
                    <a:pt x="12" y="126"/>
                  </a:lnTo>
                  <a:lnTo>
                    <a:pt x="5" y="139"/>
                  </a:lnTo>
                  <a:lnTo>
                    <a:pt x="0" y="147"/>
                  </a:lnTo>
                  <a:lnTo>
                    <a:pt x="37" y="129"/>
                  </a:lnTo>
                  <a:lnTo>
                    <a:pt x="39" y="126"/>
                  </a:lnTo>
                  <a:lnTo>
                    <a:pt x="50" y="105"/>
                  </a:lnTo>
                  <a:lnTo>
                    <a:pt x="57" y="90"/>
                  </a:lnTo>
                  <a:lnTo>
                    <a:pt x="68" y="70"/>
                  </a:lnTo>
                  <a:lnTo>
                    <a:pt x="75" y="55"/>
                  </a:lnTo>
                  <a:lnTo>
                    <a:pt x="97" y="1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1CC2BE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43" name="Freeform 592">
              <a:extLst>
                <a:ext uri="{FF2B5EF4-FFF2-40B4-BE49-F238E27FC236}">
                  <a16:creationId xmlns:a16="http://schemas.microsoft.com/office/drawing/2014/main" id="{2679216B-7B2F-CE0D-73FA-51B033A34CC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5665" y="6996353"/>
              <a:ext cx="125262" cy="189950"/>
            </a:xfrm>
            <a:custGeom>
              <a:avLst/>
              <a:gdLst>
                <a:gd name="T0" fmla="*/ 75 w 97"/>
                <a:gd name="T1" fmla="*/ 0 h 147"/>
                <a:gd name="T2" fmla="*/ 27 w 97"/>
                <a:gd name="T3" fmla="*/ 94 h 147"/>
                <a:gd name="T4" fmla="*/ 22 w 97"/>
                <a:gd name="T5" fmla="*/ 105 h 147"/>
                <a:gd name="T6" fmla="*/ 12 w 97"/>
                <a:gd name="T7" fmla="*/ 126 h 147"/>
                <a:gd name="T8" fmla="*/ 5 w 97"/>
                <a:gd name="T9" fmla="*/ 139 h 147"/>
                <a:gd name="T10" fmla="*/ 0 w 97"/>
                <a:gd name="T11" fmla="*/ 147 h 147"/>
                <a:gd name="T12" fmla="*/ 37 w 97"/>
                <a:gd name="T13" fmla="*/ 129 h 147"/>
                <a:gd name="T14" fmla="*/ 39 w 97"/>
                <a:gd name="T15" fmla="*/ 126 h 147"/>
                <a:gd name="T16" fmla="*/ 50 w 97"/>
                <a:gd name="T17" fmla="*/ 105 h 147"/>
                <a:gd name="T18" fmla="*/ 57 w 97"/>
                <a:gd name="T19" fmla="*/ 90 h 147"/>
                <a:gd name="T20" fmla="*/ 68 w 97"/>
                <a:gd name="T21" fmla="*/ 70 h 147"/>
                <a:gd name="T22" fmla="*/ 75 w 97"/>
                <a:gd name="T23" fmla="*/ 55 h 147"/>
                <a:gd name="T24" fmla="*/ 97 w 97"/>
                <a:gd name="T25" fmla="*/ 10 h 147"/>
                <a:gd name="T26" fmla="*/ 75 w 97"/>
                <a:gd name="T27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7" h="147">
                  <a:moveTo>
                    <a:pt x="75" y="0"/>
                  </a:moveTo>
                  <a:lnTo>
                    <a:pt x="27" y="94"/>
                  </a:lnTo>
                  <a:lnTo>
                    <a:pt x="22" y="105"/>
                  </a:lnTo>
                  <a:lnTo>
                    <a:pt x="12" y="126"/>
                  </a:lnTo>
                  <a:lnTo>
                    <a:pt x="5" y="139"/>
                  </a:lnTo>
                  <a:lnTo>
                    <a:pt x="0" y="147"/>
                  </a:lnTo>
                  <a:lnTo>
                    <a:pt x="37" y="129"/>
                  </a:lnTo>
                  <a:lnTo>
                    <a:pt x="39" y="126"/>
                  </a:lnTo>
                  <a:lnTo>
                    <a:pt x="50" y="105"/>
                  </a:lnTo>
                  <a:lnTo>
                    <a:pt x="57" y="90"/>
                  </a:lnTo>
                  <a:lnTo>
                    <a:pt x="68" y="70"/>
                  </a:lnTo>
                  <a:lnTo>
                    <a:pt x="75" y="55"/>
                  </a:lnTo>
                  <a:lnTo>
                    <a:pt x="97" y="10"/>
                  </a:lnTo>
                  <a:lnTo>
                    <a:pt x="75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44" name="Freeform 593">
              <a:extLst>
                <a:ext uri="{FF2B5EF4-FFF2-40B4-BE49-F238E27FC236}">
                  <a16:creationId xmlns:a16="http://schemas.microsoft.com/office/drawing/2014/main" id="{6DF989A1-0CA5-0691-3430-FE6C0B18C9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5874" y="7024532"/>
              <a:ext cx="84551" cy="112718"/>
            </a:xfrm>
            <a:custGeom>
              <a:avLst/>
              <a:gdLst>
                <a:gd name="T0" fmla="*/ 44 w 65"/>
                <a:gd name="T1" fmla="*/ 0 h 87"/>
                <a:gd name="T2" fmla="*/ 0 w 65"/>
                <a:gd name="T3" fmla="*/ 87 h 87"/>
                <a:gd name="T4" fmla="*/ 36 w 65"/>
                <a:gd name="T5" fmla="*/ 69 h 87"/>
                <a:gd name="T6" fmla="*/ 36 w 65"/>
                <a:gd name="T7" fmla="*/ 68 h 87"/>
                <a:gd name="T8" fmla="*/ 47 w 65"/>
                <a:gd name="T9" fmla="*/ 48 h 87"/>
                <a:gd name="T10" fmla="*/ 48 w 65"/>
                <a:gd name="T11" fmla="*/ 43 h 87"/>
                <a:gd name="T12" fmla="*/ 54 w 65"/>
                <a:gd name="T13" fmla="*/ 33 h 87"/>
                <a:gd name="T14" fmla="*/ 55 w 65"/>
                <a:gd name="T15" fmla="*/ 31 h 87"/>
                <a:gd name="T16" fmla="*/ 65 w 65"/>
                <a:gd name="T17" fmla="*/ 12 h 87"/>
                <a:gd name="T18" fmla="*/ 44 w 65"/>
                <a:gd name="T1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87">
                  <a:moveTo>
                    <a:pt x="44" y="0"/>
                  </a:moveTo>
                  <a:lnTo>
                    <a:pt x="0" y="87"/>
                  </a:lnTo>
                  <a:lnTo>
                    <a:pt x="36" y="69"/>
                  </a:lnTo>
                  <a:lnTo>
                    <a:pt x="36" y="68"/>
                  </a:lnTo>
                  <a:lnTo>
                    <a:pt x="47" y="48"/>
                  </a:lnTo>
                  <a:lnTo>
                    <a:pt x="48" y="43"/>
                  </a:lnTo>
                  <a:lnTo>
                    <a:pt x="54" y="33"/>
                  </a:lnTo>
                  <a:lnTo>
                    <a:pt x="55" y="31"/>
                  </a:lnTo>
                  <a:lnTo>
                    <a:pt x="65" y="1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1CC2BE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45" name="Freeform 594">
              <a:extLst>
                <a:ext uri="{FF2B5EF4-FFF2-40B4-BE49-F238E27FC236}">
                  <a16:creationId xmlns:a16="http://schemas.microsoft.com/office/drawing/2014/main" id="{31366B15-91D1-E4D4-4FC3-2043B1A1E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5874" y="7024532"/>
              <a:ext cx="84551" cy="112718"/>
            </a:xfrm>
            <a:custGeom>
              <a:avLst/>
              <a:gdLst>
                <a:gd name="T0" fmla="*/ 44 w 65"/>
                <a:gd name="T1" fmla="*/ 0 h 87"/>
                <a:gd name="T2" fmla="*/ 0 w 65"/>
                <a:gd name="T3" fmla="*/ 87 h 87"/>
                <a:gd name="T4" fmla="*/ 36 w 65"/>
                <a:gd name="T5" fmla="*/ 69 h 87"/>
                <a:gd name="T6" fmla="*/ 36 w 65"/>
                <a:gd name="T7" fmla="*/ 68 h 87"/>
                <a:gd name="T8" fmla="*/ 47 w 65"/>
                <a:gd name="T9" fmla="*/ 48 h 87"/>
                <a:gd name="T10" fmla="*/ 48 w 65"/>
                <a:gd name="T11" fmla="*/ 43 h 87"/>
                <a:gd name="T12" fmla="*/ 54 w 65"/>
                <a:gd name="T13" fmla="*/ 33 h 87"/>
                <a:gd name="T14" fmla="*/ 55 w 65"/>
                <a:gd name="T15" fmla="*/ 31 h 87"/>
                <a:gd name="T16" fmla="*/ 65 w 65"/>
                <a:gd name="T17" fmla="*/ 12 h 87"/>
                <a:gd name="T18" fmla="*/ 44 w 65"/>
                <a:gd name="T1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87">
                  <a:moveTo>
                    <a:pt x="44" y="0"/>
                  </a:moveTo>
                  <a:lnTo>
                    <a:pt x="0" y="87"/>
                  </a:lnTo>
                  <a:lnTo>
                    <a:pt x="36" y="69"/>
                  </a:lnTo>
                  <a:lnTo>
                    <a:pt x="36" y="68"/>
                  </a:lnTo>
                  <a:lnTo>
                    <a:pt x="47" y="48"/>
                  </a:lnTo>
                  <a:lnTo>
                    <a:pt x="48" y="43"/>
                  </a:lnTo>
                  <a:lnTo>
                    <a:pt x="54" y="33"/>
                  </a:lnTo>
                  <a:lnTo>
                    <a:pt x="55" y="31"/>
                  </a:lnTo>
                  <a:lnTo>
                    <a:pt x="65" y="12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46" name="Freeform 595">
              <a:extLst>
                <a:ext uri="{FF2B5EF4-FFF2-40B4-BE49-F238E27FC236}">
                  <a16:creationId xmlns:a16="http://schemas.microsoft.com/office/drawing/2014/main" id="{41832733-2FBB-2F3F-E22F-8A6F785C5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4830" y="7024532"/>
              <a:ext cx="58455" cy="112718"/>
            </a:xfrm>
            <a:custGeom>
              <a:avLst/>
              <a:gdLst>
                <a:gd name="T0" fmla="*/ 44 w 45"/>
                <a:gd name="T1" fmla="*/ 0 h 87"/>
                <a:gd name="T2" fmla="*/ 0 w 45"/>
                <a:gd name="T3" fmla="*/ 87 h 87"/>
                <a:gd name="T4" fmla="*/ 1 w 45"/>
                <a:gd name="T5" fmla="*/ 87 h 87"/>
                <a:gd name="T6" fmla="*/ 45 w 45"/>
                <a:gd name="T7" fmla="*/ 0 h 87"/>
                <a:gd name="T8" fmla="*/ 44 w 45"/>
                <a:gd name="T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87">
                  <a:moveTo>
                    <a:pt x="44" y="0"/>
                  </a:moveTo>
                  <a:lnTo>
                    <a:pt x="0" y="87"/>
                  </a:lnTo>
                  <a:lnTo>
                    <a:pt x="1" y="87"/>
                  </a:lnTo>
                  <a:lnTo>
                    <a:pt x="45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7DFFFF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47" name="Freeform 596">
              <a:extLst>
                <a:ext uri="{FF2B5EF4-FFF2-40B4-BE49-F238E27FC236}">
                  <a16:creationId xmlns:a16="http://schemas.microsoft.com/office/drawing/2014/main" id="{5ECCD63A-9DC3-A2EC-5785-246A4EFE1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4830" y="7024532"/>
              <a:ext cx="58455" cy="112718"/>
            </a:xfrm>
            <a:custGeom>
              <a:avLst/>
              <a:gdLst>
                <a:gd name="T0" fmla="*/ 44 w 45"/>
                <a:gd name="T1" fmla="*/ 0 h 87"/>
                <a:gd name="T2" fmla="*/ 0 w 45"/>
                <a:gd name="T3" fmla="*/ 87 h 87"/>
                <a:gd name="T4" fmla="*/ 1 w 45"/>
                <a:gd name="T5" fmla="*/ 87 h 87"/>
                <a:gd name="T6" fmla="*/ 45 w 45"/>
                <a:gd name="T7" fmla="*/ 0 h 87"/>
                <a:gd name="T8" fmla="*/ 44 w 45"/>
                <a:gd name="T9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87">
                  <a:moveTo>
                    <a:pt x="44" y="0"/>
                  </a:moveTo>
                  <a:lnTo>
                    <a:pt x="0" y="87"/>
                  </a:lnTo>
                  <a:lnTo>
                    <a:pt x="1" y="87"/>
                  </a:lnTo>
                  <a:lnTo>
                    <a:pt x="45" y="0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48" name="Freeform 597">
              <a:extLst>
                <a:ext uri="{FF2B5EF4-FFF2-40B4-BE49-F238E27FC236}">
                  <a16:creationId xmlns:a16="http://schemas.microsoft.com/office/drawing/2014/main" id="{00651128-81C1-641B-7021-58CA670B1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3682" y="7008878"/>
              <a:ext cx="108560" cy="153421"/>
            </a:xfrm>
            <a:custGeom>
              <a:avLst/>
              <a:gdLst>
                <a:gd name="T0" fmla="*/ 60 w 84"/>
                <a:gd name="T1" fmla="*/ 0 h 119"/>
                <a:gd name="T2" fmla="*/ 38 w 84"/>
                <a:gd name="T3" fmla="*/ 45 h 119"/>
                <a:gd name="T4" fmla="*/ 31 w 84"/>
                <a:gd name="T5" fmla="*/ 60 h 119"/>
                <a:gd name="T6" fmla="*/ 20 w 84"/>
                <a:gd name="T7" fmla="*/ 80 h 119"/>
                <a:gd name="T8" fmla="*/ 13 w 84"/>
                <a:gd name="T9" fmla="*/ 95 h 119"/>
                <a:gd name="T10" fmla="*/ 2 w 84"/>
                <a:gd name="T11" fmla="*/ 116 h 119"/>
                <a:gd name="T12" fmla="*/ 0 w 84"/>
                <a:gd name="T13" fmla="*/ 119 h 119"/>
                <a:gd name="T14" fmla="*/ 40 w 84"/>
                <a:gd name="T15" fmla="*/ 99 h 119"/>
                <a:gd name="T16" fmla="*/ 84 w 84"/>
                <a:gd name="T17" fmla="*/ 12 h 119"/>
                <a:gd name="T18" fmla="*/ 60 w 84"/>
                <a:gd name="T1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119">
                  <a:moveTo>
                    <a:pt x="60" y="0"/>
                  </a:moveTo>
                  <a:lnTo>
                    <a:pt x="38" y="45"/>
                  </a:lnTo>
                  <a:lnTo>
                    <a:pt x="31" y="60"/>
                  </a:lnTo>
                  <a:lnTo>
                    <a:pt x="20" y="80"/>
                  </a:lnTo>
                  <a:lnTo>
                    <a:pt x="13" y="95"/>
                  </a:lnTo>
                  <a:lnTo>
                    <a:pt x="2" y="116"/>
                  </a:lnTo>
                  <a:lnTo>
                    <a:pt x="0" y="119"/>
                  </a:lnTo>
                  <a:lnTo>
                    <a:pt x="40" y="99"/>
                  </a:lnTo>
                  <a:lnTo>
                    <a:pt x="84" y="12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1FD7D4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49" name="Freeform 598">
              <a:extLst>
                <a:ext uri="{FF2B5EF4-FFF2-40B4-BE49-F238E27FC236}">
                  <a16:creationId xmlns:a16="http://schemas.microsoft.com/office/drawing/2014/main" id="{9FF68309-2CDC-C9A6-7106-E515732B0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3682" y="7008878"/>
              <a:ext cx="108560" cy="153421"/>
            </a:xfrm>
            <a:custGeom>
              <a:avLst/>
              <a:gdLst>
                <a:gd name="T0" fmla="*/ 60 w 84"/>
                <a:gd name="T1" fmla="*/ 0 h 119"/>
                <a:gd name="T2" fmla="*/ 38 w 84"/>
                <a:gd name="T3" fmla="*/ 45 h 119"/>
                <a:gd name="T4" fmla="*/ 31 w 84"/>
                <a:gd name="T5" fmla="*/ 60 h 119"/>
                <a:gd name="T6" fmla="*/ 20 w 84"/>
                <a:gd name="T7" fmla="*/ 80 h 119"/>
                <a:gd name="T8" fmla="*/ 13 w 84"/>
                <a:gd name="T9" fmla="*/ 95 h 119"/>
                <a:gd name="T10" fmla="*/ 2 w 84"/>
                <a:gd name="T11" fmla="*/ 116 h 119"/>
                <a:gd name="T12" fmla="*/ 0 w 84"/>
                <a:gd name="T13" fmla="*/ 119 h 119"/>
                <a:gd name="T14" fmla="*/ 40 w 84"/>
                <a:gd name="T15" fmla="*/ 99 h 119"/>
                <a:gd name="T16" fmla="*/ 84 w 84"/>
                <a:gd name="T17" fmla="*/ 12 h 119"/>
                <a:gd name="T18" fmla="*/ 60 w 84"/>
                <a:gd name="T1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119">
                  <a:moveTo>
                    <a:pt x="60" y="0"/>
                  </a:moveTo>
                  <a:lnTo>
                    <a:pt x="38" y="45"/>
                  </a:lnTo>
                  <a:lnTo>
                    <a:pt x="31" y="60"/>
                  </a:lnTo>
                  <a:lnTo>
                    <a:pt x="20" y="80"/>
                  </a:lnTo>
                  <a:lnTo>
                    <a:pt x="13" y="95"/>
                  </a:lnTo>
                  <a:lnTo>
                    <a:pt x="2" y="116"/>
                  </a:lnTo>
                  <a:lnTo>
                    <a:pt x="0" y="119"/>
                  </a:lnTo>
                  <a:lnTo>
                    <a:pt x="40" y="99"/>
                  </a:lnTo>
                  <a:lnTo>
                    <a:pt x="84" y="12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50" name="Freeform 599">
              <a:extLst>
                <a:ext uri="{FF2B5EF4-FFF2-40B4-BE49-F238E27FC236}">
                  <a16:creationId xmlns:a16="http://schemas.microsoft.com/office/drawing/2014/main" id="{EFE7BA27-4DF2-FEDD-2C7F-3F92DF0E1C0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9611" y="6930601"/>
              <a:ext cx="124218" cy="110630"/>
            </a:xfrm>
            <a:custGeom>
              <a:avLst/>
              <a:gdLst>
                <a:gd name="T0" fmla="*/ 25 w 96"/>
                <a:gd name="T1" fmla="*/ 0 h 86"/>
                <a:gd name="T2" fmla="*/ 0 w 96"/>
                <a:gd name="T3" fmla="*/ 50 h 86"/>
                <a:gd name="T4" fmla="*/ 2 w 96"/>
                <a:gd name="T5" fmla="*/ 51 h 86"/>
                <a:gd name="T6" fmla="*/ 24 w 96"/>
                <a:gd name="T7" fmla="*/ 61 h 86"/>
                <a:gd name="T8" fmla="*/ 24 w 96"/>
                <a:gd name="T9" fmla="*/ 61 h 86"/>
                <a:gd name="T10" fmla="*/ 48 w 96"/>
                <a:gd name="T11" fmla="*/ 73 h 86"/>
                <a:gd name="T12" fmla="*/ 49 w 96"/>
                <a:gd name="T13" fmla="*/ 73 h 86"/>
                <a:gd name="T14" fmla="*/ 70 w 96"/>
                <a:gd name="T15" fmla="*/ 85 h 86"/>
                <a:gd name="T16" fmla="*/ 70 w 96"/>
                <a:gd name="T17" fmla="*/ 85 h 86"/>
                <a:gd name="T18" fmla="*/ 71 w 96"/>
                <a:gd name="T19" fmla="*/ 86 h 86"/>
                <a:gd name="T20" fmla="*/ 96 w 96"/>
                <a:gd name="T21" fmla="*/ 36 h 86"/>
                <a:gd name="T22" fmla="*/ 95 w 96"/>
                <a:gd name="T23" fmla="*/ 35 h 86"/>
                <a:gd name="T24" fmla="*/ 27 w 96"/>
                <a:gd name="T25" fmla="*/ 1 h 86"/>
                <a:gd name="T26" fmla="*/ 27 w 96"/>
                <a:gd name="T27" fmla="*/ 1 h 86"/>
                <a:gd name="T28" fmla="*/ 25 w 96"/>
                <a:gd name="T2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6" h="86">
                  <a:moveTo>
                    <a:pt x="25" y="0"/>
                  </a:moveTo>
                  <a:lnTo>
                    <a:pt x="0" y="50"/>
                  </a:lnTo>
                  <a:lnTo>
                    <a:pt x="2" y="51"/>
                  </a:lnTo>
                  <a:lnTo>
                    <a:pt x="24" y="61"/>
                  </a:lnTo>
                  <a:lnTo>
                    <a:pt x="24" y="61"/>
                  </a:lnTo>
                  <a:lnTo>
                    <a:pt x="48" y="73"/>
                  </a:lnTo>
                  <a:lnTo>
                    <a:pt x="49" y="73"/>
                  </a:lnTo>
                  <a:lnTo>
                    <a:pt x="70" y="85"/>
                  </a:lnTo>
                  <a:lnTo>
                    <a:pt x="70" y="85"/>
                  </a:lnTo>
                  <a:lnTo>
                    <a:pt x="71" y="86"/>
                  </a:lnTo>
                  <a:lnTo>
                    <a:pt x="96" y="36"/>
                  </a:lnTo>
                  <a:lnTo>
                    <a:pt x="95" y="35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8F9F4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51" name="Freeform 600">
              <a:extLst>
                <a:ext uri="{FF2B5EF4-FFF2-40B4-BE49-F238E27FC236}">
                  <a16:creationId xmlns:a16="http://schemas.microsoft.com/office/drawing/2014/main" id="{0D3B17F2-380F-91E0-C274-520DF2CA872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9611" y="6930601"/>
              <a:ext cx="124218" cy="110630"/>
            </a:xfrm>
            <a:custGeom>
              <a:avLst/>
              <a:gdLst>
                <a:gd name="T0" fmla="*/ 25 w 96"/>
                <a:gd name="T1" fmla="*/ 0 h 86"/>
                <a:gd name="T2" fmla="*/ 0 w 96"/>
                <a:gd name="T3" fmla="*/ 50 h 86"/>
                <a:gd name="T4" fmla="*/ 2 w 96"/>
                <a:gd name="T5" fmla="*/ 51 h 86"/>
                <a:gd name="T6" fmla="*/ 24 w 96"/>
                <a:gd name="T7" fmla="*/ 61 h 86"/>
                <a:gd name="T8" fmla="*/ 24 w 96"/>
                <a:gd name="T9" fmla="*/ 61 h 86"/>
                <a:gd name="T10" fmla="*/ 48 w 96"/>
                <a:gd name="T11" fmla="*/ 73 h 86"/>
                <a:gd name="T12" fmla="*/ 49 w 96"/>
                <a:gd name="T13" fmla="*/ 73 h 86"/>
                <a:gd name="T14" fmla="*/ 70 w 96"/>
                <a:gd name="T15" fmla="*/ 85 h 86"/>
                <a:gd name="T16" fmla="*/ 70 w 96"/>
                <a:gd name="T17" fmla="*/ 85 h 86"/>
                <a:gd name="T18" fmla="*/ 71 w 96"/>
                <a:gd name="T19" fmla="*/ 86 h 86"/>
                <a:gd name="T20" fmla="*/ 96 w 96"/>
                <a:gd name="T21" fmla="*/ 36 h 86"/>
                <a:gd name="T22" fmla="*/ 95 w 96"/>
                <a:gd name="T23" fmla="*/ 35 h 86"/>
                <a:gd name="T24" fmla="*/ 27 w 96"/>
                <a:gd name="T25" fmla="*/ 1 h 86"/>
                <a:gd name="T26" fmla="*/ 27 w 96"/>
                <a:gd name="T27" fmla="*/ 1 h 86"/>
                <a:gd name="T28" fmla="*/ 25 w 96"/>
                <a:gd name="T2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6" h="86">
                  <a:moveTo>
                    <a:pt x="25" y="0"/>
                  </a:moveTo>
                  <a:lnTo>
                    <a:pt x="0" y="50"/>
                  </a:lnTo>
                  <a:lnTo>
                    <a:pt x="2" y="51"/>
                  </a:lnTo>
                  <a:lnTo>
                    <a:pt x="24" y="61"/>
                  </a:lnTo>
                  <a:lnTo>
                    <a:pt x="24" y="61"/>
                  </a:lnTo>
                  <a:lnTo>
                    <a:pt x="48" y="73"/>
                  </a:lnTo>
                  <a:lnTo>
                    <a:pt x="49" y="73"/>
                  </a:lnTo>
                  <a:lnTo>
                    <a:pt x="70" y="85"/>
                  </a:lnTo>
                  <a:lnTo>
                    <a:pt x="70" y="85"/>
                  </a:lnTo>
                  <a:lnTo>
                    <a:pt x="71" y="86"/>
                  </a:lnTo>
                  <a:lnTo>
                    <a:pt x="96" y="36"/>
                  </a:lnTo>
                  <a:lnTo>
                    <a:pt x="95" y="35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5" y="0"/>
                  </a:lnTo>
                </a:path>
              </a:pathLst>
            </a:custGeom>
            <a:noFill/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52" name="Freeform 601">
              <a:extLst>
                <a:ext uri="{FF2B5EF4-FFF2-40B4-BE49-F238E27FC236}">
                  <a16:creationId xmlns:a16="http://schemas.microsoft.com/office/drawing/2014/main" id="{816F9C41-2535-B998-F34D-9261E25AF5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3619" y="6947300"/>
              <a:ext cx="90815" cy="49053"/>
            </a:xfrm>
            <a:custGeom>
              <a:avLst/>
              <a:gdLst>
                <a:gd name="T0" fmla="*/ 71 w 71"/>
                <a:gd name="T1" fmla="*/ 38 h 38"/>
                <a:gd name="T2" fmla="*/ 0 w 71"/>
                <a:gd name="T3" fmla="*/ 2 h 38"/>
                <a:gd name="T4" fmla="*/ 2 w 71"/>
                <a:gd name="T5" fmla="*/ 0 h 38"/>
                <a:gd name="T6" fmla="*/ 71 w 71"/>
                <a:gd name="T7" fmla="*/ 36 h 38"/>
                <a:gd name="T8" fmla="*/ 71 w 71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38">
                  <a:moveTo>
                    <a:pt x="71" y="38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71" y="36"/>
                  </a:lnTo>
                  <a:lnTo>
                    <a:pt x="71" y="38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  <p:sp>
          <p:nvSpPr>
            <p:cNvPr id="253" name="Freeform 602">
              <a:extLst>
                <a:ext uri="{FF2B5EF4-FFF2-40B4-BE49-F238E27FC236}">
                  <a16:creationId xmlns:a16="http://schemas.microsoft.com/office/drawing/2014/main" id="{97C46EB3-0B49-E57E-917F-B25C1E10C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1093" y="6970261"/>
              <a:ext cx="94990" cy="48009"/>
            </a:xfrm>
            <a:custGeom>
              <a:avLst/>
              <a:gdLst>
                <a:gd name="T0" fmla="*/ 71 w 73"/>
                <a:gd name="T1" fmla="*/ 37 h 37"/>
                <a:gd name="T2" fmla="*/ 0 w 73"/>
                <a:gd name="T3" fmla="*/ 1 h 37"/>
                <a:gd name="T4" fmla="*/ 2 w 73"/>
                <a:gd name="T5" fmla="*/ 0 h 37"/>
                <a:gd name="T6" fmla="*/ 73 w 73"/>
                <a:gd name="T7" fmla="*/ 35 h 37"/>
                <a:gd name="T8" fmla="*/ 71 w 73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37">
                  <a:moveTo>
                    <a:pt x="71" y="37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73" y="35"/>
                  </a:lnTo>
                  <a:lnTo>
                    <a:pt x="71" y="3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lIns="74295" tIns="37148" rIns="74295" bIns="37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63">
                <a:solidFill>
                  <a:prstClr val="black"/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254" name="Group 4">
            <a:extLst>
              <a:ext uri="{FF2B5EF4-FFF2-40B4-BE49-F238E27FC236}">
                <a16:creationId xmlns:a16="http://schemas.microsoft.com/office/drawing/2014/main" id="{52233849-F237-D793-2B0C-CBFB14BF8CF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271253" y="4581158"/>
            <a:ext cx="1598398" cy="1391546"/>
            <a:chOff x="3521" y="2836"/>
            <a:chExt cx="510" cy="444"/>
          </a:xfrm>
        </p:grpSpPr>
        <p:sp>
          <p:nvSpPr>
            <p:cNvPr id="255" name="AutoShape 3">
              <a:extLst>
                <a:ext uri="{FF2B5EF4-FFF2-40B4-BE49-F238E27FC236}">
                  <a16:creationId xmlns:a16="http://schemas.microsoft.com/office/drawing/2014/main" id="{3ED0E9CC-8EF2-426B-733B-7D5D1876F9C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521" y="2836"/>
              <a:ext cx="510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" name="Rectangle 5">
              <a:extLst>
                <a:ext uri="{FF2B5EF4-FFF2-40B4-BE49-F238E27FC236}">
                  <a16:creationId xmlns:a16="http://schemas.microsoft.com/office/drawing/2014/main" id="{3710C10C-45DE-F5B1-6DFD-D022603625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0" y="3221"/>
              <a:ext cx="32" cy="41"/>
            </a:xfrm>
            <a:prstGeom prst="rect">
              <a:avLst/>
            </a:prstGeom>
            <a:solidFill>
              <a:srgbClr val="3A0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57" name="Freeform 6">
              <a:extLst>
                <a:ext uri="{FF2B5EF4-FFF2-40B4-BE49-F238E27FC236}">
                  <a16:creationId xmlns:a16="http://schemas.microsoft.com/office/drawing/2014/main" id="{66FC4372-BA30-9AD8-C2BE-2CA4D6777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1" y="2836"/>
              <a:ext cx="510" cy="385"/>
            </a:xfrm>
            <a:custGeom>
              <a:avLst/>
              <a:gdLst>
                <a:gd name="T0" fmla="*/ 7 w 1178"/>
                <a:gd name="T1" fmla="*/ 0 h 887"/>
                <a:gd name="T2" fmla="*/ 0 w 1178"/>
                <a:gd name="T3" fmla="*/ 0 h 887"/>
                <a:gd name="T4" fmla="*/ 0 w 1178"/>
                <a:gd name="T5" fmla="*/ 0 h 887"/>
                <a:gd name="T6" fmla="*/ 0 w 1178"/>
                <a:gd name="T7" fmla="*/ 5 h 887"/>
                <a:gd name="T8" fmla="*/ 0 w 1178"/>
                <a:gd name="T9" fmla="*/ 6 h 887"/>
                <a:gd name="T10" fmla="*/ 7 w 1178"/>
                <a:gd name="T11" fmla="*/ 6 h 887"/>
                <a:gd name="T12" fmla="*/ 8 w 1178"/>
                <a:gd name="T13" fmla="*/ 5 h 887"/>
                <a:gd name="T14" fmla="*/ 8 w 1178"/>
                <a:gd name="T15" fmla="*/ 0 h 887"/>
                <a:gd name="T16" fmla="*/ 7 w 1178"/>
                <a:gd name="T17" fmla="*/ 0 h 88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78"/>
                <a:gd name="T28" fmla="*/ 0 h 887"/>
                <a:gd name="T29" fmla="*/ 1178 w 1178"/>
                <a:gd name="T30" fmla="*/ 887 h 88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78" h="887">
                  <a:moveTo>
                    <a:pt x="1088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41" y="0"/>
                    <a:pt x="0" y="40"/>
                    <a:pt x="0" y="89"/>
                  </a:cubicBezTo>
                  <a:cubicBezTo>
                    <a:pt x="0" y="797"/>
                    <a:pt x="0" y="797"/>
                    <a:pt x="0" y="797"/>
                  </a:cubicBezTo>
                  <a:cubicBezTo>
                    <a:pt x="0" y="847"/>
                    <a:pt x="41" y="887"/>
                    <a:pt x="90" y="887"/>
                  </a:cubicBezTo>
                  <a:cubicBezTo>
                    <a:pt x="1088" y="887"/>
                    <a:pt x="1088" y="887"/>
                    <a:pt x="1088" y="887"/>
                  </a:cubicBezTo>
                  <a:cubicBezTo>
                    <a:pt x="1138" y="887"/>
                    <a:pt x="1178" y="847"/>
                    <a:pt x="1178" y="797"/>
                  </a:cubicBezTo>
                  <a:cubicBezTo>
                    <a:pt x="1178" y="89"/>
                    <a:pt x="1178" y="89"/>
                    <a:pt x="1178" y="89"/>
                  </a:cubicBezTo>
                  <a:cubicBezTo>
                    <a:pt x="1178" y="40"/>
                    <a:pt x="1138" y="0"/>
                    <a:pt x="1088" y="0"/>
                  </a:cubicBezTo>
                  <a:close/>
                </a:path>
              </a:pathLst>
            </a:custGeom>
            <a:solidFill>
              <a:srgbClr val="4A12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8" name="Rectangle 7">
              <a:extLst>
                <a:ext uri="{FF2B5EF4-FFF2-40B4-BE49-F238E27FC236}">
                  <a16:creationId xmlns:a16="http://schemas.microsoft.com/office/drawing/2014/main" id="{F2506CFD-2E6A-2AE0-6B64-D5D8E9A98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4" y="2869"/>
              <a:ext cx="444" cy="320"/>
            </a:xfrm>
            <a:prstGeom prst="rect">
              <a:avLst/>
            </a:prstGeom>
            <a:solidFill>
              <a:srgbClr val="E6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59" name="Freeform 8">
              <a:extLst>
                <a:ext uri="{FF2B5EF4-FFF2-40B4-BE49-F238E27FC236}">
                  <a16:creationId xmlns:a16="http://schemas.microsoft.com/office/drawing/2014/main" id="{84D79D85-610A-BFDB-8408-07B91CA69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2" y="3262"/>
              <a:ext cx="189" cy="18"/>
            </a:xfrm>
            <a:custGeom>
              <a:avLst/>
              <a:gdLst>
                <a:gd name="T0" fmla="*/ 3 w 435"/>
                <a:gd name="T1" fmla="*/ 0 h 41"/>
                <a:gd name="T2" fmla="*/ 0 w 435"/>
                <a:gd name="T3" fmla="*/ 0 h 41"/>
                <a:gd name="T4" fmla="*/ 0 w 435"/>
                <a:gd name="T5" fmla="*/ 0 h 41"/>
                <a:gd name="T6" fmla="*/ 0 w 435"/>
                <a:gd name="T7" fmla="*/ 0 h 41"/>
                <a:gd name="T8" fmla="*/ 3 w 435"/>
                <a:gd name="T9" fmla="*/ 0 h 41"/>
                <a:gd name="T10" fmla="*/ 3 w 435"/>
                <a:gd name="T11" fmla="*/ 0 h 41"/>
                <a:gd name="T12" fmla="*/ 3 w 435"/>
                <a:gd name="T13" fmla="*/ 0 h 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35"/>
                <a:gd name="T22" fmla="*/ 0 h 41"/>
                <a:gd name="T23" fmla="*/ 435 w 435"/>
                <a:gd name="T24" fmla="*/ 41 h 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35" h="41">
                  <a:moveTo>
                    <a:pt x="408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9"/>
                    <a:pt x="0" y="2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435" y="41"/>
                    <a:pt x="435" y="41"/>
                    <a:pt x="435" y="41"/>
                  </a:cubicBezTo>
                  <a:cubicBezTo>
                    <a:pt x="435" y="41"/>
                    <a:pt x="435" y="32"/>
                    <a:pt x="435" y="21"/>
                  </a:cubicBezTo>
                  <a:cubicBezTo>
                    <a:pt x="435" y="9"/>
                    <a:pt x="423" y="0"/>
                    <a:pt x="408" y="0"/>
                  </a:cubicBezTo>
                  <a:close/>
                </a:path>
              </a:pathLst>
            </a:custGeom>
            <a:solidFill>
              <a:srgbClr val="3A0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0" name="Freeform 9">
              <a:extLst>
                <a:ext uri="{FF2B5EF4-FFF2-40B4-BE49-F238E27FC236}">
                  <a16:creationId xmlns:a16="http://schemas.microsoft.com/office/drawing/2014/main" id="{255F4E2D-4CCD-98DC-65B7-1D8B359575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6" y="2968"/>
              <a:ext cx="441" cy="221"/>
            </a:xfrm>
            <a:custGeom>
              <a:avLst/>
              <a:gdLst>
                <a:gd name="T0" fmla="*/ 3 w 1017"/>
                <a:gd name="T1" fmla="*/ 0 h 508"/>
                <a:gd name="T2" fmla="*/ 0 w 1017"/>
                <a:gd name="T3" fmla="*/ 3 h 508"/>
                <a:gd name="T4" fmla="*/ 7 w 1017"/>
                <a:gd name="T5" fmla="*/ 3 h 508"/>
                <a:gd name="T6" fmla="*/ 3 w 1017"/>
                <a:gd name="T7" fmla="*/ 0 h 5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17"/>
                <a:gd name="T13" fmla="*/ 0 h 508"/>
                <a:gd name="T14" fmla="*/ 1017 w 1017"/>
                <a:gd name="T15" fmla="*/ 508 h 5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17" h="508">
                  <a:moveTo>
                    <a:pt x="508" y="0"/>
                  </a:moveTo>
                  <a:cubicBezTo>
                    <a:pt x="227" y="0"/>
                    <a:pt x="0" y="227"/>
                    <a:pt x="0" y="508"/>
                  </a:cubicBezTo>
                  <a:cubicBezTo>
                    <a:pt x="1017" y="508"/>
                    <a:pt x="1017" y="508"/>
                    <a:pt x="1017" y="508"/>
                  </a:cubicBezTo>
                  <a:cubicBezTo>
                    <a:pt x="1017" y="227"/>
                    <a:pt x="789" y="0"/>
                    <a:pt x="508" y="0"/>
                  </a:cubicBezTo>
                  <a:close/>
                </a:path>
              </a:pathLst>
            </a:custGeom>
            <a:solidFill>
              <a:srgbClr val="1FD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1" name="Freeform 10">
              <a:extLst>
                <a:ext uri="{FF2B5EF4-FFF2-40B4-BE49-F238E27FC236}">
                  <a16:creationId xmlns:a16="http://schemas.microsoft.com/office/drawing/2014/main" id="{B32494AA-07BB-EBBC-41C0-C8119A7AE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4" y="2959"/>
              <a:ext cx="444" cy="230"/>
            </a:xfrm>
            <a:custGeom>
              <a:avLst/>
              <a:gdLst>
                <a:gd name="T0" fmla="*/ 7 w 1025"/>
                <a:gd name="T1" fmla="*/ 3 h 529"/>
                <a:gd name="T2" fmla="*/ 7 w 1025"/>
                <a:gd name="T3" fmla="*/ 3 h 529"/>
                <a:gd name="T4" fmla="*/ 2 w 1025"/>
                <a:gd name="T5" fmla="*/ 0 h 529"/>
                <a:gd name="T6" fmla="*/ 0 w 1025"/>
                <a:gd name="T7" fmla="*/ 2 h 529"/>
                <a:gd name="T8" fmla="*/ 0 w 1025"/>
                <a:gd name="T9" fmla="*/ 3 h 529"/>
                <a:gd name="T10" fmla="*/ 0 w 1025"/>
                <a:gd name="T11" fmla="*/ 2 h 529"/>
                <a:gd name="T12" fmla="*/ 1 w 1025"/>
                <a:gd name="T13" fmla="*/ 2 h 529"/>
                <a:gd name="T14" fmla="*/ 2 w 1025"/>
                <a:gd name="T15" fmla="*/ 0 h 529"/>
                <a:gd name="T16" fmla="*/ 3 w 1025"/>
                <a:gd name="T17" fmla="*/ 1 h 529"/>
                <a:gd name="T18" fmla="*/ 3 w 1025"/>
                <a:gd name="T19" fmla="*/ 2 h 529"/>
                <a:gd name="T20" fmla="*/ 2 w 1025"/>
                <a:gd name="T21" fmla="*/ 3 h 529"/>
                <a:gd name="T22" fmla="*/ 2 w 1025"/>
                <a:gd name="T23" fmla="*/ 3 h 529"/>
                <a:gd name="T24" fmla="*/ 1 w 1025"/>
                <a:gd name="T25" fmla="*/ 2 h 529"/>
                <a:gd name="T26" fmla="*/ 1 w 1025"/>
                <a:gd name="T27" fmla="*/ 1 h 529"/>
                <a:gd name="T28" fmla="*/ 1 w 1025"/>
                <a:gd name="T29" fmla="*/ 2 h 529"/>
                <a:gd name="T30" fmla="*/ 1 w 1025"/>
                <a:gd name="T31" fmla="*/ 3 h 529"/>
                <a:gd name="T32" fmla="*/ 1 w 1025"/>
                <a:gd name="T33" fmla="*/ 3 h 529"/>
                <a:gd name="T34" fmla="*/ 1 w 1025"/>
                <a:gd name="T35" fmla="*/ 3 h 529"/>
                <a:gd name="T36" fmla="*/ 1 w 1025"/>
                <a:gd name="T37" fmla="*/ 3 h 529"/>
                <a:gd name="T38" fmla="*/ 1 w 1025"/>
                <a:gd name="T39" fmla="*/ 3 h 529"/>
                <a:gd name="T40" fmla="*/ 3 w 1025"/>
                <a:gd name="T41" fmla="*/ 3 h 529"/>
                <a:gd name="T42" fmla="*/ 3 w 1025"/>
                <a:gd name="T43" fmla="*/ 3 h 529"/>
                <a:gd name="T44" fmla="*/ 3 w 1025"/>
                <a:gd name="T45" fmla="*/ 3 h 529"/>
                <a:gd name="T46" fmla="*/ 4 w 1025"/>
                <a:gd name="T47" fmla="*/ 3 h 529"/>
                <a:gd name="T48" fmla="*/ 4 w 1025"/>
                <a:gd name="T49" fmla="*/ 2 h 529"/>
                <a:gd name="T50" fmla="*/ 5 w 1025"/>
                <a:gd name="T51" fmla="*/ 1 h 529"/>
                <a:gd name="T52" fmla="*/ 4 w 1025"/>
                <a:gd name="T53" fmla="*/ 2 h 529"/>
                <a:gd name="T54" fmla="*/ 5 w 1025"/>
                <a:gd name="T55" fmla="*/ 2 h 529"/>
                <a:gd name="T56" fmla="*/ 6 w 1025"/>
                <a:gd name="T57" fmla="*/ 2 h 529"/>
                <a:gd name="T58" fmla="*/ 6 w 1025"/>
                <a:gd name="T59" fmla="*/ 2 h 529"/>
                <a:gd name="T60" fmla="*/ 6 w 1025"/>
                <a:gd name="T61" fmla="*/ 2 h 529"/>
                <a:gd name="T62" fmla="*/ 6 w 1025"/>
                <a:gd name="T63" fmla="*/ 3 h 529"/>
                <a:gd name="T64" fmla="*/ 6 w 1025"/>
                <a:gd name="T65" fmla="*/ 3 h 529"/>
                <a:gd name="T66" fmla="*/ 7 w 1025"/>
                <a:gd name="T67" fmla="*/ 3 h 52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25"/>
                <a:gd name="T103" fmla="*/ 0 h 529"/>
                <a:gd name="T104" fmla="*/ 1025 w 1025"/>
                <a:gd name="T105" fmla="*/ 529 h 52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25" h="529">
                  <a:moveTo>
                    <a:pt x="1025" y="528"/>
                  </a:moveTo>
                  <a:cubicBezTo>
                    <a:pt x="1025" y="528"/>
                    <a:pt x="1025" y="528"/>
                    <a:pt x="1025" y="528"/>
                  </a:cubicBezTo>
                  <a:cubicBezTo>
                    <a:pt x="1025" y="483"/>
                    <a:pt x="1019" y="439"/>
                    <a:pt x="1007" y="396"/>
                  </a:cubicBezTo>
                  <a:cubicBezTo>
                    <a:pt x="1007" y="396"/>
                    <a:pt x="1007" y="396"/>
                    <a:pt x="1007" y="396"/>
                  </a:cubicBezTo>
                  <a:cubicBezTo>
                    <a:pt x="967" y="248"/>
                    <a:pt x="865" y="127"/>
                    <a:pt x="727" y="63"/>
                  </a:cubicBezTo>
                  <a:cubicBezTo>
                    <a:pt x="590" y="0"/>
                    <a:pt x="428" y="2"/>
                    <a:pt x="292" y="66"/>
                  </a:cubicBezTo>
                  <a:cubicBezTo>
                    <a:pt x="184" y="118"/>
                    <a:pt x="97" y="206"/>
                    <a:pt x="47" y="314"/>
                  </a:cubicBezTo>
                  <a:cubicBezTo>
                    <a:pt x="47" y="314"/>
                    <a:pt x="47" y="314"/>
                    <a:pt x="47" y="315"/>
                  </a:cubicBezTo>
                  <a:cubicBezTo>
                    <a:pt x="16" y="382"/>
                    <a:pt x="0" y="456"/>
                    <a:pt x="0" y="529"/>
                  </a:cubicBezTo>
                  <a:cubicBezTo>
                    <a:pt x="28" y="529"/>
                    <a:pt x="28" y="529"/>
                    <a:pt x="28" y="529"/>
                  </a:cubicBezTo>
                  <a:cubicBezTo>
                    <a:pt x="28" y="459"/>
                    <a:pt x="42" y="389"/>
                    <a:pt x="72" y="324"/>
                  </a:cubicBezTo>
                  <a:cubicBezTo>
                    <a:pt x="72" y="324"/>
                    <a:pt x="72" y="324"/>
                    <a:pt x="72" y="324"/>
                  </a:cubicBezTo>
                  <a:cubicBezTo>
                    <a:pt x="83" y="300"/>
                    <a:pt x="96" y="278"/>
                    <a:pt x="110" y="256"/>
                  </a:cubicBezTo>
                  <a:cubicBezTo>
                    <a:pt x="111" y="254"/>
                    <a:pt x="111" y="252"/>
                    <a:pt x="112" y="250"/>
                  </a:cubicBezTo>
                  <a:cubicBezTo>
                    <a:pt x="118" y="234"/>
                    <a:pt x="127" y="224"/>
                    <a:pt x="138" y="220"/>
                  </a:cubicBezTo>
                  <a:cubicBezTo>
                    <a:pt x="183" y="165"/>
                    <a:pt x="239" y="120"/>
                    <a:pt x="304" y="89"/>
                  </a:cubicBezTo>
                  <a:cubicBezTo>
                    <a:pt x="328" y="78"/>
                    <a:pt x="353" y="68"/>
                    <a:pt x="379" y="61"/>
                  </a:cubicBezTo>
                  <a:cubicBezTo>
                    <a:pt x="410" y="74"/>
                    <a:pt x="436" y="93"/>
                    <a:pt x="434" y="127"/>
                  </a:cubicBezTo>
                  <a:cubicBezTo>
                    <a:pt x="433" y="157"/>
                    <a:pt x="417" y="172"/>
                    <a:pt x="402" y="197"/>
                  </a:cubicBezTo>
                  <a:cubicBezTo>
                    <a:pt x="384" y="227"/>
                    <a:pt x="410" y="269"/>
                    <a:pt x="391" y="301"/>
                  </a:cubicBezTo>
                  <a:cubicBezTo>
                    <a:pt x="383" y="316"/>
                    <a:pt x="368" y="325"/>
                    <a:pt x="359" y="340"/>
                  </a:cubicBezTo>
                  <a:cubicBezTo>
                    <a:pt x="351" y="354"/>
                    <a:pt x="346" y="369"/>
                    <a:pt x="342" y="384"/>
                  </a:cubicBezTo>
                  <a:cubicBezTo>
                    <a:pt x="338" y="398"/>
                    <a:pt x="335" y="423"/>
                    <a:pt x="322" y="432"/>
                  </a:cubicBezTo>
                  <a:cubicBezTo>
                    <a:pt x="309" y="440"/>
                    <a:pt x="268" y="437"/>
                    <a:pt x="255" y="428"/>
                  </a:cubicBezTo>
                  <a:cubicBezTo>
                    <a:pt x="239" y="416"/>
                    <a:pt x="224" y="368"/>
                    <a:pt x="221" y="349"/>
                  </a:cubicBezTo>
                  <a:cubicBezTo>
                    <a:pt x="216" y="321"/>
                    <a:pt x="240" y="304"/>
                    <a:pt x="239" y="279"/>
                  </a:cubicBezTo>
                  <a:cubicBezTo>
                    <a:pt x="237" y="248"/>
                    <a:pt x="199" y="238"/>
                    <a:pt x="178" y="225"/>
                  </a:cubicBezTo>
                  <a:cubicBezTo>
                    <a:pt x="163" y="216"/>
                    <a:pt x="149" y="214"/>
                    <a:pt x="138" y="220"/>
                  </a:cubicBezTo>
                  <a:cubicBezTo>
                    <a:pt x="128" y="231"/>
                    <a:pt x="119" y="244"/>
                    <a:pt x="110" y="256"/>
                  </a:cubicBezTo>
                  <a:cubicBezTo>
                    <a:pt x="105" y="286"/>
                    <a:pt x="145" y="301"/>
                    <a:pt x="165" y="317"/>
                  </a:cubicBezTo>
                  <a:cubicBezTo>
                    <a:pt x="181" y="330"/>
                    <a:pt x="216" y="352"/>
                    <a:pt x="211" y="371"/>
                  </a:cubicBezTo>
                  <a:cubicBezTo>
                    <a:pt x="208" y="386"/>
                    <a:pt x="201" y="389"/>
                    <a:pt x="191" y="384"/>
                  </a:cubicBezTo>
                  <a:cubicBezTo>
                    <a:pt x="189" y="383"/>
                    <a:pt x="186" y="374"/>
                    <a:pt x="182" y="372"/>
                  </a:cubicBezTo>
                  <a:cubicBezTo>
                    <a:pt x="177" y="369"/>
                    <a:pt x="162" y="371"/>
                    <a:pt x="156" y="371"/>
                  </a:cubicBezTo>
                  <a:cubicBezTo>
                    <a:pt x="130" y="373"/>
                    <a:pt x="117" y="401"/>
                    <a:pt x="109" y="425"/>
                  </a:cubicBezTo>
                  <a:cubicBezTo>
                    <a:pt x="97" y="459"/>
                    <a:pt x="138" y="467"/>
                    <a:pt x="159" y="446"/>
                  </a:cubicBezTo>
                  <a:cubicBezTo>
                    <a:pt x="171" y="434"/>
                    <a:pt x="169" y="399"/>
                    <a:pt x="194" y="410"/>
                  </a:cubicBezTo>
                  <a:cubicBezTo>
                    <a:pt x="202" y="414"/>
                    <a:pt x="215" y="426"/>
                    <a:pt x="223" y="432"/>
                  </a:cubicBezTo>
                  <a:cubicBezTo>
                    <a:pt x="236" y="441"/>
                    <a:pt x="247" y="454"/>
                    <a:pt x="258" y="465"/>
                  </a:cubicBezTo>
                  <a:cubicBezTo>
                    <a:pt x="290" y="497"/>
                    <a:pt x="253" y="511"/>
                    <a:pt x="227" y="529"/>
                  </a:cubicBezTo>
                  <a:cubicBezTo>
                    <a:pt x="430" y="529"/>
                    <a:pt x="430" y="529"/>
                    <a:pt x="430" y="529"/>
                  </a:cubicBezTo>
                  <a:cubicBezTo>
                    <a:pt x="417" y="516"/>
                    <a:pt x="408" y="500"/>
                    <a:pt x="405" y="477"/>
                  </a:cubicBezTo>
                  <a:cubicBezTo>
                    <a:pt x="402" y="461"/>
                    <a:pt x="406" y="431"/>
                    <a:pt x="428" y="435"/>
                  </a:cubicBezTo>
                  <a:cubicBezTo>
                    <a:pt x="437" y="436"/>
                    <a:pt x="440" y="451"/>
                    <a:pt x="451" y="448"/>
                  </a:cubicBezTo>
                  <a:cubicBezTo>
                    <a:pt x="459" y="446"/>
                    <a:pt x="459" y="433"/>
                    <a:pt x="462" y="427"/>
                  </a:cubicBezTo>
                  <a:cubicBezTo>
                    <a:pt x="468" y="412"/>
                    <a:pt x="481" y="401"/>
                    <a:pt x="491" y="388"/>
                  </a:cubicBezTo>
                  <a:cubicBezTo>
                    <a:pt x="506" y="368"/>
                    <a:pt x="517" y="331"/>
                    <a:pt x="544" y="325"/>
                  </a:cubicBezTo>
                  <a:cubicBezTo>
                    <a:pt x="567" y="320"/>
                    <a:pt x="574" y="341"/>
                    <a:pt x="585" y="358"/>
                  </a:cubicBezTo>
                  <a:cubicBezTo>
                    <a:pt x="593" y="370"/>
                    <a:pt x="599" y="382"/>
                    <a:pt x="617" y="376"/>
                  </a:cubicBezTo>
                  <a:cubicBezTo>
                    <a:pt x="632" y="371"/>
                    <a:pt x="628" y="361"/>
                    <a:pt x="628" y="346"/>
                  </a:cubicBezTo>
                  <a:cubicBezTo>
                    <a:pt x="628" y="321"/>
                    <a:pt x="633" y="298"/>
                    <a:pt x="633" y="273"/>
                  </a:cubicBezTo>
                  <a:cubicBezTo>
                    <a:pt x="632" y="233"/>
                    <a:pt x="664" y="220"/>
                    <a:pt x="702" y="233"/>
                  </a:cubicBezTo>
                  <a:cubicBezTo>
                    <a:pt x="706" y="256"/>
                    <a:pt x="676" y="269"/>
                    <a:pt x="665" y="284"/>
                  </a:cubicBezTo>
                  <a:cubicBezTo>
                    <a:pt x="647" y="306"/>
                    <a:pt x="668" y="329"/>
                    <a:pt x="692" y="314"/>
                  </a:cubicBezTo>
                  <a:cubicBezTo>
                    <a:pt x="699" y="310"/>
                    <a:pt x="704" y="297"/>
                    <a:pt x="710" y="292"/>
                  </a:cubicBezTo>
                  <a:cubicBezTo>
                    <a:pt x="717" y="284"/>
                    <a:pt x="727" y="278"/>
                    <a:pt x="735" y="273"/>
                  </a:cubicBezTo>
                  <a:cubicBezTo>
                    <a:pt x="746" y="267"/>
                    <a:pt x="756" y="262"/>
                    <a:pt x="767" y="258"/>
                  </a:cubicBezTo>
                  <a:cubicBezTo>
                    <a:pt x="791" y="249"/>
                    <a:pt x="818" y="257"/>
                    <a:pt x="839" y="249"/>
                  </a:cubicBezTo>
                  <a:cubicBezTo>
                    <a:pt x="842" y="256"/>
                    <a:pt x="842" y="256"/>
                    <a:pt x="842" y="256"/>
                  </a:cubicBezTo>
                  <a:cubicBezTo>
                    <a:pt x="850" y="260"/>
                    <a:pt x="856" y="268"/>
                    <a:pt x="864" y="271"/>
                  </a:cubicBezTo>
                  <a:cubicBezTo>
                    <a:pt x="874" y="273"/>
                    <a:pt x="886" y="268"/>
                    <a:pt x="896" y="267"/>
                  </a:cubicBezTo>
                  <a:cubicBezTo>
                    <a:pt x="905" y="266"/>
                    <a:pt x="914" y="268"/>
                    <a:pt x="923" y="271"/>
                  </a:cubicBezTo>
                  <a:cubicBezTo>
                    <a:pt x="948" y="310"/>
                    <a:pt x="967" y="354"/>
                    <a:pt x="979" y="400"/>
                  </a:cubicBezTo>
                  <a:cubicBezTo>
                    <a:pt x="979" y="400"/>
                    <a:pt x="979" y="400"/>
                    <a:pt x="979" y="400"/>
                  </a:cubicBezTo>
                  <a:cubicBezTo>
                    <a:pt x="984" y="418"/>
                    <a:pt x="988" y="436"/>
                    <a:pt x="990" y="454"/>
                  </a:cubicBezTo>
                  <a:cubicBezTo>
                    <a:pt x="983" y="463"/>
                    <a:pt x="975" y="471"/>
                    <a:pt x="965" y="482"/>
                  </a:cubicBezTo>
                  <a:cubicBezTo>
                    <a:pt x="952" y="496"/>
                    <a:pt x="944" y="514"/>
                    <a:pt x="933" y="529"/>
                  </a:cubicBezTo>
                  <a:cubicBezTo>
                    <a:pt x="1025" y="529"/>
                    <a:pt x="1025" y="529"/>
                    <a:pt x="1025" y="529"/>
                  </a:cubicBezTo>
                  <a:cubicBezTo>
                    <a:pt x="1025" y="529"/>
                    <a:pt x="1025" y="528"/>
                    <a:pt x="1025" y="528"/>
                  </a:cubicBezTo>
                  <a:close/>
                </a:path>
              </a:pathLst>
            </a:custGeom>
            <a:solidFill>
              <a:srgbClr val="6263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2" name="Rectangle 11">
              <a:extLst>
                <a:ext uri="{FF2B5EF4-FFF2-40B4-BE49-F238E27FC236}">
                  <a16:creationId xmlns:a16="http://schemas.microsoft.com/office/drawing/2014/main" id="{57BEF761-473F-A801-666D-9CC9A4EA51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9" y="2882"/>
              <a:ext cx="35" cy="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63" name="Rectangle 12">
              <a:extLst>
                <a:ext uri="{FF2B5EF4-FFF2-40B4-BE49-F238E27FC236}">
                  <a16:creationId xmlns:a16="http://schemas.microsoft.com/office/drawing/2014/main" id="{B009F5E7-84C2-68DC-FBBF-C1EF37E22B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9" y="2927"/>
              <a:ext cx="35" cy="35"/>
            </a:xfrm>
            <a:prstGeom prst="rect">
              <a:avLst/>
            </a:prstGeom>
            <a:solidFill>
              <a:srgbClr val="FDC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64" name="Rectangle 13">
              <a:extLst>
                <a:ext uri="{FF2B5EF4-FFF2-40B4-BE49-F238E27FC236}">
                  <a16:creationId xmlns:a16="http://schemas.microsoft.com/office/drawing/2014/main" id="{AE9DFFD9-8192-7A44-2F90-6B498BB47C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9" y="2971"/>
              <a:ext cx="35" cy="35"/>
            </a:xfrm>
            <a:prstGeom prst="rect">
              <a:avLst/>
            </a:prstGeom>
            <a:solidFill>
              <a:srgbClr val="FDC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65" name="Rectangle 14">
              <a:extLst>
                <a:ext uri="{FF2B5EF4-FFF2-40B4-BE49-F238E27FC236}">
                  <a16:creationId xmlns:a16="http://schemas.microsoft.com/office/drawing/2014/main" id="{28DC3956-087F-6B7A-BE07-8C06CA39EF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9" y="3016"/>
              <a:ext cx="35" cy="35"/>
            </a:xfrm>
            <a:prstGeom prst="rect">
              <a:avLst/>
            </a:prstGeom>
            <a:solidFill>
              <a:srgbClr val="F99B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66" name="Rectangle 15">
              <a:extLst>
                <a:ext uri="{FF2B5EF4-FFF2-40B4-BE49-F238E27FC236}">
                  <a16:creationId xmlns:a16="http://schemas.microsoft.com/office/drawing/2014/main" id="{EB81E2BF-5C60-B6B3-B2C1-DC0556962C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0" y="3004"/>
              <a:ext cx="35" cy="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67" name="Rectangle 16">
              <a:extLst>
                <a:ext uri="{FF2B5EF4-FFF2-40B4-BE49-F238E27FC236}">
                  <a16:creationId xmlns:a16="http://schemas.microsoft.com/office/drawing/2014/main" id="{99747872-4419-DA47-B294-1B6DDDD286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0" y="3049"/>
              <a:ext cx="35" cy="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68" name="Rectangle 17">
              <a:extLst>
                <a:ext uri="{FF2B5EF4-FFF2-40B4-BE49-F238E27FC236}">
                  <a16:creationId xmlns:a16="http://schemas.microsoft.com/office/drawing/2014/main" id="{9814A31B-F1F4-F488-71AA-B1924E0BA7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0" y="3093"/>
              <a:ext cx="35" cy="36"/>
            </a:xfrm>
            <a:prstGeom prst="rect">
              <a:avLst/>
            </a:prstGeom>
            <a:solidFill>
              <a:srgbClr val="FDC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69" name="Rectangle 18">
              <a:extLst>
                <a:ext uri="{FF2B5EF4-FFF2-40B4-BE49-F238E27FC236}">
                  <a16:creationId xmlns:a16="http://schemas.microsoft.com/office/drawing/2014/main" id="{9166A8A3-BC68-1BEE-E0FA-5B03E569DA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0" y="3138"/>
              <a:ext cx="35" cy="35"/>
            </a:xfrm>
            <a:prstGeom prst="rect">
              <a:avLst/>
            </a:prstGeom>
            <a:solidFill>
              <a:srgbClr val="FDC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70" name="Rectangle 19">
              <a:extLst>
                <a:ext uri="{FF2B5EF4-FFF2-40B4-BE49-F238E27FC236}">
                  <a16:creationId xmlns:a16="http://schemas.microsoft.com/office/drawing/2014/main" id="{20F204FA-3E14-C743-6C4C-0EA803425C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7" y="2971"/>
              <a:ext cx="35" cy="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71" name="Rectangle 20">
              <a:extLst>
                <a:ext uri="{FF2B5EF4-FFF2-40B4-BE49-F238E27FC236}">
                  <a16:creationId xmlns:a16="http://schemas.microsoft.com/office/drawing/2014/main" id="{D316EFFC-A93F-BC99-612A-1AC23EA3C6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7" y="3016"/>
              <a:ext cx="35" cy="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72" name="Rectangle 21">
              <a:extLst>
                <a:ext uri="{FF2B5EF4-FFF2-40B4-BE49-F238E27FC236}">
                  <a16:creationId xmlns:a16="http://schemas.microsoft.com/office/drawing/2014/main" id="{FCDB8637-314E-17FA-1ABB-4A1CF7FCF3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7" y="3060"/>
              <a:ext cx="35" cy="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73" name="Rectangle 22">
              <a:extLst>
                <a:ext uri="{FF2B5EF4-FFF2-40B4-BE49-F238E27FC236}">
                  <a16:creationId xmlns:a16="http://schemas.microsoft.com/office/drawing/2014/main" id="{DC7C985A-656E-D888-B04A-205393F246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7" y="3105"/>
              <a:ext cx="35" cy="35"/>
            </a:xfrm>
            <a:prstGeom prst="rect">
              <a:avLst/>
            </a:prstGeom>
            <a:solidFill>
              <a:srgbClr val="FDC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74" name="Rectangle 23">
              <a:extLst>
                <a:ext uri="{FF2B5EF4-FFF2-40B4-BE49-F238E27FC236}">
                  <a16:creationId xmlns:a16="http://schemas.microsoft.com/office/drawing/2014/main" id="{57EBBD36-1425-6BB8-7945-4884FEBFE4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8" y="3004"/>
              <a:ext cx="35" cy="35"/>
            </a:xfrm>
            <a:prstGeom prst="rect">
              <a:avLst/>
            </a:prstGeom>
            <a:solidFill>
              <a:srgbClr val="FDC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75" name="Rectangle 24">
              <a:extLst>
                <a:ext uri="{FF2B5EF4-FFF2-40B4-BE49-F238E27FC236}">
                  <a16:creationId xmlns:a16="http://schemas.microsoft.com/office/drawing/2014/main" id="{C84D6DA8-89B0-A625-E931-9946EFE253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8" y="3049"/>
              <a:ext cx="35" cy="35"/>
            </a:xfrm>
            <a:prstGeom prst="rect">
              <a:avLst/>
            </a:prstGeom>
            <a:solidFill>
              <a:srgbClr val="FDC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76" name="Rectangle 25">
              <a:extLst>
                <a:ext uri="{FF2B5EF4-FFF2-40B4-BE49-F238E27FC236}">
                  <a16:creationId xmlns:a16="http://schemas.microsoft.com/office/drawing/2014/main" id="{EFBBB1FD-30AB-642D-7FCE-7F2707199B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8" y="3093"/>
              <a:ext cx="35" cy="36"/>
            </a:xfrm>
            <a:prstGeom prst="rect">
              <a:avLst/>
            </a:prstGeom>
            <a:solidFill>
              <a:srgbClr val="F99B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77" name="Rectangle 26">
              <a:extLst>
                <a:ext uri="{FF2B5EF4-FFF2-40B4-BE49-F238E27FC236}">
                  <a16:creationId xmlns:a16="http://schemas.microsoft.com/office/drawing/2014/main" id="{795A4A0E-678C-1F7D-B409-CDC8E55955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8" y="3138"/>
              <a:ext cx="35" cy="35"/>
            </a:xfrm>
            <a:prstGeom prst="rect">
              <a:avLst/>
            </a:prstGeom>
            <a:solidFill>
              <a:srgbClr val="F99B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</p:grpSp>
      <p:grpSp>
        <p:nvGrpSpPr>
          <p:cNvPr id="278" name="Group 426">
            <a:extLst>
              <a:ext uri="{FF2B5EF4-FFF2-40B4-BE49-F238E27FC236}">
                <a16:creationId xmlns:a16="http://schemas.microsoft.com/office/drawing/2014/main" id="{3C012A66-D620-B82A-DFC4-76A1D2A7E616}"/>
              </a:ext>
            </a:extLst>
          </p:cNvPr>
          <p:cNvGrpSpPr>
            <a:grpSpLocks noChangeAspect="1"/>
          </p:cNvGrpSpPr>
          <p:nvPr/>
        </p:nvGrpSpPr>
        <p:grpSpPr bwMode="auto">
          <a:xfrm rot="565889">
            <a:off x="4218290" y="637008"/>
            <a:ext cx="1186115" cy="1186121"/>
            <a:chOff x="7493" y="3744"/>
            <a:chExt cx="173" cy="173"/>
          </a:xfrm>
          <a:solidFill>
            <a:srgbClr val="3A07DF"/>
          </a:solidFill>
        </p:grpSpPr>
        <p:sp>
          <p:nvSpPr>
            <p:cNvPr id="279" name="Freeform 427">
              <a:extLst>
                <a:ext uri="{FF2B5EF4-FFF2-40B4-BE49-F238E27FC236}">
                  <a16:creationId xmlns:a16="http://schemas.microsoft.com/office/drawing/2014/main" id="{81323D44-DB32-72E6-31B1-67C5CD58A1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93" y="3842"/>
              <a:ext cx="52" cy="75"/>
            </a:xfrm>
            <a:custGeom>
              <a:avLst/>
              <a:gdLst>
                <a:gd name="T0" fmla="*/ 1336 w 1801"/>
                <a:gd name="T1" fmla="*/ 1305 h 2600"/>
                <a:gd name="T2" fmla="*/ 1600 w 1801"/>
                <a:gd name="T3" fmla="*/ 800 h 2600"/>
                <a:gd name="T4" fmla="*/ 900 w 1801"/>
                <a:gd name="T5" fmla="*/ 0 h 2600"/>
                <a:gd name="T6" fmla="*/ 200 w 1801"/>
                <a:gd name="T7" fmla="*/ 800 h 2600"/>
                <a:gd name="T8" fmla="*/ 464 w 1801"/>
                <a:gd name="T9" fmla="*/ 1305 h 2600"/>
                <a:gd name="T10" fmla="*/ 0 w 1801"/>
                <a:gd name="T11" fmla="*/ 1830 h 2600"/>
                <a:gd name="T12" fmla="*/ 0 w 1801"/>
                <a:gd name="T13" fmla="*/ 2600 h 2600"/>
                <a:gd name="T14" fmla="*/ 200 w 1801"/>
                <a:gd name="T15" fmla="*/ 2600 h 2600"/>
                <a:gd name="T16" fmla="*/ 200 w 1801"/>
                <a:gd name="T17" fmla="*/ 1830 h 2600"/>
                <a:gd name="T18" fmla="*/ 530 w 1801"/>
                <a:gd name="T19" fmla="*/ 1500 h 2600"/>
                <a:gd name="T20" fmla="*/ 752 w 1801"/>
                <a:gd name="T21" fmla="*/ 1500 h 2600"/>
                <a:gd name="T22" fmla="*/ 607 w 1801"/>
                <a:gd name="T23" fmla="*/ 1863 h 2600"/>
                <a:gd name="T24" fmla="*/ 629 w 1801"/>
                <a:gd name="T25" fmla="*/ 1971 h 2600"/>
                <a:gd name="T26" fmla="*/ 829 w 1801"/>
                <a:gd name="T27" fmla="*/ 2171 h 2600"/>
                <a:gd name="T28" fmla="*/ 971 w 1801"/>
                <a:gd name="T29" fmla="*/ 2171 h 2600"/>
                <a:gd name="T30" fmla="*/ 1171 w 1801"/>
                <a:gd name="T31" fmla="*/ 1971 h 2600"/>
                <a:gd name="T32" fmla="*/ 1193 w 1801"/>
                <a:gd name="T33" fmla="*/ 1863 h 2600"/>
                <a:gd name="T34" fmla="*/ 1048 w 1801"/>
                <a:gd name="T35" fmla="*/ 1500 h 2600"/>
                <a:gd name="T36" fmla="*/ 1270 w 1801"/>
                <a:gd name="T37" fmla="*/ 1500 h 2600"/>
                <a:gd name="T38" fmla="*/ 1600 w 1801"/>
                <a:gd name="T39" fmla="*/ 1830 h 2600"/>
                <a:gd name="T40" fmla="*/ 1600 w 1801"/>
                <a:gd name="T41" fmla="*/ 2600 h 2600"/>
                <a:gd name="T42" fmla="*/ 1800 w 1801"/>
                <a:gd name="T43" fmla="*/ 2600 h 2600"/>
                <a:gd name="T44" fmla="*/ 1800 w 1801"/>
                <a:gd name="T45" fmla="*/ 1830 h 2600"/>
                <a:gd name="T46" fmla="*/ 1336 w 1801"/>
                <a:gd name="T47" fmla="*/ 1305 h 2600"/>
                <a:gd name="T48" fmla="*/ 405 w 1801"/>
                <a:gd name="T49" fmla="*/ 694 h 2600"/>
                <a:gd name="T50" fmla="*/ 900 w 1801"/>
                <a:gd name="T51" fmla="*/ 200 h 2600"/>
                <a:gd name="T52" fmla="*/ 1385 w 1801"/>
                <a:gd name="T53" fmla="*/ 614 h 2600"/>
                <a:gd name="T54" fmla="*/ 1052 w 1801"/>
                <a:gd name="T55" fmla="*/ 414 h 2600"/>
                <a:gd name="T56" fmla="*/ 914 w 1801"/>
                <a:gd name="T57" fmla="*/ 449 h 2600"/>
                <a:gd name="T58" fmla="*/ 905 w 1801"/>
                <a:gd name="T59" fmla="*/ 468 h 2600"/>
                <a:gd name="T60" fmla="*/ 405 w 1801"/>
                <a:gd name="T61" fmla="*/ 694 h 2600"/>
                <a:gd name="T62" fmla="*/ 900 w 1801"/>
                <a:gd name="T63" fmla="*/ 1958 h 2600"/>
                <a:gd name="T64" fmla="*/ 817 w 1801"/>
                <a:gd name="T65" fmla="*/ 1876 h 2600"/>
                <a:gd name="T66" fmla="*/ 900 w 1801"/>
                <a:gd name="T67" fmla="*/ 1669 h 2600"/>
                <a:gd name="T68" fmla="*/ 983 w 1801"/>
                <a:gd name="T69" fmla="*/ 1876 h 2600"/>
                <a:gd name="T70" fmla="*/ 900 w 1801"/>
                <a:gd name="T71" fmla="*/ 1958 h 2600"/>
                <a:gd name="T72" fmla="*/ 900 w 1801"/>
                <a:gd name="T73" fmla="*/ 1300 h 2600"/>
                <a:gd name="T74" fmla="*/ 414 w 1801"/>
                <a:gd name="T75" fmla="*/ 895 h 2600"/>
                <a:gd name="T76" fmla="*/ 1038 w 1801"/>
                <a:gd name="T77" fmla="*/ 639 h 2600"/>
                <a:gd name="T78" fmla="*/ 1395 w 1801"/>
                <a:gd name="T79" fmla="*/ 854 h 2600"/>
                <a:gd name="T80" fmla="*/ 900 w 1801"/>
                <a:gd name="T81" fmla="*/ 1300 h 2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01" h="2600">
                  <a:moveTo>
                    <a:pt x="1336" y="1305"/>
                  </a:moveTo>
                  <a:cubicBezTo>
                    <a:pt x="1492" y="1182"/>
                    <a:pt x="1588" y="998"/>
                    <a:pt x="1600" y="800"/>
                  </a:cubicBezTo>
                  <a:cubicBezTo>
                    <a:pt x="1600" y="139"/>
                    <a:pt x="1219" y="0"/>
                    <a:pt x="900" y="0"/>
                  </a:cubicBezTo>
                  <a:cubicBezTo>
                    <a:pt x="581" y="0"/>
                    <a:pt x="200" y="139"/>
                    <a:pt x="200" y="800"/>
                  </a:cubicBezTo>
                  <a:cubicBezTo>
                    <a:pt x="212" y="998"/>
                    <a:pt x="308" y="1182"/>
                    <a:pt x="464" y="1305"/>
                  </a:cubicBezTo>
                  <a:cubicBezTo>
                    <a:pt x="199" y="1338"/>
                    <a:pt x="0" y="1563"/>
                    <a:pt x="0" y="1830"/>
                  </a:cubicBezTo>
                  <a:lnTo>
                    <a:pt x="0" y="2600"/>
                  </a:lnTo>
                  <a:lnTo>
                    <a:pt x="200" y="2600"/>
                  </a:lnTo>
                  <a:lnTo>
                    <a:pt x="200" y="1830"/>
                  </a:lnTo>
                  <a:cubicBezTo>
                    <a:pt x="200" y="1648"/>
                    <a:pt x="348" y="1500"/>
                    <a:pt x="530" y="1500"/>
                  </a:cubicBezTo>
                  <a:lnTo>
                    <a:pt x="752" y="1500"/>
                  </a:lnTo>
                  <a:lnTo>
                    <a:pt x="607" y="1863"/>
                  </a:lnTo>
                  <a:cubicBezTo>
                    <a:pt x="592" y="1900"/>
                    <a:pt x="601" y="1942"/>
                    <a:pt x="629" y="1971"/>
                  </a:cubicBezTo>
                  <a:lnTo>
                    <a:pt x="829" y="2171"/>
                  </a:lnTo>
                  <a:cubicBezTo>
                    <a:pt x="868" y="2210"/>
                    <a:pt x="932" y="2210"/>
                    <a:pt x="971" y="2171"/>
                  </a:cubicBezTo>
                  <a:lnTo>
                    <a:pt x="1171" y="1971"/>
                  </a:lnTo>
                  <a:cubicBezTo>
                    <a:pt x="1199" y="1942"/>
                    <a:pt x="1208" y="1900"/>
                    <a:pt x="1193" y="1863"/>
                  </a:cubicBezTo>
                  <a:lnTo>
                    <a:pt x="1048" y="1500"/>
                  </a:lnTo>
                  <a:lnTo>
                    <a:pt x="1270" y="1500"/>
                  </a:lnTo>
                  <a:cubicBezTo>
                    <a:pt x="1452" y="1500"/>
                    <a:pt x="1600" y="1648"/>
                    <a:pt x="1600" y="1830"/>
                  </a:cubicBezTo>
                  <a:lnTo>
                    <a:pt x="1600" y="2600"/>
                  </a:lnTo>
                  <a:lnTo>
                    <a:pt x="1800" y="2600"/>
                  </a:lnTo>
                  <a:lnTo>
                    <a:pt x="1800" y="1830"/>
                  </a:lnTo>
                  <a:cubicBezTo>
                    <a:pt x="1801" y="1563"/>
                    <a:pt x="1601" y="1337"/>
                    <a:pt x="1336" y="1305"/>
                  </a:cubicBezTo>
                  <a:close/>
                  <a:moveTo>
                    <a:pt x="405" y="694"/>
                  </a:moveTo>
                  <a:cubicBezTo>
                    <a:pt x="432" y="359"/>
                    <a:pt x="590" y="200"/>
                    <a:pt x="900" y="200"/>
                  </a:cubicBezTo>
                  <a:cubicBezTo>
                    <a:pt x="1184" y="200"/>
                    <a:pt x="1340" y="334"/>
                    <a:pt x="1385" y="614"/>
                  </a:cubicBezTo>
                  <a:lnTo>
                    <a:pt x="1052" y="414"/>
                  </a:lnTo>
                  <a:cubicBezTo>
                    <a:pt x="1004" y="386"/>
                    <a:pt x="943" y="401"/>
                    <a:pt x="914" y="449"/>
                  </a:cubicBezTo>
                  <a:cubicBezTo>
                    <a:pt x="911" y="455"/>
                    <a:pt x="908" y="461"/>
                    <a:pt x="905" y="468"/>
                  </a:cubicBezTo>
                  <a:cubicBezTo>
                    <a:pt x="855" y="620"/>
                    <a:pt x="582" y="678"/>
                    <a:pt x="405" y="694"/>
                  </a:cubicBezTo>
                  <a:close/>
                  <a:moveTo>
                    <a:pt x="900" y="1958"/>
                  </a:moveTo>
                  <a:lnTo>
                    <a:pt x="817" y="1876"/>
                  </a:lnTo>
                  <a:lnTo>
                    <a:pt x="900" y="1669"/>
                  </a:lnTo>
                  <a:lnTo>
                    <a:pt x="983" y="1876"/>
                  </a:lnTo>
                  <a:lnTo>
                    <a:pt x="900" y="1958"/>
                  </a:lnTo>
                  <a:close/>
                  <a:moveTo>
                    <a:pt x="900" y="1300"/>
                  </a:moveTo>
                  <a:cubicBezTo>
                    <a:pt x="677" y="1262"/>
                    <a:pt x="491" y="1107"/>
                    <a:pt x="414" y="895"/>
                  </a:cubicBezTo>
                  <a:cubicBezTo>
                    <a:pt x="585" y="881"/>
                    <a:pt x="894" y="829"/>
                    <a:pt x="1038" y="639"/>
                  </a:cubicBezTo>
                  <a:lnTo>
                    <a:pt x="1395" y="854"/>
                  </a:lnTo>
                  <a:cubicBezTo>
                    <a:pt x="1355" y="1099"/>
                    <a:pt x="1054" y="1300"/>
                    <a:pt x="900" y="13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80" name="Rectangle 428">
              <a:extLst>
                <a:ext uri="{FF2B5EF4-FFF2-40B4-BE49-F238E27FC236}">
                  <a16:creationId xmlns:a16="http://schemas.microsoft.com/office/drawing/2014/main" id="{28CAADC1-080C-7180-4B9B-EFC728C858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5" y="3906"/>
              <a:ext cx="5" cy="1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81" name="Rectangle 429">
              <a:extLst>
                <a:ext uri="{FF2B5EF4-FFF2-40B4-BE49-F238E27FC236}">
                  <a16:creationId xmlns:a16="http://schemas.microsoft.com/office/drawing/2014/main" id="{AF5958DC-D124-908A-90DE-B092CCC518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8" y="3906"/>
              <a:ext cx="5" cy="1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82" name="Freeform 430">
              <a:extLst>
                <a:ext uri="{FF2B5EF4-FFF2-40B4-BE49-F238E27FC236}">
                  <a16:creationId xmlns:a16="http://schemas.microsoft.com/office/drawing/2014/main" id="{0E646F47-A0D8-5700-EB38-516D4D86CA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54" y="3842"/>
              <a:ext cx="52" cy="75"/>
            </a:xfrm>
            <a:custGeom>
              <a:avLst/>
              <a:gdLst>
                <a:gd name="T0" fmla="*/ 1336 w 1801"/>
                <a:gd name="T1" fmla="*/ 1305 h 2600"/>
                <a:gd name="T2" fmla="*/ 1600 w 1801"/>
                <a:gd name="T3" fmla="*/ 800 h 2600"/>
                <a:gd name="T4" fmla="*/ 900 w 1801"/>
                <a:gd name="T5" fmla="*/ 0 h 2600"/>
                <a:gd name="T6" fmla="*/ 200 w 1801"/>
                <a:gd name="T7" fmla="*/ 800 h 2600"/>
                <a:gd name="T8" fmla="*/ 464 w 1801"/>
                <a:gd name="T9" fmla="*/ 1305 h 2600"/>
                <a:gd name="T10" fmla="*/ 0 w 1801"/>
                <a:gd name="T11" fmla="*/ 1830 h 2600"/>
                <a:gd name="T12" fmla="*/ 0 w 1801"/>
                <a:gd name="T13" fmla="*/ 2600 h 2600"/>
                <a:gd name="T14" fmla="*/ 200 w 1801"/>
                <a:gd name="T15" fmla="*/ 2600 h 2600"/>
                <a:gd name="T16" fmla="*/ 200 w 1801"/>
                <a:gd name="T17" fmla="*/ 1830 h 2600"/>
                <a:gd name="T18" fmla="*/ 530 w 1801"/>
                <a:gd name="T19" fmla="*/ 1500 h 2600"/>
                <a:gd name="T20" fmla="*/ 752 w 1801"/>
                <a:gd name="T21" fmla="*/ 1500 h 2600"/>
                <a:gd name="T22" fmla="*/ 607 w 1801"/>
                <a:gd name="T23" fmla="*/ 1863 h 2600"/>
                <a:gd name="T24" fmla="*/ 629 w 1801"/>
                <a:gd name="T25" fmla="*/ 1971 h 2600"/>
                <a:gd name="T26" fmla="*/ 829 w 1801"/>
                <a:gd name="T27" fmla="*/ 2171 h 2600"/>
                <a:gd name="T28" fmla="*/ 971 w 1801"/>
                <a:gd name="T29" fmla="*/ 2171 h 2600"/>
                <a:gd name="T30" fmla="*/ 1171 w 1801"/>
                <a:gd name="T31" fmla="*/ 1971 h 2600"/>
                <a:gd name="T32" fmla="*/ 1193 w 1801"/>
                <a:gd name="T33" fmla="*/ 1863 h 2600"/>
                <a:gd name="T34" fmla="*/ 1048 w 1801"/>
                <a:gd name="T35" fmla="*/ 1500 h 2600"/>
                <a:gd name="T36" fmla="*/ 1270 w 1801"/>
                <a:gd name="T37" fmla="*/ 1500 h 2600"/>
                <a:gd name="T38" fmla="*/ 1600 w 1801"/>
                <a:gd name="T39" fmla="*/ 1830 h 2600"/>
                <a:gd name="T40" fmla="*/ 1600 w 1801"/>
                <a:gd name="T41" fmla="*/ 2600 h 2600"/>
                <a:gd name="T42" fmla="*/ 1800 w 1801"/>
                <a:gd name="T43" fmla="*/ 2600 h 2600"/>
                <a:gd name="T44" fmla="*/ 1800 w 1801"/>
                <a:gd name="T45" fmla="*/ 1830 h 2600"/>
                <a:gd name="T46" fmla="*/ 1336 w 1801"/>
                <a:gd name="T47" fmla="*/ 1305 h 2600"/>
                <a:gd name="T48" fmla="*/ 405 w 1801"/>
                <a:gd name="T49" fmla="*/ 694 h 2600"/>
                <a:gd name="T50" fmla="*/ 900 w 1801"/>
                <a:gd name="T51" fmla="*/ 200 h 2600"/>
                <a:gd name="T52" fmla="*/ 1385 w 1801"/>
                <a:gd name="T53" fmla="*/ 614 h 2600"/>
                <a:gd name="T54" fmla="*/ 1052 w 1801"/>
                <a:gd name="T55" fmla="*/ 414 h 2600"/>
                <a:gd name="T56" fmla="*/ 914 w 1801"/>
                <a:gd name="T57" fmla="*/ 449 h 2600"/>
                <a:gd name="T58" fmla="*/ 905 w 1801"/>
                <a:gd name="T59" fmla="*/ 468 h 2600"/>
                <a:gd name="T60" fmla="*/ 405 w 1801"/>
                <a:gd name="T61" fmla="*/ 694 h 2600"/>
                <a:gd name="T62" fmla="*/ 900 w 1801"/>
                <a:gd name="T63" fmla="*/ 1958 h 2600"/>
                <a:gd name="T64" fmla="*/ 817 w 1801"/>
                <a:gd name="T65" fmla="*/ 1876 h 2600"/>
                <a:gd name="T66" fmla="*/ 900 w 1801"/>
                <a:gd name="T67" fmla="*/ 1669 h 2600"/>
                <a:gd name="T68" fmla="*/ 983 w 1801"/>
                <a:gd name="T69" fmla="*/ 1876 h 2600"/>
                <a:gd name="T70" fmla="*/ 900 w 1801"/>
                <a:gd name="T71" fmla="*/ 1958 h 2600"/>
                <a:gd name="T72" fmla="*/ 900 w 1801"/>
                <a:gd name="T73" fmla="*/ 1300 h 2600"/>
                <a:gd name="T74" fmla="*/ 414 w 1801"/>
                <a:gd name="T75" fmla="*/ 895 h 2600"/>
                <a:gd name="T76" fmla="*/ 1038 w 1801"/>
                <a:gd name="T77" fmla="*/ 639 h 2600"/>
                <a:gd name="T78" fmla="*/ 1395 w 1801"/>
                <a:gd name="T79" fmla="*/ 854 h 2600"/>
                <a:gd name="T80" fmla="*/ 900 w 1801"/>
                <a:gd name="T81" fmla="*/ 1300 h 2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01" h="2600">
                  <a:moveTo>
                    <a:pt x="1336" y="1305"/>
                  </a:moveTo>
                  <a:cubicBezTo>
                    <a:pt x="1492" y="1182"/>
                    <a:pt x="1588" y="998"/>
                    <a:pt x="1600" y="800"/>
                  </a:cubicBezTo>
                  <a:cubicBezTo>
                    <a:pt x="1600" y="139"/>
                    <a:pt x="1219" y="0"/>
                    <a:pt x="900" y="0"/>
                  </a:cubicBezTo>
                  <a:cubicBezTo>
                    <a:pt x="581" y="0"/>
                    <a:pt x="200" y="139"/>
                    <a:pt x="200" y="800"/>
                  </a:cubicBezTo>
                  <a:cubicBezTo>
                    <a:pt x="212" y="998"/>
                    <a:pt x="308" y="1182"/>
                    <a:pt x="464" y="1305"/>
                  </a:cubicBezTo>
                  <a:cubicBezTo>
                    <a:pt x="199" y="1338"/>
                    <a:pt x="0" y="1563"/>
                    <a:pt x="0" y="1830"/>
                  </a:cubicBezTo>
                  <a:lnTo>
                    <a:pt x="0" y="2600"/>
                  </a:lnTo>
                  <a:lnTo>
                    <a:pt x="200" y="2600"/>
                  </a:lnTo>
                  <a:lnTo>
                    <a:pt x="200" y="1830"/>
                  </a:lnTo>
                  <a:cubicBezTo>
                    <a:pt x="200" y="1648"/>
                    <a:pt x="348" y="1500"/>
                    <a:pt x="530" y="1500"/>
                  </a:cubicBezTo>
                  <a:lnTo>
                    <a:pt x="752" y="1500"/>
                  </a:lnTo>
                  <a:lnTo>
                    <a:pt x="607" y="1863"/>
                  </a:lnTo>
                  <a:cubicBezTo>
                    <a:pt x="592" y="1900"/>
                    <a:pt x="601" y="1942"/>
                    <a:pt x="629" y="1971"/>
                  </a:cubicBezTo>
                  <a:lnTo>
                    <a:pt x="829" y="2171"/>
                  </a:lnTo>
                  <a:cubicBezTo>
                    <a:pt x="868" y="2210"/>
                    <a:pt x="931" y="2210"/>
                    <a:pt x="971" y="2171"/>
                  </a:cubicBezTo>
                  <a:lnTo>
                    <a:pt x="1171" y="1971"/>
                  </a:lnTo>
                  <a:cubicBezTo>
                    <a:pt x="1199" y="1942"/>
                    <a:pt x="1208" y="1900"/>
                    <a:pt x="1193" y="1863"/>
                  </a:cubicBezTo>
                  <a:lnTo>
                    <a:pt x="1048" y="1500"/>
                  </a:lnTo>
                  <a:lnTo>
                    <a:pt x="1270" y="1500"/>
                  </a:lnTo>
                  <a:cubicBezTo>
                    <a:pt x="1452" y="1500"/>
                    <a:pt x="1600" y="1648"/>
                    <a:pt x="1600" y="1830"/>
                  </a:cubicBezTo>
                  <a:lnTo>
                    <a:pt x="1600" y="2600"/>
                  </a:lnTo>
                  <a:lnTo>
                    <a:pt x="1800" y="2600"/>
                  </a:lnTo>
                  <a:lnTo>
                    <a:pt x="1800" y="1830"/>
                  </a:lnTo>
                  <a:cubicBezTo>
                    <a:pt x="1801" y="1563"/>
                    <a:pt x="1601" y="1337"/>
                    <a:pt x="1336" y="1305"/>
                  </a:cubicBezTo>
                  <a:close/>
                  <a:moveTo>
                    <a:pt x="405" y="694"/>
                  </a:moveTo>
                  <a:cubicBezTo>
                    <a:pt x="432" y="359"/>
                    <a:pt x="590" y="200"/>
                    <a:pt x="900" y="200"/>
                  </a:cubicBezTo>
                  <a:cubicBezTo>
                    <a:pt x="1184" y="200"/>
                    <a:pt x="1340" y="334"/>
                    <a:pt x="1385" y="614"/>
                  </a:cubicBezTo>
                  <a:lnTo>
                    <a:pt x="1052" y="414"/>
                  </a:lnTo>
                  <a:cubicBezTo>
                    <a:pt x="1004" y="386"/>
                    <a:pt x="943" y="401"/>
                    <a:pt x="914" y="449"/>
                  </a:cubicBezTo>
                  <a:cubicBezTo>
                    <a:pt x="911" y="455"/>
                    <a:pt x="908" y="461"/>
                    <a:pt x="905" y="468"/>
                  </a:cubicBezTo>
                  <a:cubicBezTo>
                    <a:pt x="855" y="620"/>
                    <a:pt x="582" y="678"/>
                    <a:pt x="405" y="694"/>
                  </a:cubicBezTo>
                  <a:close/>
                  <a:moveTo>
                    <a:pt x="900" y="1958"/>
                  </a:moveTo>
                  <a:lnTo>
                    <a:pt x="817" y="1876"/>
                  </a:lnTo>
                  <a:lnTo>
                    <a:pt x="900" y="1669"/>
                  </a:lnTo>
                  <a:lnTo>
                    <a:pt x="983" y="1876"/>
                  </a:lnTo>
                  <a:lnTo>
                    <a:pt x="900" y="1958"/>
                  </a:lnTo>
                  <a:close/>
                  <a:moveTo>
                    <a:pt x="900" y="1300"/>
                  </a:moveTo>
                  <a:cubicBezTo>
                    <a:pt x="677" y="1262"/>
                    <a:pt x="491" y="1107"/>
                    <a:pt x="414" y="895"/>
                  </a:cubicBezTo>
                  <a:cubicBezTo>
                    <a:pt x="585" y="881"/>
                    <a:pt x="894" y="829"/>
                    <a:pt x="1038" y="639"/>
                  </a:cubicBezTo>
                  <a:lnTo>
                    <a:pt x="1395" y="854"/>
                  </a:lnTo>
                  <a:cubicBezTo>
                    <a:pt x="1355" y="1099"/>
                    <a:pt x="1054" y="1300"/>
                    <a:pt x="900" y="13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83" name="Rectangle 431">
              <a:extLst>
                <a:ext uri="{FF2B5EF4-FFF2-40B4-BE49-F238E27FC236}">
                  <a16:creationId xmlns:a16="http://schemas.microsoft.com/office/drawing/2014/main" id="{7B97C285-FD7B-A3B5-3521-EF536E55B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65" y="3906"/>
              <a:ext cx="6" cy="1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84" name="Rectangle 432">
              <a:extLst>
                <a:ext uri="{FF2B5EF4-FFF2-40B4-BE49-F238E27FC236}">
                  <a16:creationId xmlns:a16="http://schemas.microsoft.com/office/drawing/2014/main" id="{B8B66394-53BD-6D96-084A-F94098F886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8" y="3906"/>
              <a:ext cx="6" cy="1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85" name="Freeform 433">
              <a:extLst>
                <a:ext uri="{FF2B5EF4-FFF2-40B4-BE49-F238E27FC236}">
                  <a16:creationId xmlns:a16="http://schemas.microsoft.com/office/drawing/2014/main" id="{98987B27-D5ED-50E7-455D-DD8D48B70B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14" y="3842"/>
              <a:ext cx="52" cy="75"/>
            </a:xfrm>
            <a:custGeom>
              <a:avLst/>
              <a:gdLst>
                <a:gd name="T0" fmla="*/ 1564 w 1800"/>
                <a:gd name="T1" fmla="*/ 1389 h 2600"/>
                <a:gd name="T2" fmla="*/ 1336 w 1800"/>
                <a:gd name="T3" fmla="*/ 1305 h 2600"/>
                <a:gd name="T4" fmla="*/ 1600 w 1800"/>
                <a:gd name="T5" fmla="*/ 800 h 2600"/>
                <a:gd name="T6" fmla="*/ 900 w 1800"/>
                <a:gd name="T7" fmla="*/ 0 h 2600"/>
                <a:gd name="T8" fmla="*/ 200 w 1800"/>
                <a:gd name="T9" fmla="*/ 800 h 2600"/>
                <a:gd name="T10" fmla="*/ 464 w 1800"/>
                <a:gd name="T11" fmla="*/ 1305 h 2600"/>
                <a:gd name="T12" fmla="*/ 0 w 1800"/>
                <a:gd name="T13" fmla="*/ 1830 h 2600"/>
                <a:gd name="T14" fmla="*/ 0 w 1800"/>
                <a:gd name="T15" fmla="*/ 2600 h 2600"/>
                <a:gd name="T16" fmla="*/ 200 w 1800"/>
                <a:gd name="T17" fmla="*/ 2600 h 2600"/>
                <a:gd name="T18" fmla="*/ 200 w 1800"/>
                <a:gd name="T19" fmla="*/ 1830 h 2600"/>
                <a:gd name="T20" fmla="*/ 530 w 1800"/>
                <a:gd name="T21" fmla="*/ 1500 h 2600"/>
                <a:gd name="T22" fmla="*/ 752 w 1800"/>
                <a:gd name="T23" fmla="*/ 1500 h 2600"/>
                <a:gd name="T24" fmla="*/ 607 w 1800"/>
                <a:gd name="T25" fmla="*/ 1863 h 2600"/>
                <a:gd name="T26" fmla="*/ 629 w 1800"/>
                <a:gd name="T27" fmla="*/ 1971 h 2600"/>
                <a:gd name="T28" fmla="*/ 829 w 1800"/>
                <a:gd name="T29" fmla="*/ 2171 h 2600"/>
                <a:gd name="T30" fmla="*/ 971 w 1800"/>
                <a:gd name="T31" fmla="*/ 2171 h 2600"/>
                <a:gd name="T32" fmla="*/ 1171 w 1800"/>
                <a:gd name="T33" fmla="*/ 1971 h 2600"/>
                <a:gd name="T34" fmla="*/ 1193 w 1800"/>
                <a:gd name="T35" fmla="*/ 1863 h 2600"/>
                <a:gd name="T36" fmla="*/ 1048 w 1800"/>
                <a:gd name="T37" fmla="*/ 1500 h 2600"/>
                <a:gd name="T38" fmla="*/ 1270 w 1800"/>
                <a:gd name="T39" fmla="*/ 1500 h 2600"/>
                <a:gd name="T40" fmla="*/ 1600 w 1800"/>
                <a:gd name="T41" fmla="*/ 1830 h 2600"/>
                <a:gd name="T42" fmla="*/ 1600 w 1800"/>
                <a:gd name="T43" fmla="*/ 2600 h 2600"/>
                <a:gd name="T44" fmla="*/ 1800 w 1800"/>
                <a:gd name="T45" fmla="*/ 2600 h 2600"/>
                <a:gd name="T46" fmla="*/ 1800 w 1800"/>
                <a:gd name="T47" fmla="*/ 1830 h 2600"/>
                <a:gd name="T48" fmla="*/ 1564 w 1800"/>
                <a:gd name="T49" fmla="*/ 1389 h 2600"/>
                <a:gd name="T50" fmla="*/ 405 w 1800"/>
                <a:gd name="T51" fmla="*/ 694 h 2600"/>
                <a:gd name="T52" fmla="*/ 900 w 1800"/>
                <a:gd name="T53" fmla="*/ 200 h 2600"/>
                <a:gd name="T54" fmla="*/ 1385 w 1800"/>
                <a:gd name="T55" fmla="*/ 614 h 2600"/>
                <a:gd name="T56" fmla="*/ 1052 w 1800"/>
                <a:gd name="T57" fmla="*/ 414 h 2600"/>
                <a:gd name="T58" fmla="*/ 914 w 1800"/>
                <a:gd name="T59" fmla="*/ 449 h 2600"/>
                <a:gd name="T60" fmla="*/ 905 w 1800"/>
                <a:gd name="T61" fmla="*/ 468 h 2600"/>
                <a:gd name="T62" fmla="*/ 405 w 1800"/>
                <a:gd name="T63" fmla="*/ 694 h 2600"/>
                <a:gd name="T64" fmla="*/ 900 w 1800"/>
                <a:gd name="T65" fmla="*/ 1959 h 2600"/>
                <a:gd name="T66" fmla="*/ 817 w 1800"/>
                <a:gd name="T67" fmla="*/ 1876 h 2600"/>
                <a:gd name="T68" fmla="*/ 900 w 1800"/>
                <a:gd name="T69" fmla="*/ 1669 h 2600"/>
                <a:gd name="T70" fmla="*/ 983 w 1800"/>
                <a:gd name="T71" fmla="*/ 1876 h 2600"/>
                <a:gd name="T72" fmla="*/ 900 w 1800"/>
                <a:gd name="T73" fmla="*/ 1959 h 2600"/>
                <a:gd name="T74" fmla="*/ 900 w 1800"/>
                <a:gd name="T75" fmla="*/ 1300 h 2600"/>
                <a:gd name="T76" fmla="*/ 414 w 1800"/>
                <a:gd name="T77" fmla="*/ 895 h 2600"/>
                <a:gd name="T78" fmla="*/ 1038 w 1800"/>
                <a:gd name="T79" fmla="*/ 639 h 2600"/>
                <a:gd name="T80" fmla="*/ 1395 w 1800"/>
                <a:gd name="T81" fmla="*/ 854 h 2600"/>
                <a:gd name="T82" fmla="*/ 900 w 1800"/>
                <a:gd name="T83" fmla="*/ 1300 h 2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00" h="2600">
                  <a:moveTo>
                    <a:pt x="1564" y="1389"/>
                  </a:moveTo>
                  <a:cubicBezTo>
                    <a:pt x="1496" y="1344"/>
                    <a:pt x="1418" y="1315"/>
                    <a:pt x="1336" y="1305"/>
                  </a:cubicBezTo>
                  <a:cubicBezTo>
                    <a:pt x="1492" y="1182"/>
                    <a:pt x="1588" y="998"/>
                    <a:pt x="1600" y="800"/>
                  </a:cubicBezTo>
                  <a:cubicBezTo>
                    <a:pt x="1600" y="139"/>
                    <a:pt x="1219" y="0"/>
                    <a:pt x="900" y="0"/>
                  </a:cubicBezTo>
                  <a:cubicBezTo>
                    <a:pt x="581" y="0"/>
                    <a:pt x="200" y="139"/>
                    <a:pt x="200" y="800"/>
                  </a:cubicBezTo>
                  <a:cubicBezTo>
                    <a:pt x="212" y="998"/>
                    <a:pt x="308" y="1182"/>
                    <a:pt x="464" y="1305"/>
                  </a:cubicBezTo>
                  <a:cubicBezTo>
                    <a:pt x="199" y="1338"/>
                    <a:pt x="0" y="1563"/>
                    <a:pt x="0" y="1830"/>
                  </a:cubicBezTo>
                  <a:lnTo>
                    <a:pt x="0" y="2600"/>
                  </a:lnTo>
                  <a:lnTo>
                    <a:pt x="200" y="2600"/>
                  </a:lnTo>
                  <a:lnTo>
                    <a:pt x="200" y="1830"/>
                  </a:lnTo>
                  <a:cubicBezTo>
                    <a:pt x="200" y="1648"/>
                    <a:pt x="348" y="1500"/>
                    <a:pt x="530" y="1500"/>
                  </a:cubicBezTo>
                  <a:lnTo>
                    <a:pt x="752" y="1500"/>
                  </a:lnTo>
                  <a:lnTo>
                    <a:pt x="607" y="1863"/>
                  </a:lnTo>
                  <a:cubicBezTo>
                    <a:pt x="592" y="1900"/>
                    <a:pt x="601" y="1942"/>
                    <a:pt x="629" y="1971"/>
                  </a:cubicBezTo>
                  <a:lnTo>
                    <a:pt x="829" y="2171"/>
                  </a:lnTo>
                  <a:cubicBezTo>
                    <a:pt x="868" y="2210"/>
                    <a:pt x="931" y="2210"/>
                    <a:pt x="971" y="2171"/>
                  </a:cubicBezTo>
                  <a:lnTo>
                    <a:pt x="1171" y="1971"/>
                  </a:lnTo>
                  <a:cubicBezTo>
                    <a:pt x="1199" y="1942"/>
                    <a:pt x="1208" y="1900"/>
                    <a:pt x="1193" y="1863"/>
                  </a:cubicBezTo>
                  <a:lnTo>
                    <a:pt x="1048" y="1500"/>
                  </a:lnTo>
                  <a:lnTo>
                    <a:pt x="1270" y="1500"/>
                  </a:lnTo>
                  <a:cubicBezTo>
                    <a:pt x="1452" y="1500"/>
                    <a:pt x="1600" y="1648"/>
                    <a:pt x="1600" y="1830"/>
                  </a:cubicBezTo>
                  <a:lnTo>
                    <a:pt x="1600" y="2600"/>
                  </a:lnTo>
                  <a:lnTo>
                    <a:pt x="1800" y="2600"/>
                  </a:lnTo>
                  <a:lnTo>
                    <a:pt x="1800" y="1830"/>
                  </a:lnTo>
                  <a:cubicBezTo>
                    <a:pt x="1800" y="1653"/>
                    <a:pt x="1711" y="1487"/>
                    <a:pt x="1564" y="1389"/>
                  </a:cubicBezTo>
                  <a:close/>
                  <a:moveTo>
                    <a:pt x="405" y="694"/>
                  </a:moveTo>
                  <a:cubicBezTo>
                    <a:pt x="432" y="359"/>
                    <a:pt x="590" y="200"/>
                    <a:pt x="900" y="200"/>
                  </a:cubicBezTo>
                  <a:cubicBezTo>
                    <a:pt x="1184" y="200"/>
                    <a:pt x="1340" y="334"/>
                    <a:pt x="1385" y="614"/>
                  </a:cubicBezTo>
                  <a:lnTo>
                    <a:pt x="1052" y="414"/>
                  </a:lnTo>
                  <a:cubicBezTo>
                    <a:pt x="1004" y="386"/>
                    <a:pt x="943" y="401"/>
                    <a:pt x="914" y="449"/>
                  </a:cubicBezTo>
                  <a:cubicBezTo>
                    <a:pt x="911" y="455"/>
                    <a:pt x="908" y="461"/>
                    <a:pt x="905" y="468"/>
                  </a:cubicBezTo>
                  <a:cubicBezTo>
                    <a:pt x="855" y="620"/>
                    <a:pt x="582" y="678"/>
                    <a:pt x="405" y="694"/>
                  </a:cubicBezTo>
                  <a:close/>
                  <a:moveTo>
                    <a:pt x="900" y="1959"/>
                  </a:moveTo>
                  <a:lnTo>
                    <a:pt x="817" y="1876"/>
                  </a:lnTo>
                  <a:lnTo>
                    <a:pt x="900" y="1669"/>
                  </a:lnTo>
                  <a:lnTo>
                    <a:pt x="983" y="1876"/>
                  </a:lnTo>
                  <a:lnTo>
                    <a:pt x="900" y="1959"/>
                  </a:lnTo>
                  <a:close/>
                  <a:moveTo>
                    <a:pt x="900" y="1300"/>
                  </a:moveTo>
                  <a:cubicBezTo>
                    <a:pt x="677" y="1262"/>
                    <a:pt x="491" y="1107"/>
                    <a:pt x="414" y="895"/>
                  </a:cubicBezTo>
                  <a:cubicBezTo>
                    <a:pt x="585" y="881"/>
                    <a:pt x="894" y="829"/>
                    <a:pt x="1038" y="639"/>
                  </a:cubicBezTo>
                  <a:lnTo>
                    <a:pt x="1395" y="854"/>
                  </a:lnTo>
                  <a:cubicBezTo>
                    <a:pt x="1355" y="1099"/>
                    <a:pt x="1054" y="1300"/>
                    <a:pt x="900" y="13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86" name="Rectangle 434">
              <a:extLst>
                <a:ext uri="{FF2B5EF4-FFF2-40B4-BE49-F238E27FC236}">
                  <a16:creationId xmlns:a16="http://schemas.microsoft.com/office/drawing/2014/main" id="{374F1BB3-F69E-C222-BC37-A960DF4A62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6" y="3906"/>
              <a:ext cx="5" cy="1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87" name="Rectangle 435">
              <a:extLst>
                <a:ext uri="{FF2B5EF4-FFF2-40B4-BE49-F238E27FC236}">
                  <a16:creationId xmlns:a16="http://schemas.microsoft.com/office/drawing/2014/main" id="{ACA382EA-F8AE-6674-7B28-930EFA5288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9" y="3906"/>
              <a:ext cx="6" cy="1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88" name="Freeform 436">
              <a:extLst>
                <a:ext uri="{FF2B5EF4-FFF2-40B4-BE49-F238E27FC236}">
                  <a16:creationId xmlns:a16="http://schemas.microsoft.com/office/drawing/2014/main" id="{883849ED-10E1-050B-2977-E10D1CDC13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93" y="3753"/>
              <a:ext cx="173" cy="84"/>
            </a:xfrm>
            <a:custGeom>
              <a:avLst/>
              <a:gdLst>
                <a:gd name="T0" fmla="*/ 4100 w 6000"/>
                <a:gd name="T1" fmla="*/ 700 h 2912"/>
                <a:gd name="T2" fmla="*/ 3800 w 6000"/>
                <a:gd name="T3" fmla="*/ 1100 h 2912"/>
                <a:gd name="T4" fmla="*/ 3000 w 6000"/>
                <a:gd name="T5" fmla="*/ 300 h 2912"/>
                <a:gd name="T6" fmla="*/ 300 w 6000"/>
                <a:gd name="T7" fmla="*/ 0 h 2912"/>
                <a:gd name="T8" fmla="*/ 0 w 6000"/>
                <a:gd name="T9" fmla="*/ 1500 h 2912"/>
                <a:gd name="T10" fmla="*/ 520 w 6000"/>
                <a:gd name="T11" fmla="*/ 1800 h 2912"/>
                <a:gd name="T12" fmla="*/ 964 w 6000"/>
                <a:gd name="T13" fmla="*/ 2177 h 2912"/>
                <a:gd name="T14" fmla="*/ 1280 w 6000"/>
                <a:gd name="T15" fmla="*/ 1800 h 2912"/>
                <a:gd name="T16" fmla="*/ 1700 w 6000"/>
                <a:gd name="T17" fmla="*/ 2200 h 2912"/>
                <a:gd name="T18" fmla="*/ 2620 w 6000"/>
                <a:gd name="T19" fmla="*/ 2500 h 2912"/>
                <a:gd name="T20" fmla="*/ 3064 w 6000"/>
                <a:gd name="T21" fmla="*/ 2877 h 2912"/>
                <a:gd name="T22" fmla="*/ 3380 w 6000"/>
                <a:gd name="T23" fmla="*/ 2500 h 2912"/>
                <a:gd name="T24" fmla="*/ 4300 w 6000"/>
                <a:gd name="T25" fmla="*/ 2200 h 2912"/>
                <a:gd name="T26" fmla="*/ 4820 w 6000"/>
                <a:gd name="T27" fmla="*/ 2100 h 2912"/>
                <a:gd name="T28" fmla="*/ 5264 w 6000"/>
                <a:gd name="T29" fmla="*/ 2477 h 2912"/>
                <a:gd name="T30" fmla="*/ 5580 w 6000"/>
                <a:gd name="T31" fmla="*/ 2100 h 2912"/>
                <a:gd name="T32" fmla="*/ 6000 w 6000"/>
                <a:gd name="T33" fmla="*/ 1800 h 2912"/>
                <a:gd name="T34" fmla="*/ 5700 w 6000"/>
                <a:gd name="T35" fmla="*/ 700 h 2912"/>
                <a:gd name="T36" fmla="*/ 1157 w 6000"/>
                <a:gd name="T37" fmla="*/ 1636 h 2912"/>
                <a:gd name="T38" fmla="*/ 644 w 6000"/>
                <a:gd name="T39" fmla="*/ 1636 h 2912"/>
                <a:gd name="T40" fmla="*/ 300 w 6000"/>
                <a:gd name="T41" fmla="*/ 1600 h 2912"/>
                <a:gd name="T42" fmla="*/ 200 w 6000"/>
                <a:gd name="T43" fmla="*/ 300 h 2912"/>
                <a:gd name="T44" fmla="*/ 2700 w 6000"/>
                <a:gd name="T45" fmla="*/ 200 h 2912"/>
                <a:gd name="T46" fmla="*/ 2800 w 6000"/>
                <a:gd name="T47" fmla="*/ 1500 h 2912"/>
                <a:gd name="T48" fmla="*/ 1233 w 6000"/>
                <a:gd name="T49" fmla="*/ 1600 h 2912"/>
                <a:gd name="T50" fmla="*/ 4000 w 6000"/>
                <a:gd name="T51" fmla="*/ 2300 h 2912"/>
                <a:gd name="T52" fmla="*/ 3257 w 6000"/>
                <a:gd name="T53" fmla="*/ 2336 h 2912"/>
                <a:gd name="T54" fmla="*/ 2744 w 6000"/>
                <a:gd name="T55" fmla="*/ 2336 h 2912"/>
                <a:gd name="T56" fmla="*/ 2000 w 6000"/>
                <a:gd name="T57" fmla="*/ 2300 h 2912"/>
                <a:gd name="T58" fmla="*/ 1900 w 6000"/>
                <a:gd name="T59" fmla="*/ 1800 h 2912"/>
                <a:gd name="T60" fmla="*/ 3000 w 6000"/>
                <a:gd name="T61" fmla="*/ 1500 h 2912"/>
                <a:gd name="T62" fmla="*/ 4000 w 6000"/>
                <a:gd name="T63" fmla="*/ 1300 h 2912"/>
                <a:gd name="T64" fmla="*/ 4100 w 6000"/>
                <a:gd name="T65" fmla="*/ 2200 h 2912"/>
                <a:gd name="T66" fmla="*/ 5700 w 6000"/>
                <a:gd name="T67" fmla="*/ 1900 h 2912"/>
                <a:gd name="T68" fmla="*/ 5457 w 6000"/>
                <a:gd name="T69" fmla="*/ 1936 h 2912"/>
                <a:gd name="T70" fmla="*/ 4944 w 6000"/>
                <a:gd name="T71" fmla="*/ 1936 h 2912"/>
                <a:gd name="T72" fmla="*/ 4300 w 6000"/>
                <a:gd name="T73" fmla="*/ 1900 h 2912"/>
                <a:gd name="T74" fmla="*/ 4000 w 6000"/>
                <a:gd name="T75" fmla="*/ 1100 h 2912"/>
                <a:gd name="T76" fmla="*/ 4100 w 6000"/>
                <a:gd name="T77" fmla="*/ 900 h 2912"/>
                <a:gd name="T78" fmla="*/ 5800 w 6000"/>
                <a:gd name="T79" fmla="*/ 1000 h 2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000" h="2912">
                  <a:moveTo>
                    <a:pt x="5700" y="700"/>
                  </a:moveTo>
                  <a:lnTo>
                    <a:pt x="4100" y="700"/>
                  </a:lnTo>
                  <a:cubicBezTo>
                    <a:pt x="3934" y="700"/>
                    <a:pt x="3800" y="834"/>
                    <a:pt x="3800" y="1000"/>
                  </a:cubicBezTo>
                  <a:lnTo>
                    <a:pt x="3800" y="1100"/>
                  </a:lnTo>
                  <a:lnTo>
                    <a:pt x="3000" y="1100"/>
                  </a:lnTo>
                  <a:lnTo>
                    <a:pt x="3000" y="300"/>
                  </a:lnTo>
                  <a:cubicBezTo>
                    <a:pt x="3000" y="134"/>
                    <a:pt x="2866" y="0"/>
                    <a:pt x="2700" y="0"/>
                  </a:cubicBezTo>
                  <a:lnTo>
                    <a:pt x="300" y="0"/>
                  </a:lnTo>
                  <a:cubicBezTo>
                    <a:pt x="134" y="0"/>
                    <a:pt x="0" y="134"/>
                    <a:pt x="0" y="300"/>
                  </a:cubicBezTo>
                  <a:lnTo>
                    <a:pt x="0" y="1500"/>
                  </a:lnTo>
                  <a:cubicBezTo>
                    <a:pt x="0" y="1666"/>
                    <a:pt x="134" y="1800"/>
                    <a:pt x="300" y="1800"/>
                  </a:cubicBezTo>
                  <a:lnTo>
                    <a:pt x="520" y="1800"/>
                  </a:lnTo>
                  <a:lnTo>
                    <a:pt x="823" y="2164"/>
                  </a:lnTo>
                  <a:cubicBezTo>
                    <a:pt x="859" y="2206"/>
                    <a:pt x="922" y="2212"/>
                    <a:pt x="964" y="2177"/>
                  </a:cubicBezTo>
                  <a:cubicBezTo>
                    <a:pt x="969" y="2173"/>
                    <a:pt x="973" y="2169"/>
                    <a:pt x="977" y="2164"/>
                  </a:cubicBezTo>
                  <a:lnTo>
                    <a:pt x="1280" y="1800"/>
                  </a:lnTo>
                  <a:lnTo>
                    <a:pt x="1700" y="1800"/>
                  </a:lnTo>
                  <a:lnTo>
                    <a:pt x="1700" y="2200"/>
                  </a:lnTo>
                  <a:cubicBezTo>
                    <a:pt x="1700" y="2366"/>
                    <a:pt x="1834" y="2500"/>
                    <a:pt x="2000" y="2500"/>
                  </a:cubicBezTo>
                  <a:lnTo>
                    <a:pt x="2620" y="2500"/>
                  </a:lnTo>
                  <a:lnTo>
                    <a:pt x="2923" y="2864"/>
                  </a:lnTo>
                  <a:cubicBezTo>
                    <a:pt x="2959" y="2906"/>
                    <a:pt x="3022" y="2912"/>
                    <a:pt x="3064" y="2877"/>
                  </a:cubicBezTo>
                  <a:cubicBezTo>
                    <a:pt x="3069" y="2873"/>
                    <a:pt x="3073" y="2869"/>
                    <a:pt x="3077" y="2864"/>
                  </a:cubicBezTo>
                  <a:lnTo>
                    <a:pt x="3380" y="2500"/>
                  </a:lnTo>
                  <a:lnTo>
                    <a:pt x="4000" y="2500"/>
                  </a:lnTo>
                  <a:cubicBezTo>
                    <a:pt x="4166" y="2500"/>
                    <a:pt x="4300" y="2366"/>
                    <a:pt x="4300" y="2200"/>
                  </a:cubicBezTo>
                  <a:lnTo>
                    <a:pt x="4300" y="2100"/>
                  </a:lnTo>
                  <a:lnTo>
                    <a:pt x="4820" y="2100"/>
                  </a:lnTo>
                  <a:lnTo>
                    <a:pt x="5123" y="2464"/>
                  </a:lnTo>
                  <a:cubicBezTo>
                    <a:pt x="5159" y="2506"/>
                    <a:pt x="5222" y="2512"/>
                    <a:pt x="5264" y="2477"/>
                  </a:cubicBezTo>
                  <a:cubicBezTo>
                    <a:pt x="5269" y="2473"/>
                    <a:pt x="5273" y="2469"/>
                    <a:pt x="5277" y="2464"/>
                  </a:cubicBezTo>
                  <a:lnTo>
                    <a:pt x="5580" y="2100"/>
                  </a:lnTo>
                  <a:lnTo>
                    <a:pt x="5700" y="2100"/>
                  </a:lnTo>
                  <a:cubicBezTo>
                    <a:pt x="5866" y="2100"/>
                    <a:pt x="6000" y="1966"/>
                    <a:pt x="6000" y="1800"/>
                  </a:cubicBezTo>
                  <a:lnTo>
                    <a:pt x="6000" y="1000"/>
                  </a:lnTo>
                  <a:cubicBezTo>
                    <a:pt x="6000" y="834"/>
                    <a:pt x="5866" y="700"/>
                    <a:pt x="5700" y="700"/>
                  </a:cubicBezTo>
                  <a:close/>
                  <a:moveTo>
                    <a:pt x="1233" y="1600"/>
                  </a:moveTo>
                  <a:cubicBezTo>
                    <a:pt x="1204" y="1600"/>
                    <a:pt x="1175" y="1613"/>
                    <a:pt x="1157" y="1636"/>
                  </a:cubicBezTo>
                  <a:lnTo>
                    <a:pt x="900" y="1944"/>
                  </a:lnTo>
                  <a:lnTo>
                    <a:pt x="644" y="1636"/>
                  </a:lnTo>
                  <a:cubicBezTo>
                    <a:pt x="625" y="1613"/>
                    <a:pt x="596" y="1600"/>
                    <a:pt x="567" y="1600"/>
                  </a:cubicBezTo>
                  <a:lnTo>
                    <a:pt x="300" y="1600"/>
                  </a:lnTo>
                  <a:cubicBezTo>
                    <a:pt x="245" y="1600"/>
                    <a:pt x="200" y="1555"/>
                    <a:pt x="200" y="1500"/>
                  </a:cubicBezTo>
                  <a:lnTo>
                    <a:pt x="200" y="300"/>
                  </a:lnTo>
                  <a:cubicBezTo>
                    <a:pt x="200" y="245"/>
                    <a:pt x="245" y="200"/>
                    <a:pt x="300" y="200"/>
                  </a:cubicBezTo>
                  <a:lnTo>
                    <a:pt x="2700" y="200"/>
                  </a:lnTo>
                  <a:cubicBezTo>
                    <a:pt x="2755" y="200"/>
                    <a:pt x="2800" y="245"/>
                    <a:pt x="2800" y="300"/>
                  </a:cubicBezTo>
                  <a:lnTo>
                    <a:pt x="2800" y="1500"/>
                  </a:lnTo>
                  <a:cubicBezTo>
                    <a:pt x="2800" y="1555"/>
                    <a:pt x="2755" y="1600"/>
                    <a:pt x="2700" y="1600"/>
                  </a:cubicBezTo>
                  <a:lnTo>
                    <a:pt x="1233" y="1600"/>
                  </a:lnTo>
                  <a:close/>
                  <a:moveTo>
                    <a:pt x="4100" y="2200"/>
                  </a:moveTo>
                  <a:cubicBezTo>
                    <a:pt x="4100" y="2255"/>
                    <a:pt x="4055" y="2300"/>
                    <a:pt x="4000" y="2300"/>
                  </a:cubicBezTo>
                  <a:lnTo>
                    <a:pt x="3333" y="2300"/>
                  </a:lnTo>
                  <a:cubicBezTo>
                    <a:pt x="3304" y="2300"/>
                    <a:pt x="3275" y="2313"/>
                    <a:pt x="3257" y="2336"/>
                  </a:cubicBezTo>
                  <a:lnTo>
                    <a:pt x="3000" y="2644"/>
                  </a:lnTo>
                  <a:lnTo>
                    <a:pt x="2744" y="2336"/>
                  </a:lnTo>
                  <a:cubicBezTo>
                    <a:pt x="2725" y="2313"/>
                    <a:pt x="2696" y="2300"/>
                    <a:pt x="2667" y="2300"/>
                  </a:cubicBezTo>
                  <a:lnTo>
                    <a:pt x="2000" y="2300"/>
                  </a:lnTo>
                  <a:cubicBezTo>
                    <a:pt x="1945" y="2300"/>
                    <a:pt x="1900" y="2255"/>
                    <a:pt x="1900" y="2200"/>
                  </a:cubicBezTo>
                  <a:lnTo>
                    <a:pt x="1900" y="1800"/>
                  </a:lnTo>
                  <a:lnTo>
                    <a:pt x="2700" y="1800"/>
                  </a:lnTo>
                  <a:cubicBezTo>
                    <a:pt x="2866" y="1800"/>
                    <a:pt x="3000" y="1666"/>
                    <a:pt x="3000" y="1500"/>
                  </a:cubicBezTo>
                  <a:lnTo>
                    <a:pt x="3000" y="1300"/>
                  </a:lnTo>
                  <a:lnTo>
                    <a:pt x="4000" y="1300"/>
                  </a:lnTo>
                  <a:cubicBezTo>
                    <a:pt x="4055" y="1300"/>
                    <a:pt x="4100" y="1345"/>
                    <a:pt x="4100" y="1400"/>
                  </a:cubicBezTo>
                  <a:lnTo>
                    <a:pt x="4100" y="2200"/>
                  </a:lnTo>
                  <a:close/>
                  <a:moveTo>
                    <a:pt x="5800" y="1800"/>
                  </a:moveTo>
                  <a:cubicBezTo>
                    <a:pt x="5800" y="1855"/>
                    <a:pt x="5755" y="1900"/>
                    <a:pt x="5700" y="1900"/>
                  </a:cubicBezTo>
                  <a:lnTo>
                    <a:pt x="5533" y="1900"/>
                  </a:lnTo>
                  <a:cubicBezTo>
                    <a:pt x="5504" y="1900"/>
                    <a:pt x="5475" y="1913"/>
                    <a:pt x="5457" y="1936"/>
                  </a:cubicBezTo>
                  <a:lnTo>
                    <a:pt x="5200" y="2244"/>
                  </a:lnTo>
                  <a:lnTo>
                    <a:pt x="4944" y="1936"/>
                  </a:lnTo>
                  <a:cubicBezTo>
                    <a:pt x="4925" y="1913"/>
                    <a:pt x="4896" y="1900"/>
                    <a:pt x="4867" y="1900"/>
                  </a:cubicBezTo>
                  <a:lnTo>
                    <a:pt x="4300" y="1900"/>
                  </a:lnTo>
                  <a:lnTo>
                    <a:pt x="4300" y="1400"/>
                  </a:lnTo>
                  <a:cubicBezTo>
                    <a:pt x="4300" y="1234"/>
                    <a:pt x="4166" y="1100"/>
                    <a:pt x="4000" y="1100"/>
                  </a:cubicBezTo>
                  <a:lnTo>
                    <a:pt x="4000" y="1000"/>
                  </a:lnTo>
                  <a:cubicBezTo>
                    <a:pt x="4000" y="945"/>
                    <a:pt x="4045" y="900"/>
                    <a:pt x="4100" y="900"/>
                  </a:cubicBezTo>
                  <a:lnTo>
                    <a:pt x="5700" y="900"/>
                  </a:lnTo>
                  <a:cubicBezTo>
                    <a:pt x="5755" y="900"/>
                    <a:pt x="5800" y="945"/>
                    <a:pt x="5800" y="1000"/>
                  </a:cubicBezTo>
                  <a:lnTo>
                    <a:pt x="5800" y="180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89" name="Rectangle 437">
              <a:extLst>
                <a:ext uri="{FF2B5EF4-FFF2-40B4-BE49-F238E27FC236}">
                  <a16:creationId xmlns:a16="http://schemas.microsoft.com/office/drawing/2014/main" id="{4B33B59C-829A-7FD7-7F64-28021EEC93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5" y="3764"/>
              <a:ext cx="5" cy="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90" name="Rectangle 438">
              <a:extLst>
                <a:ext uri="{FF2B5EF4-FFF2-40B4-BE49-F238E27FC236}">
                  <a16:creationId xmlns:a16="http://schemas.microsoft.com/office/drawing/2014/main" id="{12FA94B8-F840-573A-F6C6-0FF44A8A4E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6" y="3764"/>
              <a:ext cx="6" cy="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91" name="Rectangle 439">
              <a:extLst>
                <a:ext uri="{FF2B5EF4-FFF2-40B4-BE49-F238E27FC236}">
                  <a16:creationId xmlns:a16="http://schemas.microsoft.com/office/drawing/2014/main" id="{DB8E12F1-8222-48D7-3AF5-B080EB855F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8" y="3764"/>
              <a:ext cx="5" cy="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92" name="Rectangle 440">
              <a:extLst>
                <a:ext uri="{FF2B5EF4-FFF2-40B4-BE49-F238E27FC236}">
                  <a16:creationId xmlns:a16="http://schemas.microsoft.com/office/drawing/2014/main" id="{F8AF6FFC-2B54-C04B-FABD-2FB54D9A60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5" y="3796"/>
              <a:ext cx="6" cy="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93" name="Rectangle 441">
              <a:extLst>
                <a:ext uri="{FF2B5EF4-FFF2-40B4-BE49-F238E27FC236}">
                  <a16:creationId xmlns:a16="http://schemas.microsoft.com/office/drawing/2014/main" id="{F7A00536-F81C-6F20-85E4-94D0D0E5C5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7" y="3796"/>
              <a:ext cx="6" cy="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94" name="Rectangle 442">
              <a:extLst>
                <a:ext uri="{FF2B5EF4-FFF2-40B4-BE49-F238E27FC236}">
                  <a16:creationId xmlns:a16="http://schemas.microsoft.com/office/drawing/2014/main" id="{29702976-5BE1-36C6-9AF7-D7A5629440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6" y="3784"/>
              <a:ext cx="5" cy="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95" name="Rectangle 443">
              <a:extLst>
                <a:ext uri="{FF2B5EF4-FFF2-40B4-BE49-F238E27FC236}">
                  <a16:creationId xmlns:a16="http://schemas.microsoft.com/office/drawing/2014/main" id="{A6C51682-C6A6-56D9-7122-D69748D51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7" y="3784"/>
              <a:ext cx="6" cy="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96" name="Rectangle 444">
              <a:extLst>
                <a:ext uri="{FF2B5EF4-FFF2-40B4-BE49-F238E27FC236}">
                  <a16:creationId xmlns:a16="http://schemas.microsoft.com/office/drawing/2014/main" id="{88681A2B-E025-56D4-9CA4-4B97A536A1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9" y="3784"/>
              <a:ext cx="6" cy="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97" name="Freeform 445">
              <a:extLst>
                <a:ext uri="{FF2B5EF4-FFF2-40B4-BE49-F238E27FC236}">
                  <a16:creationId xmlns:a16="http://schemas.microsoft.com/office/drawing/2014/main" id="{6F416DF9-0D52-F914-67C6-FF5C2635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4" y="3744"/>
              <a:ext cx="23" cy="23"/>
            </a:xfrm>
            <a:custGeom>
              <a:avLst/>
              <a:gdLst>
                <a:gd name="T0" fmla="*/ 0 w 800"/>
                <a:gd name="T1" fmla="*/ 0 h 800"/>
                <a:gd name="T2" fmla="*/ 0 w 800"/>
                <a:gd name="T3" fmla="*/ 200 h 800"/>
                <a:gd name="T4" fmla="*/ 600 w 800"/>
                <a:gd name="T5" fmla="*/ 800 h 800"/>
                <a:gd name="T6" fmla="*/ 800 w 800"/>
                <a:gd name="T7" fmla="*/ 800 h 800"/>
                <a:gd name="T8" fmla="*/ 0 w 800"/>
                <a:gd name="T9" fmla="*/ 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" h="800">
                  <a:moveTo>
                    <a:pt x="0" y="0"/>
                  </a:moveTo>
                  <a:lnTo>
                    <a:pt x="0" y="200"/>
                  </a:lnTo>
                  <a:cubicBezTo>
                    <a:pt x="331" y="200"/>
                    <a:pt x="600" y="469"/>
                    <a:pt x="600" y="800"/>
                  </a:cubicBezTo>
                  <a:lnTo>
                    <a:pt x="800" y="800"/>
                  </a:lnTo>
                  <a:cubicBezTo>
                    <a:pt x="800" y="358"/>
                    <a:pt x="442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98" name="Freeform 446">
              <a:extLst>
                <a:ext uri="{FF2B5EF4-FFF2-40B4-BE49-F238E27FC236}">
                  <a16:creationId xmlns:a16="http://schemas.microsoft.com/office/drawing/2014/main" id="{A5490BDE-F97C-5D9E-5F12-53B3640787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8" y="3819"/>
              <a:ext cx="23" cy="23"/>
            </a:xfrm>
            <a:custGeom>
              <a:avLst/>
              <a:gdLst>
                <a:gd name="T0" fmla="*/ 200 w 800"/>
                <a:gd name="T1" fmla="*/ 0 h 800"/>
                <a:gd name="T2" fmla="*/ 0 w 800"/>
                <a:gd name="T3" fmla="*/ 0 h 800"/>
                <a:gd name="T4" fmla="*/ 800 w 800"/>
                <a:gd name="T5" fmla="*/ 800 h 800"/>
                <a:gd name="T6" fmla="*/ 800 w 800"/>
                <a:gd name="T7" fmla="*/ 600 h 800"/>
                <a:gd name="T8" fmla="*/ 200 w 800"/>
                <a:gd name="T9" fmla="*/ 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" h="800">
                  <a:moveTo>
                    <a:pt x="200" y="0"/>
                  </a:moveTo>
                  <a:lnTo>
                    <a:pt x="0" y="0"/>
                  </a:lnTo>
                  <a:cubicBezTo>
                    <a:pt x="1" y="442"/>
                    <a:pt x="358" y="799"/>
                    <a:pt x="800" y="800"/>
                  </a:cubicBezTo>
                  <a:lnTo>
                    <a:pt x="800" y="600"/>
                  </a:lnTo>
                  <a:cubicBezTo>
                    <a:pt x="469" y="600"/>
                    <a:pt x="200" y="331"/>
                    <a:pt x="20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grpSp>
        <p:nvGrpSpPr>
          <p:cNvPr id="299" name="Group 1852">
            <a:extLst>
              <a:ext uri="{FF2B5EF4-FFF2-40B4-BE49-F238E27FC236}">
                <a16:creationId xmlns:a16="http://schemas.microsoft.com/office/drawing/2014/main" id="{8E9D40EE-3830-C822-4AC9-B3D7FD790AAD}"/>
              </a:ext>
            </a:extLst>
          </p:cNvPr>
          <p:cNvGrpSpPr>
            <a:grpSpLocks noChangeAspect="1"/>
          </p:cNvGrpSpPr>
          <p:nvPr/>
        </p:nvGrpSpPr>
        <p:grpSpPr bwMode="auto">
          <a:xfrm rot="21102458">
            <a:off x="3376297" y="2600055"/>
            <a:ext cx="1243385" cy="1287787"/>
            <a:chOff x="2888" y="1655"/>
            <a:chExt cx="168" cy="174"/>
          </a:xfrm>
          <a:solidFill>
            <a:srgbClr val="FE8A9B"/>
          </a:solidFill>
        </p:grpSpPr>
        <p:sp>
          <p:nvSpPr>
            <p:cNvPr id="300" name="Freeform 1853">
              <a:extLst>
                <a:ext uri="{FF2B5EF4-FFF2-40B4-BE49-F238E27FC236}">
                  <a16:creationId xmlns:a16="http://schemas.microsoft.com/office/drawing/2014/main" id="{FA46895B-9654-D866-F629-B0CD06FEEC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99" y="1691"/>
              <a:ext cx="34" cy="6"/>
            </a:xfrm>
            <a:custGeom>
              <a:avLst/>
              <a:gdLst>
                <a:gd name="T0" fmla="*/ 0 w 1599"/>
                <a:gd name="T1" fmla="*/ 0 h 266"/>
                <a:gd name="T2" fmla="*/ 1599 w 1599"/>
                <a:gd name="T3" fmla="*/ 0 h 266"/>
                <a:gd name="T4" fmla="*/ 1599 w 1599"/>
                <a:gd name="T5" fmla="*/ 266 h 266"/>
                <a:gd name="T6" fmla="*/ 0 w 1599"/>
                <a:gd name="T7" fmla="*/ 266 h 266"/>
                <a:gd name="T8" fmla="*/ 0 w 1599"/>
                <a:gd name="T9" fmla="*/ 0 h 266"/>
                <a:gd name="T10" fmla="*/ 0 w 1599"/>
                <a:gd name="T11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9" h="266">
                  <a:moveTo>
                    <a:pt x="0" y="0"/>
                  </a:moveTo>
                  <a:lnTo>
                    <a:pt x="1599" y="0"/>
                  </a:lnTo>
                  <a:lnTo>
                    <a:pt x="1599" y="266"/>
                  </a:lnTo>
                  <a:lnTo>
                    <a:pt x="0" y="266"/>
                  </a:lnTo>
                  <a:lnTo>
                    <a:pt x="0" y="0"/>
                  </a:lnTo>
                  <a:close/>
                  <a:moveTo>
                    <a:pt x="0" y="0"/>
                  </a:move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01" name="Freeform 1854">
              <a:extLst>
                <a:ext uri="{FF2B5EF4-FFF2-40B4-BE49-F238E27FC236}">
                  <a16:creationId xmlns:a16="http://schemas.microsoft.com/office/drawing/2014/main" id="{4C9C9989-5FFC-15AC-5389-AD338F50C9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99" y="1705"/>
              <a:ext cx="34" cy="6"/>
            </a:xfrm>
            <a:custGeom>
              <a:avLst/>
              <a:gdLst>
                <a:gd name="T0" fmla="*/ 0 w 1599"/>
                <a:gd name="T1" fmla="*/ 0 h 266"/>
                <a:gd name="T2" fmla="*/ 1599 w 1599"/>
                <a:gd name="T3" fmla="*/ 0 h 266"/>
                <a:gd name="T4" fmla="*/ 1599 w 1599"/>
                <a:gd name="T5" fmla="*/ 266 h 266"/>
                <a:gd name="T6" fmla="*/ 0 w 1599"/>
                <a:gd name="T7" fmla="*/ 266 h 266"/>
                <a:gd name="T8" fmla="*/ 0 w 1599"/>
                <a:gd name="T9" fmla="*/ 0 h 266"/>
                <a:gd name="T10" fmla="*/ 0 w 1599"/>
                <a:gd name="T11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9" h="266">
                  <a:moveTo>
                    <a:pt x="0" y="0"/>
                  </a:moveTo>
                  <a:lnTo>
                    <a:pt x="1599" y="0"/>
                  </a:lnTo>
                  <a:lnTo>
                    <a:pt x="1599" y="266"/>
                  </a:lnTo>
                  <a:lnTo>
                    <a:pt x="0" y="266"/>
                  </a:lnTo>
                  <a:lnTo>
                    <a:pt x="0" y="0"/>
                  </a:lnTo>
                  <a:close/>
                  <a:moveTo>
                    <a:pt x="0" y="0"/>
                  </a:move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02" name="Freeform 1855">
              <a:extLst>
                <a:ext uri="{FF2B5EF4-FFF2-40B4-BE49-F238E27FC236}">
                  <a16:creationId xmlns:a16="http://schemas.microsoft.com/office/drawing/2014/main" id="{EFC0DD94-260A-EA27-5AD8-8959779FA4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99" y="1719"/>
              <a:ext cx="34" cy="6"/>
            </a:xfrm>
            <a:custGeom>
              <a:avLst/>
              <a:gdLst>
                <a:gd name="T0" fmla="*/ 0 w 1599"/>
                <a:gd name="T1" fmla="*/ 0 h 267"/>
                <a:gd name="T2" fmla="*/ 1599 w 1599"/>
                <a:gd name="T3" fmla="*/ 0 h 267"/>
                <a:gd name="T4" fmla="*/ 1599 w 1599"/>
                <a:gd name="T5" fmla="*/ 267 h 267"/>
                <a:gd name="T6" fmla="*/ 0 w 1599"/>
                <a:gd name="T7" fmla="*/ 267 h 267"/>
                <a:gd name="T8" fmla="*/ 0 w 1599"/>
                <a:gd name="T9" fmla="*/ 0 h 267"/>
                <a:gd name="T10" fmla="*/ 0 w 1599"/>
                <a:gd name="T11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9" h="267">
                  <a:moveTo>
                    <a:pt x="0" y="0"/>
                  </a:moveTo>
                  <a:lnTo>
                    <a:pt x="1599" y="0"/>
                  </a:lnTo>
                  <a:lnTo>
                    <a:pt x="1599" y="267"/>
                  </a:lnTo>
                  <a:lnTo>
                    <a:pt x="0" y="267"/>
                  </a:lnTo>
                  <a:lnTo>
                    <a:pt x="0" y="0"/>
                  </a:lnTo>
                  <a:close/>
                  <a:moveTo>
                    <a:pt x="0" y="0"/>
                  </a:move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03" name="Freeform 1856">
              <a:extLst>
                <a:ext uri="{FF2B5EF4-FFF2-40B4-BE49-F238E27FC236}">
                  <a16:creationId xmlns:a16="http://schemas.microsoft.com/office/drawing/2014/main" id="{0C0A9763-9E90-85E3-6647-A6BFD3B13A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8" y="1655"/>
              <a:ext cx="168" cy="174"/>
            </a:xfrm>
            <a:custGeom>
              <a:avLst/>
              <a:gdLst>
                <a:gd name="T0" fmla="*/ 4944 w 7911"/>
                <a:gd name="T1" fmla="*/ 1356 h 8191"/>
                <a:gd name="T2" fmla="*/ 6262 w 7911"/>
                <a:gd name="T3" fmla="*/ 4215 h 8191"/>
                <a:gd name="T4" fmla="*/ 5477 w 7911"/>
                <a:gd name="T5" fmla="*/ 6390 h 8191"/>
                <a:gd name="T6" fmla="*/ 5211 w 7911"/>
                <a:gd name="T7" fmla="*/ 5747 h 8191"/>
                <a:gd name="T8" fmla="*/ 4819 w 7911"/>
                <a:gd name="T9" fmla="*/ 5256 h 8191"/>
                <a:gd name="T10" fmla="*/ 3997 w 7911"/>
                <a:gd name="T11" fmla="*/ 5294 h 8191"/>
                <a:gd name="T12" fmla="*/ 3176 w 7911"/>
                <a:gd name="T13" fmla="*/ 5256 h 8191"/>
                <a:gd name="T14" fmla="*/ 2783 w 7911"/>
                <a:gd name="T15" fmla="*/ 5747 h 8191"/>
                <a:gd name="T16" fmla="*/ 2517 w 7911"/>
                <a:gd name="T17" fmla="*/ 6390 h 8191"/>
                <a:gd name="T18" fmla="*/ 1466 w 7911"/>
                <a:gd name="T19" fmla="*/ 3962 h 8191"/>
                <a:gd name="T20" fmla="*/ 2665 w 7911"/>
                <a:gd name="T21" fmla="*/ 1297 h 8191"/>
                <a:gd name="T22" fmla="*/ 1865 w 7911"/>
                <a:gd name="T23" fmla="*/ 497 h 8191"/>
                <a:gd name="T24" fmla="*/ 0 w 7911"/>
                <a:gd name="T25" fmla="*/ 3829 h 8191"/>
                <a:gd name="T26" fmla="*/ 1199 w 7911"/>
                <a:gd name="T27" fmla="*/ 6627 h 8191"/>
                <a:gd name="T28" fmla="*/ 2517 w 7911"/>
                <a:gd name="T29" fmla="*/ 6864 h 8191"/>
                <a:gd name="T30" fmla="*/ 2783 w 7911"/>
                <a:gd name="T31" fmla="*/ 7506 h 8191"/>
                <a:gd name="T32" fmla="*/ 3176 w 7911"/>
                <a:gd name="T33" fmla="*/ 7997 h 8191"/>
                <a:gd name="T34" fmla="*/ 3997 w 7911"/>
                <a:gd name="T35" fmla="*/ 7959 h 8191"/>
                <a:gd name="T36" fmla="*/ 4818 w 7911"/>
                <a:gd name="T37" fmla="*/ 7997 h 8191"/>
                <a:gd name="T38" fmla="*/ 5211 w 7911"/>
                <a:gd name="T39" fmla="*/ 7506 h 8191"/>
                <a:gd name="T40" fmla="*/ 5477 w 7911"/>
                <a:gd name="T41" fmla="*/ 6864 h 8191"/>
                <a:gd name="T42" fmla="*/ 6529 w 7911"/>
                <a:gd name="T43" fmla="*/ 6627 h 8191"/>
                <a:gd name="T44" fmla="*/ 7062 w 7911"/>
                <a:gd name="T45" fmla="*/ 2868 h 8191"/>
                <a:gd name="T46" fmla="*/ 1999 w 7911"/>
                <a:gd name="T47" fmla="*/ 952 h 8191"/>
                <a:gd name="T48" fmla="*/ 1999 w 7911"/>
                <a:gd name="T49" fmla="*/ 952 h 8191"/>
                <a:gd name="T50" fmla="*/ 1732 w 7911"/>
                <a:gd name="T51" fmla="*/ 1297 h 8191"/>
                <a:gd name="T52" fmla="*/ 2398 w 7911"/>
                <a:gd name="T53" fmla="*/ 3695 h 8191"/>
                <a:gd name="T54" fmla="*/ 5185 w 7911"/>
                <a:gd name="T55" fmla="*/ 7229 h 8191"/>
                <a:gd name="T56" fmla="*/ 4410 w 7911"/>
                <a:gd name="T57" fmla="*/ 7893 h 8191"/>
                <a:gd name="T58" fmla="*/ 3395 w 7911"/>
                <a:gd name="T59" fmla="*/ 7815 h 8191"/>
                <a:gd name="T60" fmla="*/ 2732 w 7911"/>
                <a:gd name="T61" fmla="*/ 7041 h 8191"/>
                <a:gd name="T62" fmla="*/ 2809 w 7911"/>
                <a:gd name="T63" fmla="*/ 6025 h 8191"/>
                <a:gd name="T64" fmla="*/ 3583 w 7911"/>
                <a:gd name="T65" fmla="*/ 5362 h 8191"/>
                <a:gd name="T66" fmla="*/ 4599 w 7911"/>
                <a:gd name="T67" fmla="*/ 5440 h 8191"/>
                <a:gd name="T68" fmla="*/ 5262 w 7911"/>
                <a:gd name="T69" fmla="*/ 6214 h 8191"/>
                <a:gd name="T70" fmla="*/ 5185 w 7911"/>
                <a:gd name="T71" fmla="*/ 7229 h 8191"/>
                <a:gd name="T72" fmla="*/ 5996 w 7911"/>
                <a:gd name="T73" fmla="*/ 3162 h 8191"/>
                <a:gd name="T74" fmla="*/ 6396 w 7911"/>
                <a:gd name="T75" fmla="*/ 3296 h 8191"/>
                <a:gd name="T76" fmla="*/ 6396 w 7911"/>
                <a:gd name="T77" fmla="*/ 3962 h 8191"/>
                <a:gd name="T78" fmla="*/ 6795 w 7911"/>
                <a:gd name="T79" fmla="*/ 2896 h 8191"/>
                <a:gd name="T80" fmla="*/ 5916 w 7911"/>
                <a:gd name="T81" fmla="*/ 2662 h 8191"/>
                <a:gd name="T82" fmla="*/ 6397 w 7911"/>
                <a:gd name="T83" fmla="*/ 364 h 8191"/>
                <a:gd name="T84" fmla="*/ 6875 w 7911"/>
                <a:gd name="T85" fmla="*/ 2662 h 8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911" h="8191">
                  <a:moveTo>
                    <a:pt x="7373" y="471"/>
                  </a:moveTo>
                  <a:cubicBezTo>
                    <a:pt x="6970" y="110"/>
                    <a:pt x="6402" y="0"/>
                    <a:pt x="5894" y="186"/>
                  </a:cubicBezTo>
                  <a:cubicBezTo>
                    <a:pt x="5385" y="371"/>
                    <a:pt x="5021" y="820"/>
                    <a:pt x="4944" y="1356"/>
                  </a:cubicBezTo>
                  <a:cubicBezTo>
                    <a:pt x="4853" y="1977"/>
                    <a:pt x="5169" y="2586"/>
                    <a:pt x="5729" y="2869"/>
                  </a:cubicBezTo>
                  <a:lnTo>
                    <a:pt x="5729" y="3562"/>
                  </a:lnTo>
                  <a:cubicBezTo>
                    <a:pt x="5730" y="3879"/>
                    <a:pt x="5952" y="4151"/>
                    <a:pt x="6262" y="4215"/>
                  </a:cubicBezTo>
                  <a:lnTo>
                    <a:pt x="6262" y="6493"/>
                  </a:lnTo>
                  <a:lnTo>
                    <a:pt x="5367" y="6493"/>
                  </a:lnTo>
                  <a:cubicBezTo>
                    <a:pt x="5393" y="6449"/>
                    <a:pt x="5431" y="6413"/>
                    <a:pt x="5477" y="6390"/>
                  </a:cubicBezTo>
                  <a:cubicBezTo>
                    <a:pt x="5533" y="6362"/>
                    <a:pt x="5562" y="6299"/>
                    <a:pt x="5547" y="6239"/>
                  </a:cubicBezTo>
                  <a:cubicBezTo>
                    <a:pt x="5509" y="6086"/>
                    <a:pt x="5448" y="5940"/>
                    <a:pt x="5367" y="5805"/>
                  </a:cubicBezTo>
                  <a:cubicBezTo>
                    <a:pt x="5335" y="5752"/>
                    <a:pt x="5271" y="5728"/>
                    <a:pt x="5211" y="5747"/>
                  </a:cubicBezTo>
                  <a:cubicBezTo>
                    <a:pt x="5116" y="5780"/>
                    <a:pt x="5011" y="5756"/>
                    <a:pt x="4939" y="5685"/>
                  </a:cubicBezTo>
                  <a:cubicBezTo>
                    <a:pt x="4868" y="5613"/>
                    <a:pt x="4844" y="5508"/>
                    <a:pt x="4877" y="5413"/>
                  </a:cubicBezTo>
                  <a:cubicBezTo>
                    <a:pt x="4896" y="5353"/>
                    <a:pt x="4872" y="5289"/>
                    <a:pt x="4819" y="5256"/>
                  </a:cubicBezTo>
                  <a:cubicBezTo>
                    <a:pt x="4684" y="5176"/>
                    <a:pt x="4538" y="5115"/>
                    <a:pt x="4386" y="5077"/>
                  </a:cubicBezTo>
                  <a:cubicBezTo>
                    <a:pt x="4325" y="5062"/>
                    <a:pt x="4262" y="5091"/>
                    <a:pt x="4234" y="5146"/>
                  </a:cubicBezTo>
                  <a:cubicBezTo>
                    <a:pt x="4190" y="5237"/>
                    <a:pt x="4098" y="5294"/>
                    <a:pt x="3997" y="5294"/>
                  </a:cubicBezTo>
                  <a:cubicBezTo>
                    <a:pt x="3897" y="5294"/>
                    <a:pt x="3805" y="5237"/>
                    <a:pt x="3761" y="5146"/>
                  </a:cubicBezTo>
                  <a:cubicBezTo>
                    <a:pt x="3732" y="5091"/>
                    <a:pt x="3670" y="5062"/>
                    <a:pt x="3609" y="5077"/>
                  </a:cubicBezTo>
                  <a:cubicBezTo>
                    <a:pt x="3457" y="5115"/>
                    <a:pt x="3311" y="5176"/>
                    <a:pt x="3176" y="5256"/>
                  </a:cubicBezTo>
                  <a:cubicBezTo>
                    <a:pt x="3123" y="5289"/>
                    <a:pt x="3099" y="5353"/>
                    <a:pt x="3118" y="5413"/>
                  </a:cubicBezTo>
                  <a:cubicBezTo>
                    <a:pt x="3151" y="5508"/>
                    <a:pt x="3126" y="5613"/>
                    <a:pt x="3055" y="5685"/>
                  </a:cubicBezTo>
                  <a:cubicBezTo>
                    <a:pt x="2984" y="5756"/>
                    <a:pt x="2878" y="5780"/>
                    <a:pt x="2783" y="5747"/>
                  </a:cubicBezTo>
                  <a:cubicBezTo>
                    <a:pt x="2724" y="5728"/>
                    <a:pt x="2659" y="5752"/>
                    <a:pt x="2627" y="5805"/>
                  </a:cubicBezTo>
                  <a:cubicBezTo>
                    <a:pt x="2546" y="5940"/>
                    <a:pt x="2486" y="6086"/>
                    <a:pt x="2448" y="6239"/>
                  </a:cubicBezTo>
                  <a:cubicBezTo>
                    <a:pt x="2433" y="6299"/>
                    <a:pt x="2462" y="6362"/>
                    <a:pt x="2517" y="6390"/>
                  </a:cubicBezTo>
                  <a:cubicBezTo>
                    <a:pt x="2563" y="6413"/>
                    <a:pt x="2602" y="6449"/>
                    <a:pt x="2628" y="6493"/>
                  </a:cubicBezTo>
                  <a:lnTo>
                    <a:pt x="1466" y="6493"/>
                  </a:lnTo>
                  <a:lnTo>
                    <a:pt x="1466" y="3962"/>
                  </a:lnTo>
                  <a:lnTo>
                    <a:pt x="2532" y="3962"/>
                  </a:lnTo>
                  <a:cubicBezTo>
                    <a:pt x="2605" y="3962"/>
                    <a:pt x="2665" y="3902"/>
                    <a:pt x="2665" y="3829"/>
                  </a:cubicBezTo>
                  <a:lnTo>
                    <a:pt x="2665" y="1297"/>
                  </a:lnTo>
                  <a:cubicBezTo>
                    <a:pt x="2665" y="1262"/>
                    <a:pt x="2651" y="1228"/>
                    <a:pt x="2626" y="1203"/>
                  </a:cubicBezTo>
                  <a:lnTo>
                    <a:pt x="1960" y="536"/>
                  </a:lnTo>
                  <a:cubicBezTo>
                    <a:pt x="1935" y="512"/>
                    <a:pt x="1901" y="497"/>
                    <a:pt x="1865" y="497"/>
                  </a:cubicBezTo>
                  <a:lnTo>
                    <a:pt x="133" y="497"/>
                  </a:lnTo>
                  <a:cubicBezTo>
                    <a:pt x="60" y="497"/>
                    <a:pt x="0" y="557"/>
                    <a:pt x="0" y="631"/>
                  </a:cubicBezTo>
                  <a:lnTo>
                    <a:pt x="0" y="3829"/>
                  </a:lnTo>
                  <a:cubicBezTo>
                    <a:pt x="0" y="3902"/>
                    <a:pt x="60" y="3962"/>
                    <a:pt x="133" y="3962"/>
                  </a:cubicBezTo>
                  <a:lnTo>
                    <a:pt x="1199" y="3962"/>
                  </a:lnTo>
                  <a:lnTo>
                    <a:pt x="1199" y="6627"/>
                  </a:lnTo>
                  <a:cubicBezTo>
                    <a:pt x="1199" y="6700"/>
                    <a:pt x="1259" y="6760"/>
                    <a:pt x="1332" y="6760"/>
                  </a:cubicBezTo>
                  <a:lnTo>
                    <a:pt x="2628" y="6760"/>
                  </a:lnTo>
                  <a:cubicBezTo>
                    <a:pt x="2602" y="6804"/>
                    <a:pt x="2563" y="6840"/>
                    <a:pt x="2517" y="6864"/>
                  </a:cubicBezTo>
                  <a:cubicBezTo>
                    <a:pt x="2462" y="6891"/>
                    <a:pt x="2433" y="6954"/>
                    <a:pt x="2448" y="7015"/>
                  </a:cubicBezTo>
                  <a:cubicBezTo>
                    <a:pt x="2486" y="7167"/>
                    <a:pt x="2546" y="7313"/>
                    <a:pt x="2627" y="7448"/>
                  </a:cubicBezTo>
                  <a:cubicBezTo>
                    <a:pt x="2659" y="7502"/>
                    <a:pt x="2724" y="7526"/>
                    <a:pt x="2783" y="7506"/>
                  </a:cubicBezTo>
                  <a:cubicBezTo>
                    <a:pt x="2878" y="7473"/>
                    <a:pt x="2984" y="7498"/>
                    <a:pt x="3055" y="7569"/>
                  </a:cubicBezTo>
                  <a:cubicBezTo>
                    <a:pt x="3126" y="7640"/>
                    <a:pt x="3151" y="7746"/>
                    <a:pt x="3118" y="7841"/>
                  </a:cubicBezTo>
                  <a:cubicBezTo>
                    <a:pt x="3098" y="7900"/>
                    <a:pt x="3122" y="7965"/>
                    <a:pt x="3176" y="7997"/>
                  </a:cubicBezTo>
                  <a:cubicBezTo>
                    <a:pt x="3311" y="8078"/>
                    <a:pt x="3457" y="8138"/>
                    <a:pt x="3609" y="8176"/>
                  </a:cubicBezTo>
                  <a:cubicBezTo>
                    <a:pt x="3669" y="8191"/>
                    <a:pt x="3732" y="8163"/>
                    <a:pt x="3760" y="8107"/>
                  </a:cubicBezTo>
                  <a:cubicBezTo>
                    <a:pt x="3805" y="8017"/>
                    <a:pt x="3896" y="7959"/>
                    <a:pt x="3997" y="7959"/>
                  </a:cubicBezTo>
                  <a:cubicBezTo>
                    <a:pt x="4098" y="7959"/>
                    <a:pt x="4190" y="8017"/>
                    <a:pt x="4234" y="8107"/>
                  </a:cubicBezTo>
                  <a:cubicBezTo>
                    <a:pt x="4262" y="8163"/>
                    <a:pt x="4325" y="8191"/>
                    <a:pt x="4385" y="8176"/>
                  </a:cubicBezTo>
                  <a:cubicBezTo>
                    <a:pt x="4538" y="8138"/>
                    <a:pt x="4684" y="8078"/>
                    <a:pt x="4818" y="7997"/>
                  </a:cubicBezTo>
                  <a:cubicBezTo>
                    <a:pt x="4872" y="7965"/>
                    <a:pt x="4896" y="7900"/>
                    <a:pt x="4876" y="7841"/>
                  </a:cubicBezTo>
                  <a:cubicBezTo>
                    <a:pt x="4844" y="7746"/>
                    <a:pt x="4868" y="7640"/>
                    <a:pt x="4939" y="7569"/>
                  </a:cubicBezTo>
                  <a:cubicBezTo>
                    <a:pt x="5011" y="7498"/>
                    <a:pt x="5116" y="7473"/>
                    <a:pt x="5211" y="7506"/>
                  </a:cubicBezTo>
                  <a:cubicBezTo>
                    <a:pt x="5271" y="7526"/>
                    <a:pt x="5335" y="7502"/>
                    <a:pt x="5367" y="7448"/>
                  </a:cubicBezTo>
                  <a:cubicBezTo>
                    <a:pt x="5448" y="7313"/>
                    <a:pt x="5509" y="7167"/>
                    <a:pt x="5547" y="7015"/>
                  </a:cubicBezTo>
                  <a:cubicBezTo>
                    <a:pt x="5562" y="6954"/>
                    <a:pt x="5533" y="6892"/>
                    <a:pt x="5477" y="6864"/>
                  </a:cubicBezTo>
                  <a:cubicBezTo>
                    <a:pt x="5431" y="6840"/>
                    <a:pt x="5393" y="6804"/>
                    <a:pt x="5367" y="6760"/>
                  </a:cubicBezTo>
                  <a:lnTo>
                    <a:pt x="6396" y="6760"/>
                  </a:lnTo>
                  <a:cubicBezTo>
                    <a:pt x="6469" y="6760"/>
                    <a:pt x="6529" y="6700"/>
                    <a:pt x="6529" y="6627"/>
                  </a:cubicBezTo>
                  <a:lnTo>
                    <a:pt x="6529" y="4215"/>
                  </a:lnTo>
                  <a:cubicBezTo>
                    <a:pt x="6839" y="4151"/>
                    <a:pt x="7062" y="3879"/>
                    <a:pt x="7062" y="3562"/>
                  </a:cubicBezTo>
                  <a:lnTo>
                    <a:pt x="7062" y="2868"/>
                  </a:lnTo>
                  <a:cubicBezTo>
                    <a:pt x="7492" y="2649"/>
                    <a:pt x="7787" y="2231"/>
                    <a:pt x="7849" y="1752"/>
                  </a:cubicBezTo>
                  <a:cubicBezTo>
                    <a:pt x="7911" y="1272"/>
                    <a:pt x="7733" y="793"/>
                    <a:pt x="7373" y="471"/>
                  </a:cubicBezTo>
                  <a:close/>
                  <a:moveTo>
                    <a:pt x="1999" y="952"/>
                  </a:moveTo>
                  <a:lnTo>
                    <a:pt x="2210" y="1164"/>
                  </a:lnTo>
                  <a:lnTo>
                    <a:pt x="1999" y="1164"/>
                  </a:lnTo>
                  <a:lnTo>
                    <a:pt x="1999" y="952"/>
                  </a:lnTo>
                  <a:close/>
                  <a:moveTo>
                    <a:pt x="266" y="764"/>
                  </a:moveTo>
                  <a:lnTo>
                    <a:pt x="1732" y="764"/>
                  </a:lnTo>
                  <a:lnTo>
                    <a:pt x="1732" y="1297"/>
                  </a:lnTo>
                  <a:cubicBezTo>
                    <a:pt x="1732" y="1371"/>
                    <a:pt x="1792" y="1430"/>
                    <a:pt x="1865" y="1430"/>
                  </a:cubicBezTo>
                  <a:lnTo>
                    <a:pt x="2398" y="1430"/>
                  </a:lnTo>
                  <a:lnTo>
                    <a:pt x="2398" y="3695"/>
                  </a:lnTo>
                  <a:lnTo>
                    <a:pt x="266" y="3695"/>
                  </a:lnTo>
                  <a:lnTo>
                    <a:pt x="266" y="764"/>
                  </a:lnTo>
                  <a:close/>
                  <a:moveTo>
                    <a:pt x="5185" y="7229"/>
                  </a:moveTo>
                  <a:cubicBezTo>
                    <a:pt x="5024" y="7211"/>
                    <a:pt x="4865" y="7267"/>
                    <a:pt x="4751" y="7380"/>
                  </a:cubicBezTo>
                  <a:cubicBezTo>
                    <a:pt x="4637" y="7494"/>
                    <a:pt x="4581" y="7654"/>
                    <a:pt x="4599" y="7814"/>
                  </a:cubicBezTo>
                  <a:cubicBezTo>
                    <a:pt x="4538" y="7845"/>
                    <a:pt x="4475" y="7871"/>
                    <a:pt x="4410" y="7893"/>
                  </a:cubicBezTo>
                  <a:cubicBezTo>
                    <a:pt x="4310" y="7767"/>
                    <a:pt x="4158" y="7693"/>
                    <a:pt x="3997" y="7693"/>
                  </a:cubicBezTo>
                  <a:cubicBezTo>
                    <a:pt x="3836" y="7693"/>
                    <a:pt x="3683" y="7767"/>
                    <a:pt x="3583" y="7893"/>
                  </a:cubicBezTo>
                  <a:cubicBezTo>
                    <a:pt x="3518" y="7871"/>
                    <a:pt x="3455" y="7845"/>
                    <a:pt x="3395" y="7815"/>
                  </a:cubicBezTo>
                  <a:cubicBezTo>
                    <a:pt x="3413" y="7655"/>
                    <a:pt x="3357" y="7495"/>
                    <a:pt x="3243" y="7381"/>
                  </a:cubicBezTo>
                  <a:cubicBezTo>
                    <a:pt x="3129" y="7267"/>
                    <a:pt x="2969" y="7211"/>
                    <a:pt x="2809" y="7229"/>
                  </a:cubicBezTo>
                  <a:cubicBezTo>
                    <a:pt x="2779" y="7169"/>
                    <a:pt x="2753" y="7106"/>
                    <a:pt x="2732" y="7041"/>
                  </a:cubicBezTo>
                  <a:cubicBezTo>
                    <a:pt x="2857" y="6941"/>
                    <a:pt x="2931" y="6788"/>
                    <a:pt x="2931" y="6627"/>
                  </a:cubicBezTo>
                  <a:cubicBezTo>
                    <a:pt x="2931" y="6466"/>
                    <a:pt x="2857" y="6314"/>
                    <a:pt x="2732" y="6214"/>
                  </a:cubicBezTo>
                  <a:cubicBezTo>
                    <a:pt x="2753" y="6149"/>
                    <a:pt x="2779" y="6086"/>
                    <a:pt x="2809" y="6025"/>
                  </a:cubicBezTo>
                  <a:cubicBezTo>
                    <a:pt x="2969" y="6043"/>
                    <a:pt x="3129" y="5988"/>
                    <a:pt x="3243" y="5874"/>
                  </a:cubicBezTo>
                  <a:cubicBezTo>
                    <a:pt x="3357" y="5760"/>
                    <a:pt x="3413" y="5600"/>
                    <a:pt x="3395" y="5440"/>
                  </a:cubicBezTo>
                  <a:cubicBezTo>
                    <a:pt x="3455" y="5409"/>
                    <a:pt x="3518" y="5383"/>
                    <a:pt x="3583" y="5362"/>
                  </a:cubicBezTo>
                  <a:cubicBezTo>
                    <a:pt x="3683" y="5488"/>
                    <a:pt x="3836" y="5561"/>
                    <a:pt x="3997" y="5561"/>
                  </a:cubicBezTo>
                  <a:cubicBezTo>
                    <a:pt x="4158" y="5561"/>
                    <a:pt x="4310" y="5488"/>
                    <a:pt x="4410" y="5362"/>
                  </a:cubicBezTo>
                  <a:cubicBezTo>
                    <a:pt x="4475" y="5383"/>
                    <a:pt x="4538" y="5409"/>
                    <a:pt x="4599" y="5440"/>
                  </a:cubicBezTo>
                  <a:cubicBezTo>
                    <a:pt x="4581" y="5600"/>
                    <a:pt x="4637" y="5760"/>
                    <a:pt x="4750" y="5874"/>
                  </a:cubicBezTo>
                  <a:cubicBezTo>
                    <a:pt x="4864" y="5988"/>
                    <a:pt x="5024" y="6043"/>
                    <a:pt x="5184" y="6025"/>
                  </a:cubicBezTo>
                  <a:cubicBezTo>
                    <a:pt x="5215" y="6086"/>
                    <a:pt x="5241" y="6149"/>
                    <a:pt x="5262" y="6214"/>
                  </a:cubicBezTo>
                  <a:cubicBezTo>
                    <a:pt x="5136" y="6314"/>
                    <a:pt x="5063" y="6466"/>
                    <a:pt x="5063" y="6627"/>
                  </a:cubicBezTo>
                  <a:cubicBezTo>
                    <a:pt x="5063" y="6788"/>
                    <a:pt x="5136" y="6941"/>
                    <a:pt x="5262" y="7041"/>
                  </a:cubicBezTo>
                  <a:cubicBezTo>
                    <a:pt x="5241" y="7106"/>
                    <a:pt x="5215" y="7168"/>
                    <a:pt x="5185" y="7229"/>
                  </a:cubicBezTo>
                  <a:close/>
                  <a:moveTo>
                    <a:pt x="6396" y="3962"/>
                  </a:moveTo>
                  <a:cubicBezTo>
                    <a:pt x="6175" y="3962"/>
                    <a:pt x="5996" y="3783"/>
                    <a:pt x="5996" y="3562"/>
                  </a:cubicBezTo>
                  <a:lnTo>
                    <a:pt x="5996" y="3162"/>
                  </a:lnTo>
                  <a:lnTo>
                    <a:pt x="6795" y="3162"/>
                  </a:lnTo>
                  <a:lnTo>
                    <a:pt x="6795" y="3296"/>
                  </a:lnTo>
                  <a:lnTo>
                    <a:pt x="6396" y="3296"/>
                  </a:lnTo>
                  <a:lnTo>
                    <a:pt x="6396" y="3562"/>
                  </a:lnTo>
                  <a:lnTo>
                    <a:pt x="6795" y="3562"/>
                  </a:lnTo>
                  <a:cubicBezTo>
                    <a:pt x="6795" y="3783"/>
                    <a:pt x="6616" y="3962"/>
                    <a:pt x="6396" y="3962"/>
                  </a:cubicBezTo>
                  <a:close/>
                  <a:moveTo>
                    <a:pt x="6875" y="2662"/>
                  </a:moveTo>
                  <a:cubicBezTo>
                    <a:pt x="6827" y="2683"/>
                    <a:pt x="6795" y="2731"/>
                    <a:pt x="6795" y="2784"/>
                  </a:cubicBezTo>
                  <a:lnTo>
                    <a:pt x="6795" y="2896"/>
                  </a:lnTo>
                  <a:lnTo>
                    <a:pt x="5996" y="2896"/>
                  </a:lnTo>
                  <a:lnTo>
                    <a:pt x="5996" y="2784"/>
                  </a:lnTo>
                  <a:cubicBezTo>
                    <a:pt x="5996" y="2731"/>
                    <a:pt x="5965" y="2683"/>
                    <a:pt x="5916" y="2662"/>
                  </a:cubicBezTo>
                  <a:cubicBezTo>
                    <a:pt x="5419" y="2445"/>
                    <a:pt x="5130" y="1922"/>
                    <a:pt x="5210" y="1386"/>
                  </a:cubicBezTo>
                  <a:cubicBezTo>
                    <a:pt x="5290" y="850"/>
                    <a:pt x="5720" y="434"/>
                    <a:pt x="6258" y="372"/>
                  </a:cubicBezTo>
                  <a:cubicBezTo>
                    <a:pt x="6305" y="367"/>
                    <a:pt x="6351" y="364"/>
                    <a:pt x="6397" y="364"/>
                  </a:cubicBezTo>
                  <a:cubicBezTo>
                    <a:pt x="6692" y="363"/>
                    <a:pt x="6976" y="472"/>
                    <a:pt x="7195" y="670"/>
                  </a:cubicBezTo>
                  <a:cubicBezTo>
                    <a:pt x="7499" y="942"/>
                    <a:pt x="7644" y="1350"/>
                    <a:pt x="7579" y="1753"/>
                  </a:cubicBezTo>
                  <a:cubicBezTo>
                    <a:pt x="7515" y="2156"/>
                    <a:pt x="7249" y="2499"/>
                    <a:pt x="6875" y="2662"/>
                  </a:cubicBezTo>
                  <a:close/>
                  <a:moveTo>
                    <a:pt x="6875" y="2662"/>
                  </a:move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04" name="Freeform 1857">
              <a:extLst>
                <a:ext uri="{FF2B5EF4-FFF2-40B4-BE49-F238E27FC236}">
                  <a16:creationId xmlns:a16="http://schemas.microsoft.com/office/drawing/2014/main" id="{D83A1EDA-CA95-63CD-F55E-F047D08847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04" y="1683"/>
              <a:ext cx="17" cy="25"/>
            </a:xfrm>
            <a:custGeom>
              <a:avLst/>
              <a:gdLst>
                <a:gd name="T0" fmla="*/ 666 w 799"/>
                <a:gd name="T1" fmla="*/ 0 h 1199"/>
                <a:gd name="T2" fmla="*/ 133 w 799"/>
                <a:gd name="T3" fmla="*/ 0 h 1199"/>
                <a:gd name="T4" fmla="*/ 0 w 799"/>
                <a:gd name="T5" fmla="*/ 133 h 1199"/>
                <a:gd name="T6" fmla="*/ 0 w 799"/>
                <a:gd name="T7" fmla="*/ 666 h 1199"/>
                <a:gd name="T8" fmla="*/ 133 w 799"/>
                <a:gd name="T9" fmla="*/ 799 h 1199"/>
                <a:gd name="T10" fmla="*/ 400 w 799"/>
                <a:gd name="T11" fmla="*/ 799 h 1199"/>
                <a:gd name="T12" fmla="*/ 400 w 799"/>
                <a:gd name="T13" fmla="*/ 533 h 1199"/>
                <a:gd name="T14" fmla="*/ 266 w 799"/>
                <a:gd name="T15" fmla="*/ 533 h 1199"/>
                <a:gd name="T16" fmla="*/ 266 w 799"/>
                <a:gd name="T17" fmla="*/ 266 h 1199"/>
                <a:gd name="T18" fmla="*/ 533 w 799"/>
                <a:gd name="T19" fmla="*/ 266 h 1199"/>
                <a:gd name="T20" fmla="*/ 533 w 799"/>
                <a:gd name="T21" fmla="*/ 1199 h 1199"/>
                <a:gd name="T22" fmla="*/ 799 w 799"/>
                <a:gd name="T23" fmla="*/ 1199 h 1199"/>
                <a:gd name="T24" fmla="*/ 799 w 799"/>
                <a:gd name="T25" fmla="*/ 133 h 1199"/>
                <a:gd name="T26" fmla="*/ 666 w 799"/>
                <a:gd name="T27" fmla="*/ 0 h 1199"/>
                <a:gd name="T28" fmla="*/ 666 w 799"/>
                <a:gd name="T29" fmla="*/ 0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9" h="1199">
                  <a:moveTo>
                    <a:pt x="666" y="0"/>
                  </a:moveTo>
                  <a:lnTo>
                    <a:pt x="133" y="0"/>
                  </a:lnTo>
                  <a:cubicBezTo>
                    <a:pt x="60" y="0"/>
                    <a:pt x="0" y="60"/>
                    <a:pt x="0" y="133"/>
                  </a:cubicBezTo>
                  <a:lnTo>
                    <a:pt x="0" y="666"/>
                  </a:lnTo>
                  <a:cubicBezTo>
                    <a:pt x="0" y="740"/>
                    <a:pt x="60" y="799"/>
                    <a:pt x="133" y="799"/>
                  </a:cubicBezTo>
                  <a:lnTo>
                    <a:pt x="400" y="799"/>
                  </a:lnTo>
                  <a:lnTo>
                    <a:pt x="400" y="533"/>
                  </a:lnTo>
                  <a:lnTo>
                    <a:pt x="266" y="533"/>
                  </a:lnTo>
                  <a:lnTo>
                    <a:pt x="266" y="266"/>
                  </a:lnTo>
                  <a:lnTo>
                    <a:pt x="533" y="266"/>
                  </a:lnTo>
                  <a:lnTo>
                    <a:pt x="533" y="1199"/>
                  </a:lnTo>
                  <a:lnTo>
                    <a:pt x="799" y="1199"/>
                  </a:lnTo>
                  <a:lnTo>
                    <a:pt x="799" y="133"/>
                  </a:lnTo>
                  <a:cubicBezTo>
                    <a:pt x="799" y="60"/>
                    <a:pt x="740" y="0"/>
                    <a:pt x="666" y="0"/>
                  </a:cubicBezTo>
                  <a:close/>
                  <a:moveTo>
                    <a:pt x="666" y="0"/>
                  </a:move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05" name="Freeform 1858">
              <a:extLst>
                <a:ext uri="{FF2B5EF4-FFF2-40B4-BE49-F238E27FC236}">
                  <a16:creationId xmlns:a16="http://schemas.microsoft.com/office/drawing/2014/main" id="{C96BD60F-F7E8-F5AE-C4B0-69F13C53E7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7" y="1683"/>
              <a:ext cx="17" cy="25"/>
            </a:xfrm>
            <a:custGeom>
              <a:avLst/>
              <a:gdLst>
                <a:gd name="T0" fmla="*/ 666 w 799"/>
                <a:gd name="T1" fmla="*/ 0 h 1199"/>
                <a:gd name="T2" fmla="*/ 133 w 799"/>
                <a:gd name="T3" fmla="*/ 0 h 1199"/>
                <a:gd name="T4" fmla="*/ 0 w 799"/>
                <a:gd name="T5" fmla="*/ 133 h 1199"/>
                <a:gd name="T6" fmla="*/ 0 w 799"/>
                <a:gd name="T7" fmla="*/ 1199 h 1199"/>
                <a:gd name="T8" fmla="*/ 266 w 799"/>
                <a:gd name="T9" fmla="*/ 1199 h 1199"/>
                <a:gd name="T10" fmla="*/ 266 w 799"/>
                <a:gd name="T11" fmla="*/ 266 h 1199"/>
                <a:gd name="T12" fmla="*/ 533 w 799"/>
                <a:gd name="T13" fmla="*/ 266 h 1199"/>
                <a:gd name="T14" fmla="*/ 533 w 799"/>
                <a:gd name="T15" fmla="*/ 533 h 1199"/>
                <a:gd name="T16" fmla="*/ 400 w 799"/>
                <a:gd name="T17" fmla="*/ 533 h 1199"/>
                <a:gd name="T18" fmla="*/ 400 w 799"/>
                <a:gd name="T19" fmla="*/ 799 h 1199"/>
                <a:gd name="T20" fmla="*/ 666 w 799"/>
                <a:gd name="T21" fmla="*/ 799 h 1199"/>
                <a:gd name="T22" fmla="*/ 799 w 799"/>
                <a:gd name="T23" fmla="*/ 666 h 1199"/>
                <a:gd name="T24" fmla="*/ 799 w 799"/>
                <a:gd name="T25" fmla="*/ 133 h 1199"/>
                <a:gd name="T26" fmla="*/ 666 w 799"/>
                <a:gd name="T27" fmla="*/ 0 h 1199"/>
                <a:gd name="T28" fmla="*/ 666 w 799"/>
                <a:gd name="T29" fmla="*/ 0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9" h="1199">
                  <a:moveTo>
                    <a:pt x="666" y="0"/>
                  </a:moveTo>
                  <a:lnTo>
                    <a:pt x="133" y="0"/>
                  </a:lnTo>
                  <a:cubicBezTo>
                    <a:pt x="60" y="0"/>
                    <a:pt x="0" y="60"/>
                    <a:pt x="0" y="133"/>
                  </a:cubicBezTo>
                  <a:lnTo>
                    <a:pt x="0" y="1199"/>
                  </a:lnTo>
                  <a:lnTo>
                    <a:pt x="266" y="1199"/>
                  </a:lnTo>
                  <a:lnTo>
                    <a:pt x="266" y="266"/>
                  </a:lnTo>
                  <a:lnTo>
                    <a:pt x="533" y="266"/>
                  </a:lnTo>
                  <a:lnTo>
                    <a:pt x="533" y="533"/>
                  </a:lnTo>
                  <a:lnTo>
                    <a:pt x="400" y="533"/>
                  </a:lnTo>
                  <a:lnTo>
                    <a:pt x="400" y="799"/>
                  </a:lnTo>
                  <a:lnTo>
                    <a:pt x="666" y="799"/>
                  </a:lnTo>
                  <a:cubicBezTo>
                    <a:pt x="740" y="799"/>
                    <a:pt x="799" y="740"/>
                    <a:pt x="799" y="666"/>
                  </a:cubicBezTo>
                  <a:lnTo>
                    <a:pt x="799" y="133"/>
                  </a:lnTo>
                  <a:cubicBezTo>
                    <a:pt x="799" y="60"/>
                    <a:pt x="740" y="0"/>
                    <a:pt x="666" y="0"/>
                  </a:cubicBezTo>
                  <a:close/>
                  <a:moveTo>
                    <a:pt x="666" y="0"/>
                  </a:move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06" name="Freeform 1859">
              <a:extLst>
                <a:ext uri="{FF2B5EF4-FFF2-40B4-BE49-F238E27FC236}">
                  <a16:creationId xmlns:a16="http://schemas.microsoft.com/office/drawing/2014/main" id="{3B3A6531-E1EB-071E-CC3C-BAE2A4871E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6" y="1779"/>
              <a:ext cx="34" cy="34"/>
            </a:xfrm>
            <a:custGeom>
              <a:avLst/>
              <a:gdLst>
                <a:gd name="T0" fmla="*/ 799 w 1599"/>
                <a:gd name="T1" fmla="*/ 0 h 1599"/>
                <a:gd name="T2" fmla="*/ 0 w 1599"/>
                <a:gd name="T3" fmla="*/ 800 h 1599"/>
                <a:gd name="T4" fmla="*/ 799 w 1599"/>
                <a:gd name="T5" fmla="*/ 1599 h 1599"/>
                <a:gd name="T6" fmla="*/ 1599 w 1599"/>
                <a:gd name="T7" fmla="*/ 800 h 1599"/>
                <a:gd name="T8" fmla="*/ 799 w 1599"/>
                <a:gd name="T9" fmla="*/ 0 h 1599"/>
                <a:gd name="T10" fmla="*/ 799 w 1599"/>
                <a:gd name="T11" fmla="*/ 1333 h 1599"/>
                <a:gd name="T12" fmla="*/ 266 w 1599"/>
                <a:gd name="T13" fmla="*/ 800 h 1599"/>
                <a:gd name="T14" fmla="*/ 799 w 1599"/>
                <a:gd name="T15" fmla="*/ 267 h 1599"/>
                <a:gd name="T16" fmla="*/ 1332 w 1599"/>
                <a:gd name="T17" fmla="*/ 800 h 1599"/>
                <a:gd name="T18" fmla="*/ 799 w 1599"/>
                <a:gd name="T19" fmla="*/ 1333 h 1599"/>
                <a:gd name="T20" fmla="*/ 799 w 1599"/>
                <a:gd name="T21" fmla="*/ 1333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99" h="1599">
                  <a:moveTo>
                    <a:pt x="799" y="0"/>
                  </a:moveTo>
                  <a:cubicBezTo>
                    <a:pt x="358" y="0"/>
                    <a:pt x="0" y="358"/>
                    <a:pt x="0" y="800"/>
                  </a:cubicBezTo>
                  <a:cubicBezTo>
                    <a:pt x="0" y="1241"/>
                    <a:pt x="358" y="1599"/>
                    <a:pt x="799" y="1599"/>
                  </a:cubicBezTo>
                  <a:cubicBezTo>
                    <a:pt x="1241" y="1599"/>
                    <a:pt x="1599" y="1241"/>
                    <a:pt x="1599" y="800"/>
                  </a:cubicBezTo>
                  <a:cubicBezTo>
                    <a:pt x="1598" y="358"/>
                    <a:pt x="1241" y="1"/>
                    <a:pt x="799" y="0"/>
                  </a:cubicBezTo>
                  <a:close/>
                  <a:moveTo>
                    <a:pt x="799" y="1333"/>
                  </a:moveTo>
                  <a:cubicBezTo>
                    <a:pt x="505" y="1333"/>
                    <a:pt x="266" y="1094"/>
                    <a:pt x="266" y="800"/>
                  </a:cubicBezTo>
                  <a:cubicBezTo>
                    <a:pt x="266" y="505"/>
                    <a:pt x="505" y="267"/>
                    <a:pt x="799" y="267"/>
                  </a:cubicBezTo>
                  <a:cubicBezTo>
                    <a:pt x="1094" y="267"/>
                    <a:pt x="1332" y="505"/>
                    <a:pt x="1332" y="800"/>
                  </a:cubicBezTo>
                  <a:cubicBezTo>
                    <a:pt x="1332" y="1094"/>
                    <a:pt x="1094" y="1333"/>
                    <a:pt x="799" y="1333"/>
                  </a:cubicBezTo>
                  <a:close/>
                  <a:moveTo>
                    <a:pt x="799" y="1333"/>
                  </a:move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0190" y="1023104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Dars metodlari</a:t>
            </a:r>
            <a:endParaRPr lang="en-US" sz="46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190" y="2107525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2901315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Suhbat</a:t>
            </a:r>
            <a:endParaRPr lang="en-US" sz="2300" dirty="0"/>
          </a:p>
        </p:txBody>
      </p:sp>
      <p:sp>
        <p:nvSpPr>
          <p:cNvPr id="6" name="Text 2"/>
          <p:cNvSpPr/>
          <p:nvPr/>
        </p:nvSpPr>
        <p:spPr>
          <a:xfrm>
            <a:off x="6280190" y="3409474"/>
            <a:ext cx="36080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Mavzuga oid muhokamalar va fikrlarni bildirish.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8421" y="2107525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0228421" y="2901315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Blits-so'rov</a:t>
            </a:r>
            <a:endParaRPr lang="en-US" sz="2300" dirty="0"/>
          </a:p>
        </p:txBody>
      </p:sp>
      <p:sp>
        <p:nvSpPr>
          <p:cNvPr id="9" name="Text 4"/>
          <p:cNvSpPr/>
          <p:nvPr/>
        </p:nvSpPr>
        <p:spPr>
          <a:xfrm>
            <a:off x="10228421" y="3409474"/>
            <a:ext cx="3608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Mavzuga oid savollar orqali faollikni ta'minlash.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190" y="4815721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280190" y="5609511"/>
            <a:ext cx="3274100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Hayotiy vaziyatlar (Keys)</a:t>
            </a:r>
            <a:endParaRPr lang="en-US" sz="2300" dirty="0"/>
          </a:p>
        </p:txBody>
      </p:sp>
      <p:sp>
        <p:nvSpPr>
          <p:cNvPr id="12" name="Text 6"/>
          <p:cNvSpPr/>
          <p:nvPr/>
        </p:nvSpPr>
        <p:spPr>
          <a:xfrm>
            <a:off x="6280190" y="6117669"/>
            <a:ext cx="360807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Huquqiy xulq-atvorga oid vaziyatlarni tahlil qilish va hal qilish.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28421" y="4815721"/>
            <a:ext cx="566976" cy="56697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10228421" y="5609511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Hikoya</a:t>
            </a:r>
            <a:endParaRPr lang="en-US" sz="2300" dirty="0"/>
          </a:p>
        </p:txBody>
      </p:sp>
      <p:sp>
        <p:nvSpPr>
          <p:cNvPr id="15" name="Text 8"/>
          <p:cNvSpPr/>
          <p:nvPr/>
        </p:nvSpPr>
        <p:spPr>
          <a:xfrm>
            <a:off x="10228421" y="6117669"/>
            <a:ext cx="3608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Huquqiy xulq-atvorning turli shakllariga oid misollar keltirish.</a:t>
            </a:r>
            <a:endParaRPr lang="en-US" sz="1750" dirty="0"/>
          </a:p>
        </p:txBody>
      </p:sp>
      <p:grpSp>
        <p:nvGrpSpPr>
          <p:cNvPr id="16" name="Graphic 187">
            <a:extLst>
              <a:ext uri="{FF2B5EF4-FFF2-40B4-BE49-F238E27FC236}">
                <a16:creationId xmlns:a16="http://schemas.microsoft.com/office/drawing/2014/main" id="{E3D37EAE-4A60-5915-89E1-08AE7D4AAE28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555313" y="2106373"/>
            <a:ext cx="5239281" cy="4690382"/>
            <a:chOff x="107735" y="4224880"/>
            <a:chExt cx="2571734" cy="2633438"/>
          </a:xfrm>
        </p:grpSpPr>
        <p:sp>
          <p:nvSpPr>
            <p:cNvPr id="17" name="Freeform: Shape 3">
              <a:extLst>
                <a:ext uri="{FF2B5EF4-FFF2-40B4-BE49-F238E27FC236}">
                  <a16:creationId xmlns:a16="http://schemas.microsoft.com/office/drawing/2014/main" id="{DD467C0C-F44F-0E5A-EA95-DA3E8A7E6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1038" y="5061884"/>
              <a:ext cx="779110" cy="779110"/>
            </a:xfrm>
            <a:custGeom>
              <a:avLst/>
              <a:gdLst>
                <a:gd name="T0" fmla="*/ 759984 w 779110"/>
                <a:gd name="T1" fmla="*/ 513760 h 779110"/>
                <a:gd name="T2" fmla="*/ 769935 w 779110"/>
                <a:gd name="T3" fmla="*/ 444318 h 779110"/>
                <a:gd name="T4" fmla="*/ 779886 w 779110"/>
                <a:gd name="T5" fmla="*/ 374875 h 779110"/>
                <a:gd name="T6" fmla="*/ 718912 w 779110"/>
                <a:gd name="T7" fmla="*/ 353280 h 779110"/>
                <a:gd name="T8" fmla="*/ 696047 w 779110"/>
                <a:gd name="T9" fmla="*/ 264360 h 779110"/>
                <a:gd name="T10" fmla="*/ 739025 w 779110"/>
                <a:gd name="T11" fmla="*/ 216089 h 779110"/>
                <a:gd name="T12" fmla="*/ 696893 w 779110"/>
                <a:gd name="T13" fmla="*/ 159985 h 779110"/>
                <a:gd name="T14" fmla="*/ 654762 w 779110"/>
                <a:gd name="T15" fmla="*/ 103880 h 779110"/>
                <a:gd name="T16" fmla="*/ 596329 w 779110"/>
                <a:gd name="T17" fmla="*/ 131615 h 779110"/>
                <a:gd name="T18" fmla="*/ 517359 w 779110"/>
                <a:gd name="T19" fmla="*/ 84826 h 779110"/>
                <a:gd name="T20" fmla="*/ 513760 w 779110"/>
                <a:gd name="T21" fmla="*/ 20253 h 779110"/>
                <a:gd name="T22" fmla="*/ 444318 w 779110"/>
                <a:gd name="T23" fmla="*/ 10302 h 779110"/>
                <a:gd name="T24" fmla="*/ 374875 w 779110"/>
                <a:gd name="T25" fmla="*/ 352 h 779110"/>
                <a:gd name="T26" fmla="*/ 353280 w 779110"/>
                <a:gd name="T27" fmla="*/ 61326 h 779110"/>
                <a:gd name="T28" fmla="*/ 264360 w 779110"/>
                <a:gd name="T29" fmla="*/ 84191 h 779110"/>
                <a:gd name="T30" fmla="*/ 216089 w 779110"/>
                <a:gd name="T31" fmla="*/ 41213 h 779110"/>
                <a:gd name="T32" fmla="*/ 159985 w 779110"/>
                <a:gd name="T33" fmla="*/ 83344 h 779110"/>
                <a:gd name="T34" fmla="*/ 103880 w 779110"/>
                <a:gd name="T35" fmla="*/ 125475 h 779110"/>
                <a:gd name="T36" fmla="*/ 131615 w 779110"/>
                <a:gd name="T37" fmla="*/ 183909 h 779110"/>
                <a:gd name="T38" fmla="*/ 84826 w 779110"/>
                <a:gd name="T39" fmla="*/ 262878 h 779110"/>
                <a:gd name="T40" fmla="*/ 20253 w 779110"/>
                <a:gd name="T41" fmla="*/ 266477 h 779110"/>
                <a:gd name="T42" fmla="*/ 10302 w 779110"/>
                <a:gd name="T43" fmla="*/ 335920 h 779110"/>
                <a:gd name="T44" fmla="*/ 352 w 779110"/>
                <a:gd name="T45" fmla="*/ 405362 h 779110"/>
                <a:gd name="T46" fmla="*/ 61326 w 779110"/>
                <a:gd name="T47" fmla="*/ 426957 h 779110"/>
                <a:gd name="T48" fmla="*/ 84191 w 779110"/>
                <a:gd name="T49" fmla="*/ 515877 h 779110"/>
                <a:gd name="T50" fmla="*/ 41213 w 779110"/>
                <a:gd name="T51" fmla="*/ 564148 h 779110"/>
                <a:gd name="T52" fmla="*/ 83344 w 779110"/>
                <a:gd name="T53" fmla="*/ 620253 h 779110"/>
                <a:gd name="T54" fmla="*/ 125475 w 779110"/>
                <a:gd name="T55" fmla="*/ 676357 h 779110"/>
                <a:gd name="T56" fmla="*/ 183909 w 779110"/>
                <a:gd name="T57" fmla="*/ 648622 h 779110"/>
                <a:gd name="T58" fmla="*/ 262878 w 779110"/>
                <a:gd name="T59" fmla="*/ 695411 h 779110"/>
                <a:gd name="T60" fmla="*/ 266477 w 779110"/>
                <a:gd name="T61" fmla="*/ 759984 h 779110"/>
                <a:gd name="T62" fmla="*/ 335920 w 779110"/>
                <a:gd name="T63" fmla="*/ 769935 h 779110"/>
                <a:gd name="T64" fmla="*/ 405362 w 779110"/>
                <a:gd name="T65" fmla="*/ 779886 h 779110"/>
                <a:gd name="T66" fmla="*/ 426957 w 779110"/>
                <a:gd name="T67" fmla="*/ 718912 h 779110"/>
                <a:gd name="T68" fmla="*/ 515877 w 779110"/>
                <a:gd name="T69" fmla="*/ 696047 h 779110"/>
                <a:gd name="T70" fmla="*/ 564148 w 779110"/>
                <a:gd name="T71" fmla="*/ 739025 h 779110"/>
                <a:gd name="T72" fmla="*/ 620253 w 779110"/>
                <a:gd name="T73" fmla="*/ 696893 h 779110"/>
                <a:gd name="T74" fmla="*/ 676357 w 779110"/>
                <a:gd name="T75" fmla="*/ 654762 h 779110"/>
                <a:gd name="T76" fmla="*/ 648622 w 779110"/>
                <a:gd name="T77" fmla="*/ 596329 h 779110"/>
                <a:gd name="T78" fmla="*/ 695411 w 779110"/>
                <a:gd name="T79" fmla="*/ 517359 h 779110"/>
                <a:gd name="T80" fmla="*/ 759984 w 779110"/>
                <a:gd name="T81" fmla="*/ 513760 h 779110"/>
                <a:gd name="T82" fmla="*/ 633802 w 779110"/>
                <a:gd name="T83" fmla="*/ 424840 h 779110"/>
                <a:gd name="T84" fmla="*/ 355398 w 779110"/>
                <a:gd name="T85" fmla="*/ 633591 h 779110"/>
                <a:gd name="T86" fmla="*/ 146647 w 779110"/>
                <a:gd name="T87" fmla="*/ 355186 h 779110"/>
                <a:gd name="T88" fmla="*/ 425052 w 779110"/>
                <a:gd name="T89" fmla="*/ 146435 h 779110"/>
                <a:gd name="T90" fmla="*/ 633802 w 779110"/>
                <a:gd name="T91" fmla="*/ 424840 h 77911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79110"/>
                <a:gd name="T139" fmla="*/ 0 h 779110"/>
                <a:gd name="T140" fmla="*/ 779110 w 779110"/>
                <a:gd name="T141" fmla="*/ 779110 h 77911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79110" h="779110">
                  <a:moveTo>
                    <a:pt x="759984" y="513760"/>
                  </a:moveTo>
                  <a:lnTo>
                    <a:pt x="769935" y="444318"/>
                  </a:lnTo>
                  <a:lnTo>
                    <a:pt x="779886" y="374875"/>
                  </a:lnTo>
                  <a:lnTo>
                    <a:pt x="718912" y="353280"/>
                  </a:lnTo>
                  <a:cubicBezTo>
                    <a:pt x="715524" y="322370"/>
                    <a:pt x="707691" y="292518"/>
                    <a:pt x="696047" y="264360"/>
                  </a:cubicBezTo>
                  <a:lnTo>
                    <a:pt x="739025" y="216089"/>
                  </a:lnTo>
                  <a:lnTo>
                    <a:pt x="696893" y="159985"/>
                  </a:lnTo>
                  <a:lnTo>
                    <a:pt x="654762" y="103880"/>
                  </a:lnTo>
                  <a:lnTo>
                    <a:pt x="596329" y="131615"/>
                  </a:lnTo>
                  <a:cubicBezTo>
                    <a:pt x="572617" y="112561"/>
                    <a:pt x="546152" y="96894"/>
                    <a:pt x="517359" y="84826"/>
                  </a:cubicBezTo>
                  <a:lnTo>
                    <a:pt x="513760" y="20253"/>
                  </a:lnTo>
                  <a:lnTo>
                    <a:pt x="444318" y="10302"/>
                  </a:lnTo>
                  <a:lnTo>
                    <a:pt x="374875" y="352"/>
                  </a:lnTo>
                  <a:lnTo>
                    <a:pt x="353280" y="61326"/>
                  </a:lnTo>
                  <a:cubicBezTo>
                    <a:pt x="322370" y="64713"/>
                    <a:pt x="292518" y="72547"/>
                    <a:pt x="264360" y="84191"/>
                  </a:cubicBezTo>
                  <a:lnTo>
                    <a:pt x="216089" y="41213"/>
                  </a:lnTo>
                  <a:lnTo>
                    <a:pt x="159985" y="83344"/>
                  </a:lnTo>
                  <a:lnTo>
                    <a:pt x="103880" y="125475"/>
                  </a:lnTo>
                  <a:lnTo>
                    <a:pt x="131615" y="183909"/>
                  </a:lnTo>
                  <a:cubicBezTo>
                    <a:pt x="112561" y="207621"/>
                    <a:pt x="96894" y="234085"/>
                    <a:pt x="84826" y="262878"/>
                  </a:cubicBezTo>
                  <a:lnTo>
                    <a:pt x="20253" y="266477"/>
                  </a:lnTo>
                  <a:lnTo>
                    <a:pt x="10302" y="335920"/>
                  </a:lnTo>
                  <a:lnTo>
                    <a:pt x="352" y="405362"/>
                  </a:lnTo>
                  <a:lnTo>
                    <a:pt x="61326" y="426957"/>
                  </a:lnTo>
                  <a:cubicBezTo>
                    <a:pt x="64713" y="457867"/>
                    <a:pt x="72547" y="487719"/>
                    <a:pt x="84191" y="515877"/>
                  </a:cubicBezTo>
                  <a:lnTo>
                    <a:pt x="41213" y="564148"/>
                  </a:lnTo>
                  <a:lnTo>
                    <a:pt x="83344" y="620253"/>
                  </a:lnTo>
                  <a:lnTo>
                    <a:pt x="125475" y="676357"/>
                  </a:lnTo>
                  <a:lnTo>
                    <a:pt x="183909" y="648622"/>
                  </a:lnTo>
                  <a:cubicBezTo>
                    <a:pt x="207621" y="667677"/>
                    <a:pt x="234085" y="683344"/>
                    <a:pt x="262878" y="695411"/>
                  </a:cubicBezTo>
                  <a:lnTo>
                    <a:pt x="266477" y="759984"/>
                  </a:lnTo>
                  <a:lnTo>
                    <a:pt x="335920" y="769935"/>
                  </a:lnTo>
                  <a:lnTo>
                    <a:pt x="405362" y="779886"/>
                  </a:lnTo>
                  <a:lnTo>
                    <a:pt x="426957" y="718912"/>
                  </a:lnTo>
                  <a:cubicBezTo>
                    <a:pt x="457867" y="715524"/>
                    <a:pt x="487719" y="707691"/>
                    <a:pt x="515877" y="696047"/>
                  </a:cubicBezTo>
                  <a:lnTo>
                    <a:pt x="564148" y="739025"/>
                  </a:lnTo>
                  <a:lnTo>
                    <a:pt x="620253" y="696893"/>
                  </a:lnTo>
                  <a:lnTo>
                    <a:pt x="676357" y="654762"/>
                  </a:lnTo>
                  <a:lnTo>
                    <a:pt x="648622" y="596329"/>
                  </a:lnTo>
                  <a:cubicBezTo>
                    <a:pt x="667677" y="572617"/>
                    <a:pt x="683344" y="546152"/>
                    <a:pt x="695411" y="517359"/>
                  </a:cubicBezTo>
                  <a:lnTo>
                    <a:pt x="759984" y="513760"/>
                  </a:lnTo>
                  <a:close/>
                  <a:moveTo>
                    <a:pt x="633802" y="424840"/>
                  </a:moveTo>
                  <a:cubicBezTo>
                    <a:pt x="614536" y="559279"/>
                    <a:pt x="490048" y="652857"/>
                    <a:pt x="355398" y="633591"/>
                  </a:cubicBezTo>
                  <a:cubicBezTo>
                    <a:pt x="220959" y="614325"/>
                    <a:pt x="127381" y="489836"/>
                    <a:pt x="146647" y="355186"/>
                  </a:cubicBezTo>
                  <a:cubicBezTo>
                    <a:pt x="165913" y="220747"/>
                    <a:pt x="290401" y="127169"/>
                    <a:pt x="425052" y="146435"/>
                  </a:cubicBezTo>
                  <a:cubicBezTo>
                    <a:pt x="559491" y="165913"/>
                    <a:pt x="652857" y="290401"/>
                    <a:pt x="633802" y="424840"/>
                  </a:cubicBezTo>
                  <a:close/>
                </a:path>
              </a:pathLst>
            </a:custGeom>
            <a:solidFill>
              <a:srgbClr val="6263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11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8" name="Freeform: Shape 4">
              <a:extLst>
                <a:ext uri="{FF2B5EF4-FFF2-40B4-BE49-F238E27FC236}">
                  <a16:creationId xmlns:a16="http://schemas.microsoft.com/office/drawing/2014/main" id="{93B733E1-DA30-CE88-52F0-61B3D1BA47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7255" y="4622999"/>
              <a:ext cx="357798" cy="355681"/>
            </a:xfrm>
            <a:custGeom>
              <a:avLst/>
              <a:gdLst>
                <a:gd name="T0" fmla="*/ 348629 w 357797"/>
                <a:gd name="T1" fmla="*/ 235785 h 355680"/>
                <a:gd name="T2" fmla="*/ 353075 w 357797"/>
                <a:gd name="T3" fmla="*/ 203816 h 355680"/>
                <a:gd name="T4" fmla="*/ 357521 w 357797"/>
                <a:gd name="T5" fmla="*/ 171841 h 355680"/>
                <a:gd name="T6" fmla="*/ 329574 w 357797"/>
                <a:gd name="T7" fmla="*/ 161890 h 355680"/>
                <a:gd name="T8" fmla="*/ 319200 w 357797"/>
                <a:gd name="T9" fmla="*/ 121241 h 355680"/>
                <a:gd name="T10" fmla="*/ 338890 w 357797"/>
                <a:gd name="T11" fmla="*/ 99223 h 355680"/>
                <a:gd name="T12" fmla="*/ 319624 w 357797"/>
                <a:gd name="T13" fmla="*/ 73393 h 355680"/>
                <a:gd name="T14" fmla="*/ 300358 w 357797"/>
                <a:gd name="T15" fmla="*/ 47564 h 355680"/>
                <a:gd name="T16" fmla="*/ 273682 w 357797"/>
                <a:gd name="T17" fmla="*/ 60267 h 355680"/>
                <a:gd name="T18" fmla="*/ 237478 w 357797"/>
                <a:gd name="T19" fmla="*/ 38884 h 355680"/>
                <a:gd name="T20" fmla="*/ 235785 w 357797"/>
                <a:gd name="T21" fmla="*/ 9244 h 355680"/>
                <a:gd name="T22" fmla="*/ 203816 w 357797"/>
                <a:gd name="T23" fmla="*/ 4798 h 355680"/>
                <a:gd name="T24" fmla="*/ 171841 w 357797"/>
                <a:gd name="T25" fmla="*/ 352 h 355680"/>
                <a:gd name="T26" fmla="*/ 161890 w 357797"/>
                <a:gd name="T27" fmla="*/ 28298 h 355680"/>
                <a:gd name="T28" fmla="*/ 121241 w 357797"/>
                <a:gd name="T29" fmla="*/ 38672 h 355680"/>
                <a:gd name="T30" fmla="*/ 99223 w 357797"/>
                <a:gd name="T31" fmla="*/ 18983 h 355680"/>
                <a:gd name="T32" fmla="*/ 73393 w 357797"/>
                <a:gd name="T33" fmla="*/ 38249 h 355680"/>
                <a:gd name="T34" fmla="*/ 47564 w 357797"/>
                <a:gd name="T35" fmla="*/ 57515 h 355680"/>
                <a:gd name="T36" fmla="*/ 60267 w 357797"/>
                <a:gd name="T37" fmla="*/ 84191 h 355680"/>
                <a:gd name="T38" fmla="*/ 38884 w 357797"/>
                <a:gd name="T39" fmla="*/ 120394 h 355680"/>
                <a:gd name="T40" fmla="*/ 9244 w 357797"/>
                <a:gd name="T41" fmla="*/ 122088 h 355680"/>
                <a:gd name="T42" fmla="*/ 4798 w 357797"/>
                <a:gd name="T43" fmla="*/ 153845 h 355680"/>
                <a:gd name="T44" fmla="*/ 352 w 357797"/>
                <a:gd name="T45" fmla="*/ 185820 h 355680"/>
                <a:gd name="T46" fmla="*/ 28298 w 357797"/>
                <a:gd name="T47" fmla="*/ 195771 h 355680"/>
                <a:gd name="T48" fmla="*/ 38672 w 357797"/>
                <a:gd name="T49" fmla="*/ 236420 h 355680"/>
                <a:gd name="T50" fmla="*/ 18983 w 357797"/>
                <a:gd name="T51" fmla="*/ 258438 h 355680"/>
                <a:gd name="T52" fmla="*/ 38249 w 357797"/>
                <a:gd name="T53" fmla="*/ 284267 h 355680"/>
                <a:gd name="T54" fmla="*/ 57515 w 357797"/>
                <a:gd name="T55" fmla="*/ 310096 h 355680"/>
                <a:gd name="T56" fmla="*/ 84191 w 357797"/>
                <a:gd name="T57" fmla="*/ 297394 h 355680"/>
                <a:gd name="T58" fmla="*/ 120394 w 357797"/>
                <a:gd name="T59" fmla="*/ 318777 h 355680"/>
                <a:gd name="T60" fmla="*/ 122088 w 357797"/>
                <a:gd name="T61" fmla="*/ 348417 h 355680"/>
                <a:gd name="T62" fmla="*/ 154057 w 357797"/>
                <a:gd name="T63" fmla="*/ 352863 h 355680"/>
                <a:gd name="T64" fmla="*/ 186032 w 357797"/>
                <a:gd name="T65" fmla="*/ 357309 h 355680"/>
                <a:gd name="T66" fmla="*/ 195982 w 357797"/>
                <a:gd name="T67" fmla="*/ 329363 h 355680"/>
                <a:gd name="T68" fmla="*/ 236631 w 357797"/>
                <a:gd name="T69" fmla="*/ 318989 h 355680"/>
                <a:gd name="T70" fmla="*/ 258650 w 357797"/>
                <a:gd name="T71" fmla="*/ 338678 h 355680"/>
                <a:gd name="T72" fmla="*/ 284479 w 357797"/>
                <a:gd name="T73" fmla="*/ 319412 h 355680"/>
                <a:gd name="T74" fmla="*/ 310308 w 357797"/>
                <a:gd name="T75" fmla="*/ 300146 h 355680"/>
                <a:gd name="T76" fmla="*/ 297605 w 357797"/>
                <a:gd name="T77" fmla="*/ 273470 h 355680"/>
                <a:gd name="T78" fmla="*/ 318989 w 357797"/>
                <a:gd name="T79" fmla="*/ 237267 h 355680"/>
                <a:gd name="T80" fmla="*/ 348629 w 357797"/>
                <a:gd name="T81" fmla="*/ 235785 h 355680"/>
                <a:gd name="T82" fmla="*/ 290830 w 357797"/>
                <a:gd name="T83" fmla="*/ 194924 h 355680"/>
                <a:gd name="T84" fmla="*/ 163161 w 357797"/>
                <a:gd name="T85" fmla="*/ 290619 h 355680"/>
                <a:gd name="T86" fmla="*/ 67465 w 357797"/>
                <a:gd name="T87" fmla="*/ 162949 h 355680"/>
                <a:gd name="T88" fmla="*/ 195135 w 357797"/>
                <a:gd name="T89" fmla="*/ 67254 h 355680"/>
                <a:gd name="T90" fmla="*/ 290830 w 357797"/>
                <a:gd name="T91" fmla="*/ 194924 h 3556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57797"/>
                <a:gd name="T139" fmla="*/ 0 h 355680"/>
                <a:gd name="T140" fmla="*/ 357797 w 357797"/>
                <a:gd name="T141" fmla="*/ 355680 h 35568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57797" h="355680">
                  <a:moveTo>
                    <a:pt x="348623" y="235779"/>
                  </a:moveTo>
                  <a:lnTo>
                    <a:pt x="353069" y="203810"/>
                  </a:lnTo>
                  <a:lnTo>
                    <a:pt x="357515" y="171841"/>
                  </a:lnTo>
                  <a:lnTo>
                    <a:pt x="329568" y="161890"/>
                  </a:lnTo>
                  <a:cubicBezTo>
                    <a:pt x="328086" y="147705"/>
                    <a:pt x="324487" y="133944"/>
                    <a:pt x="319194" y="121241"/>
                  </a:cubicBezTo>
                  <a:lnTo>
                    <a:pt x="338884" y="99223"/>
                  </a:lnTo>
                  <a:lnTo>
                    <a:pt x="319618" y="73393"/>
                  </a:lnTo>
                  <a:lnTo>
                    <a:pt x="300352" y="47564"/>
                  </a:lnTo>
                  <a:lnTo>
                    <a:pt x="273676" y="60267"/>
                  </a:lnTo>
                  <a:cubicBezTo>
                    <a:pt x="262878" y="51587"/>
                    <a:pt x="250599" y="44389"/>
                    <a:pt x="237472" y="38884"/>
                  </a:cubicBezTo>
                  <a:lnTo>
                    <a:pt x="235779" y="9244"/>
                  </a:lnTo>
                  <a:lnTo>
                    <a:pt x="203810" y="4798"/>
                  </a:lnTo>
                  <a:lnTo>
                    <a:pt x="171841" y="352"/>
                  </a:lnTo>
                  <a:lnTo>
                    <a:pt x="161890" y="28298"/>
                  </a:lnTo>
                  <a:cubicBezTo>
                    <a:pt x="147705" y="29780"/>
                    <a:pt x="133944" y="33379"/>
                    <a:pt x="121241" y="38672"/>
                  </a:cubicBezTo>
                  <a:lnTo>
                    <a:pt x="99223" y="18983"/>
                  </a:lnTo>
                  <a:lnTo>
                    <a:pt x="73393" y="38249"/>
                  </a:lnTo>
                  <a:lnTo>
                    <a:pt x="47564" y="57515"/>
                  </a:lnTo>
                  <a:lnTo>
                    <a:pt x="60267" y="84191"/>
                  </a:lnTo>
                  <a:cubicBezTo>
                    <a:pt x="51587" y="94988"/>
                    <a:pt x="44388" y="107268"/>
                    <a:pt x="38884" y="120394"/>
                  </a:cubicBezTo>
                  <a:lnTo>
                    <a:pt x="9244" y="122088"/>
                  </a:lnTo>
                  <a:lnTo>
                    <a:pt x="4798" y="153845"/>
                  </a:lnTo>
                  <a:lnTo>
                    <a:pt x="352" y="185814"/>
                  </a:lnTo>
                  <a:lnTo>
                    <a:pt x="28298" y="195765"/>
                  </a:lnTo>
                  <a:cubicBezTo>
                    <a:pt x="29780" y="209949"/>
                    <a:pt x="33379" y="223711"/>
                    <a:pt x="38672" y="236414"/>
                  </a:cubicBezTo>
                  <a:lnTo>
                    <a:pt x="18983" y="258432"/>
                  </a:lnTo>
                  <a:lnTo>
                    <a:pt x="38249" y="284261"/>
                  </a:lnTo>
                  <a:lnTo>
                    <a:pt x="57515" y="310090"/>
                  </a:lnTo>
                  <a:lnTo>
                    <a:pt x="84191" y="297388"/>
                  </a:lnTo>
                  <a:cubicBezTo>
                    <a:pt x="94988" y="306068"/>
                    <a:pt x="107268" y="313266"/>
                    <a:pt x="120394" y="318771"/>
                  </a:cubicBezTo>
                  <a:lnTo>
                    <a:pt x="122088" y="348411"/>
                  </a:lnTo>
                  <a:lnTo>
                    <a:pt x="154057" y="352857"/>
                  </a:lnTo>
                  <a:lnTo>
                    <a:pt x="186026" y="357303"/>
                  </a:lnTo>
                  <a:lnTo>
                    <a:pt x="195976" y="329357"/>
                  </a:lnTo>
                  <a:cubicBezTo>
                    <a:pt x="210161" y="327875"/>
                    <a:pt x="223923" y="324275"/>
                    <a:pt x="236625" y="318983"/>
                  </a:cubicBezTo>
                  <a:lnTo>
                    <a:pt x="258644" y="338672"/>
                  </a:lnTo>
                  <a:lnTo>
                    <a:pt x="284473" y="319406"/>
                  </a:lnTo>
                  <a:lnTo>
                    <a:pt x="310302" y="300140"/>
                  </a:lnTo>
                  <a:lnTo>
                    <a:pt x="297599" y="273464"/>
                  </a:lnTo>
                  <a:cubicBezTo>
                    <a:pt x="306280" y="262666"/>
                    <a:pt x="313478" y="250387"/>
                    <a:pt x="318983" y="237261"/>
                  </a:cubicBezTo>
                  <a:lnTo>
                    <a:pt x="348623" y="235779"/>
                  </a:lnTo>
                  <a:close/>
                  <a:moveTo>
                    <a:pt x="290824" y="194918"/>
                  </a:moveTo>
                  <a:cubicBezTo>
                    <a:pt x="281932" y="256527"/>
                    <a:pt x="224981" y="299505"/>
                    <a:pt x="163161" y="290613"/>
                  </a:cubicBezTo>
                  <a:cubicBezTo>
                    <a:pt x="101551" y="281721"/>
                    <a:pt x="58573" y="224769"/>
                    <a:pt x="67465" y="162949"/>
                  </a:cubicBezTo>
                  <a:cubicBezTo>
                    <a:pt x="76357" y="101340"/>
                    <a:pt x="133309" y="58362"/>
                    <a:pt x="195129" y="67254"/>
                  </a:cubicBezTo>
                  <a:cubicBezTo>
                    <a:pt x="256738" y="76146"/>
                    <a:pt x="299717" y="133309"/>
                    <a:pt x="290824" y="194918"/>
                  </a:cubicBezTo>
                  <a:close/>
                </a:path>
              </a:pathLst>
            </a:custGeom>
            <a:solidFill>
              <a:srgbClr val="F994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11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9" name="Freeform: Shape 5">
              <a:extLst>
                <a:ext uri="{FF2B5EF4-FFF2-40B4-BE49-F238E27FC236}">
                  <a16:creationId xmlns:a16="http://schemas.microsoft.com/office/drawing/2014/main" id="{5BF0E7A1-23CC-A4B2-4785-BB086D035E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735" y="5665649"/>
              <a:ext cx="256175" cy="207480"/>
            </a:xfrm>
            <a:custGeom>
              <a:avLst/>
              <a:gdLst>
                <a:gd name="T0" fmla="*/ 255794 w 256174"/>
                <a:gd name="T1" fmla="*/ 51632 h 207480"/>
                <a:gd name="T2" fmla="*/ 69902 w 256174"/>
                <a:gd name="T3" fmla="*/ 2091 h 207480"/>
                <a:gd name="T4" fmla="*/ 69902 w 256174"/>
                <a:gd name="T5" fmla="*/ 24109 h 207480"/>
                <a:gd name="T6" fmla="*/ 234834 w 256174"/>
                <a:gd name="T7" fmla="*/ 83178 h 207480"/>
                <a:gd name="T8" fmla="*/ 9775 w 256174"/>
                <a:gd name="T9" fmla="*/ 54808 h 207480"/>
                <a:gd name="T10" fmla="*/ 5964 w 256174"/>
                <a:gd name="T11" fmla="*/ 78943 h 207480"/>
                <a:gd name="T12" fmla="*/ 223825 w 256174"/>
                <a:gd name="T13" fmla="*/ 125944 h 207480"/>
                <a:gd name="T14" fmla="*/ 15492 w 256174"/>
                <a:gd name="T15" fmla="*/ 103079 h 207480"/>
                <a:gd name="T16" fmla="*/ 21420 w 256174"/>
                <a:gd name="T17" fmla="*/ 129543 h 207480"/>
                <a:gd name="T18" fmla="*/ 219379 w 256174"/>
                <a:gd name="T19" fmla="*/ 169769 h 207480"/>
                <a:gd name="T20" fmla="*/ 68632 w 256174"/>
                <a:gd name="T21" fmla="*/ 168499 h 207480"/>
                <a:gd name="T22" fmla="*/ 97849 w 256174"/>
                <a:gd name="T23" fmla="*/ 192211 h 207480"/>
                <a:gd name="T24" fmla="*/ 223825 w 256174"/>
                <a:gd name="T25" fmla="*/ 207454 h 207480"/>
                <a:gd name="T26" fmla="*/ 255794 w 256174"/>
                <a:gd name="T27" fmla="*/ 51632 h 20748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56174"/>
                <a:gd name="T43" fmla="*/ 0 h 207480"/>
                <a:gd name="T44" fmla="*/ 256174 w 256174"/>
                <a:gd name="T45" fmla="*/ 207480 h 20748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56174" h="207480">
                  <a:moveTo>
                    <a:pt x="255788" y="51632"/>
                  </a:moveTo>
                  <a:cubicBezTo>
                    <a:pt x="255788" y="51632"/>
                    <a:pt x="83875" y="-4261"/>
                    <a:pt x="69902" y="2091"/>
                  </a:cubicBezTo>
                  <a:cubicBezTo>
                    <a:pt x="55929" y="8231"/>
                    <a:pt x="54024" y="18181"/>
                    <a:pt x="69902" y="24109"/>
                  </a:cubicBezTo>
                  <a:cubicBezTo>
                    <a:pt x="85781" y="30037"/>
                    <a:pt x="234828" y="83178"/>
                    <a:pt x="234828" y="83178"/>
                  </a:cubicBezTo>
                  <a:cubicBezTo>
                    <a:pt x="234828" y="83178"/>
                    <a:pt x="22478" y="52267"/>
                    <a:pt x="9775" y="54808"/>
                  </a:cubicBezTo>
                  <a:cubicBezTo>
                    <a:pt x="2365" y="56290"/>
                    <a:pt x="-2292" y="74921"/>
                    <a:pt x="5964" y="78943"/>
                  </a:cubicBezTo>
                  <a:cubicBezTo>
                    <a:pt x="14221" y="82966"/>
                    <a:pt x="223819" y="125944"/>
                    <a:pt x="223819" y="125944"/>
                  </a:cubicBezTo>
                  <a:cubicBezTo>
                    <a:pt x="223819" y="125944"/>
                    <a:pt x="25442" y="97786"/>
                    <a:pt x="15492" y="103079"/>
                  </a:cubicBezTo>
                  <a:cubicBezTo>
                    <a:pt x="6811" y="107737"/>
                    <a:pt x="6600" y="126367"/>
                    <a:pt x="21420" y="129543"/>
                  </a:cubicBezTo>
                  <a:cubicBezTo>
                    <a:pt x="36028" y="132719"/>
                    <a:pt x="219373" y="169769"/>
                    <a:pt x="219373" y="169769"/>
                  </a:cubicBezTo>
                  <a:cubicBezTo>
                    <a:pt x="219373" y="169769"/>
                    <a:pt x="74137" y="158760"/>
                    <a:pt x="68632" y="168499"/>
                  </a:cubicBezTo>
                  <a:cubicBezTo>
                    <a:pt x="65245" y="174427"/>
                    <a:pt x="60375" y="190517"/>
                    <a:pt x="97849" y="192211"/>
                  </a:cubicBezTo>
                  <a:cubicBezTo>
                    <a:pt x="135322" y="193905"/>
                    <a:pt x="223819" y="207454"/>
                    <a:pt x="223819" y="207454"/>
                  </a:cubicBezTo>
                  <a:lnTo>
                    <a:pt x="255788" y="51632"/>
                  </a:lnTo>
                  <a:close/>
                </a:path>
              </a:pathLst>
            </a:custGeom>
            <a:solidFill>
              <a:srgbClr val="EEA8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" name="Freeform: Shape 6">
              <a:extLst>
                <a:ext uri="{FF2B5EF4-FFF2-40B4-BE49-F238E27FC236}">
                  <a16:creationId xmlns:a16="http://schemas.microsoft.com/office/drawing/2014/main" id="{A3C53163-A6A9-ED26-BF1F-D1A363FFC1B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588" y="5613652"/>
              <a:ext cx="245589" cy="292166"/>
            </a:xfrm>
            <a:custGeom>
              <a:avLst/>
              <a:gdLst>
                <a:gd name="T0" fmla="*/ 245419 w 245589"/>
                <a:gd name="T1" fmla="*/ 199959 h 292166"/>
                <a:gd name="T2" fmla="*/ 185715 w 245589"/>
                <a:gd name="T3" fmla="*/ 142796 h 292166"/>
                <a:gd name="T4" fmla="*/ 149936 w 245589"/>
                <a:gd name="T5" fmla="*/ 64462 h 292166"/>
                <a:gd name="T6" fmla="*/ 106746 w 245589"/>
                <a:gd name="T7" fmla="*/ 3276 h 292166"/>
                <a:gd name="T8" fmla="*/ 132151 w 245589"/>
                <a:gd name="T9" fmla="*/ 119719 h 292166"/>
                <a:gd name="T10" fmla="*/ 41961 w 245589"/>
                <a:gd name="T11" fmla="*/ 101512 h 292166"/>
                <a:gd name="T12" fmla="*/ 26082 w 245589"/>
                <a:gd name="T13" fmla="*/ 260509 h 292166"/>
                <a:gd name="T14" fmla="*/ 160945 w 245589"/>
                <a:gd name="T15" fmla="*/ 274483 h 292166"/>
                <a:gd name="T16" fmla="*/ 200324 w 245589"/>
                <a:gd name="T17" fmla="*/ 292055 h 292166"/>
                <a:gd name="T18" fmla="*/ 245419 w 245589"/>
                <a:gd name="T19" fmla="*/ 199959 h 29216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45589"/>
                <a:gd name="T31" fmla="*/ 0 h 292166"/>
                <a:gd name="T32" fmla="*/ 245589 w 245589"/>
                <a:gd name="T33" fmla="*/ 292166 h 29216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45589" h="292166">
                  <a:moveTo>
                    <a:pt x="245419" y="199959"/>
                  </a:moveTo>
                  <a:cubicBezTo>
                    <a:pt x="245419" y="199959"/>
                    <a:pt x="189738" y="177941"/>
                    <a:pt x="185715" y="142796"/>
                  </a:cubicBezTo>
                  <a:cubicBezTo>
                    <a:pt x="182328" y="112944"/>
                    <a:pt x="157557" y="75894"/>
                    <a:pt x="149936" y="64462"/>
                  </a:cubicBezTo>
                  <a:cubicBezTo>
                    <a:pt x="139773" y="49218"/>
                    <a:pt x="124530" y="-9003"/>
                    <a:pt x="106746" y="3276"/>
                  </a:cubicBezTo>
                  <a:cubicBezTo>
                    <a:pt x="88962" y="15767"/>
                    <a:pt x="127494" y="100453"/>
                    <a:pt x="132151" y="119719"/>
                  </a:cubicBezTo>
                  <a:cubicBezTo>
                    <a:pt x="137021" y="138985"/>
                    <a:pt x="61015" y="97913"/>
                    <a:pt x="41961" y="101512"/>
                  </a:cubicBezTo>
                  <a:cubicBezTo>
                    <a:pt x="22907" y="105323"/>
                    <a:pt x="-28752" y="238491"/>
                    <a:pt x="26082" y="260509"/>
                  </a:cubicBezTo>
                  <a:cubicBezTo>
                    <a:pt x="80916" y="282528"/>
                    <a:pt x="151841" y="268555"/>
                    <a:pt x="160945" y="274483"/>
                  </a:cubicBezTo>
                  <a:cubicBezTo>
                    <a:pt x="170048" y="280411"/>
                    <a:pt x="200324" y="292055"/>
                    <a:pt x="200324" y="292055"/>
                  </a:cubicBezTo>
                  <a:lnTo>
                    <a:pt x="245419" y="199959"/>
                  </a:lnTo>
                  <a:close/>
                </a:path>
              </a:pathLst>
            </a:custGeom>
            <a:solidFill>
              <a:srgbClr val="EEA8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1" name="Freeform: Shape 7">
              <a:extLst>
                <a:ext uri="{FF2B5EF4-FFF2-40B4-BE49-F238E27FC236}">
                  <a16:creationId xmlns:a16="http://schemas.microsoft.com/office/drawing/2014/main" id="{F992FBC7-D3F3-D5FE-C599-16B69F827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4559" y="5380076"/>
              <a:ext cx="1291460" cy="1477769"/>
            </a:xfrm>
            <a:custGeom>
              <a:avLst/>
              <a:gdLst>
                <a:gd name="T0" fmla="*/ 19372 w 1291459"/>
                <a:gd name="T1" fmla="*/ 1431776 h 1477768"/>
                <a:gd name="T2" fmla="*/ 15561 w 1291459"/>
                <a:gd name="T3" fmla="*/ 1476872 h 1477768"/>
                <a:gd name="T4" fmla="*/ 811826 w 1291459"/>
                <a:gd name="T5" fmla="*/ 1476872 h 1477768"/>
                <a:gd name="T6" fmla="*/ 810768 w 1291459"/>
                <a:gd name="T7" fmla="*/ 1431776 h 1477768"/>
                <a:gd name="T8" fmla="*/ 805898 w 1291459"/>
                <a:gd name="T9" fmla="*/ 999243 h 1477768"/>
                <a:gd name="T10" fmla="*/ 837655 w 1291459"/>
                <a:gd name="T11" fmla="*/ 559294 h 1477768"/>
                <a:gd name="T12" fmla="*/ 1195665 w 1291459"/>
                <a:gd name="T13" fmla="*/ 806583 h 1477768"/>
                <a:gd name="T14" fmla="*/ 929751 w 1291459"/>
                <a:gd name="T15" fmla="*/ 1176449 h 1477768"/>
                <a:gd name="T16" fmla="*/ 971036 w 1291459"/>
                <a:gd name="T17" fmla="*/ 1266216 h 1477768"/>
                <a:gd name="T18" fmla="*/ 1290937 w 1291459"/>
                <a:gd name="T19" fmla="*/ 897832 h 1477768"/>
                <a:gd name="T20" fmla="*/ 992419 w 1291459"/>
                <a:gd name="T21" fmla="*/ 146874 h 1477768"/>
                <a:gd name="T22" fmla="*/ 711897 w 1291459"/>
                <a:gd name="T23" fmla="*/ 27890 h 1477768"/>
                <a:gd name="T24" fmla="*/ 634827 w 1291459"/>
                <a:gd name="T25" fmla="*/ 1638 h 1477768"/>
                <a:gd name="T26" fmla="*/ 370395 w 1291459"/>
                <a:gd name="T27" fmla="*/ 23868 h 1477768"/>
                <a:gd name="T28" fmla="*/ 299471 w 1291459"/>
                <a:gd name="T29" fmla="*/ 52237 h 1477768"/>
                <a:gd name="T30" fmla="*/ 74418 w 1291459"/>
                <a:gd name="T31" fmla="*/ 156824 h 1477768"/>
                <a:gd name="T32" fmla="*/ 1588 w 1291459"/>
                <a:gd name="T33" fmla="*/ 193663 h 1477768"/>
                <a:gd name="T34" fmla="*/ 16408 w 1291459"/>
                <a:gd name="T35" fmla="*/ 461270 h 1477768"/>
                <a:gd name="T36" fmla="*/ 30381 w 1291459"/>
                <a:gd name="T37" fmla="*/ 879625 h 1477768"/>
                <a:gd name="T38" fmla="*/ 39485 w 1291459"/>
                <a:gd name="T39" fmla="*/ 1037775 h 1477768"/>
                <a:gd name="T40" fmla="*/ 27841 w 1291459"/>
                <a:gd name="T41" fmla="*/ 1310464 h 1477768"/>
                <a:gd name="T42" fmla="*/ 19372 w 1291459"/>
                <a:gd name="T43" fmla="*/ 1431776 h 147776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291459"/>
                <a:gd name="T67" fmla="*/ 0 h 1477768"/>
                <a:gd name="T68" fmla="*/ 1291459 w 1291459"/>
                <a:gd name="T69" fmla="*/ 1477768 h 147776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291459" h="1477768">
                  <a:moveTo>
                    <a:pt x="19372" y="1431770"/>
                  </a:moveTo>
                  <a:cubicBezTo>
                    <a:pt x="18102" y="1447861"/>
                    <a:pt x="16831" y="1463104"/>
                    <a:pt x="15561" y="1476866"/>
                  </a:cubicBezTo>
                  <a:lnTo>
                    <a:pt x="811820" y="1476866"/>
                  </a:lnTo>
                  <a:cubicBezTo>
                    <a:pt x="811609" y="1463528"/>
                    <a:pt x="811185" y="1448284"/>
                    <a:pt x="810762" y="1431770"/>
                  </a:cubicBezTo>
                  <a:cubicBezTo>
                    <a:pt x="808009" y="1299025"/>
                    <a:pt x="804199" y="1081383"/>
                    <a:pt x="805892" y="999237"/>
                  </a:cubicBezTo>
                  <a:cubicBezTo>
                    <a:pt x="808009" y="881947"/>
                    <a:pt x="832780" y="577078"/>
                    <a:pt x="837649" y="559294"/>
                  </a:cubicBezTo>
                  <a:cubicBezTo>
                    <a:pt x="837649" y="559294"/>
                    <a:pt x="1012314" y="305448"/>
                    <a:pt x="1195659" y="806577"/>
                  </a:cubicBezTo>
                  <a:cubicBezTo>
                    <a:pt x="1233556" y="909894"/>
                    <a:pt x="886556" y="1168609"/>
                    <a:pt x="929745" y="1176443"/>
                  </a:cubicBezTo>
                  <a:cubicBezTo>
                    <a:pt x="972723" y="1184276"/>
                    <a:pt x="971030" y="1266210"/>
                    <a:pt x="971030" y="1266210"/>
                  </a:cubicBezTo>
                  <a:cubicBezTo>
                    <a:pt x="971030" y="1266210"/>
                    <a:pt x="1297706" y="981665"/>
                    <a:pt x="1290931" y="897826"/>
                  </a:cubicBezTo>
                  <a:cubicBezTo>
                    <a:pt x="1287120" y="851249"/>
                    <a:pt x="1031368" y="174820"/>
                    <a:pt x="992413" y="146874"/>
                  </a:cubicBezTo>
                  <a:cubicBezTo>
                    <a:pt x="965737" y="127819"/>
                    <a:pt x="798482" y="60706"/>
                    <a:pt x="711891" y="27890"/>
                  </a:cubicBezTo>
                  <a:cubicBezTo>
                    <a:pt x="671665" y="12647"/>
                    <a:pt x="641178" y="1849"/>
                    <a:pt x="634827" y="1638"/>
                  </a:cubicBezTo>
                  <a:cubicBezTo>
                    <a:pt x="614926" y="367"/>
                    <a:pt x="370395" y="23868"/>
                    <a:pt x="370395" y="23868"/>
                  </a:cubicBezTo>
                  <a:cubicBezTo>
                    <a:pt x="370395" y="23868"/>
                    <a:pt x="335250" y="35935"/>
                    <a:pt x="299471" y="52237"/>
                  </a:cubicBezTo>
                  <a:cubicBezTo>
                    <a:pt x="238285" y="80395"/>
                    <a:pt x="142802" y="124220"/>
                    <a:pt x="74418" y="156824"/>
                  </a:cubicBezTo>
                  <a:cubicBezTo>
                    <a:pt x="52188" y="167410"/>
                    <a:pt x="24665" y="181595"/>
                    <a:pt x="1588" y="193663"/>
                  </a:cubicBezTo>
                  <a:cubicBezTo>
                    <a:pt x="4340" y="276867"/>
                    <a:pt x="9421" y="365999"/>
                    <a:pt x="16408" y="461270"/>
                  </a:cubicBezTo>
                  <a:cubicBezTo>
                    <a:pt x="16408" y="461270"/>
                    <a:pt x="29111" y="669386"/>
                    <a:pt x="30381" y="879619"/>
                  </a:cubicBezTo>
                  <a:cubicBezTo>
                    <a:pt x="41390" y="927254"/>
                    <a:pt x="39485" y="1037769"/>
                    <a:pt x="39485" y="1037769"/>
                  </a:cubicBezTo>
                  <a:cubicBezTo>
                    <a:pt x="42449" y="1142568"/>
                    <a:pt x="30805" y="1250331"/>
                    <a:pt x="27841" y="1310458"/>
                  </a:cubicBezTo>
                  <a:cubicBezTo>
                    <a:pt x="25723" y="1348355"/>
                    <a:pt x="22548" y="1392392"/>
                    <a:pt x="19372" y="1431770"/>
                  </a:cubicBezTo>
                  <a:close/>
                </a:path>
              </a:pathLst>
            </a:custGeom>
            <a:solidFill>
              <a:srgbClr val="DBD8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2" name="Freeform: Shape 8">
              <a:extLst>
                <a:ext uri="{FF2B5EF4-FFF2-40B4-BE49-F238E27FC236}">
                  <a16:creationId xmlns:a16="http://schemas.microsoft.com/office/drawing/2014/main" id="{2A195E1B-1283-1D45-6411-876BADE40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847" y="5417175"/>
              <a:ext cx="355681" cy="1439660"/>
            </a:xfrm>
            <a:custGeom>
              <a:avLst/>
              <a:gdLst>
                <a:gd name="T0" fmla="*/ 1588 w 355680"/>
                <a:gd name="T1" fmla="*/ 1439766 h 1439660"/>
                <a:gd name="T2" fmla="*/ 107022 w 355680"/>
                <a:gd name="T3" fmla="*/ 1439766 h 1439660"/>
                <a:gd name="T4" fmla="*/ 110833 w 355680"/>
                <a:gd name="T5" fmla="*/ 1405256 h 1439660"/>
                <a:gd name="T6" fmla="*/ 112103 w 355680"/>
                <a:gd name="T7" fmla="*/ 1394671 h 1439660"/>
                <a:gd name="T8" fmla="*/ 144707 w 355680"/>
                <a:gd name="T9" fmla="*/ 1197353 h 1439660"/>
                <a:gd name="T10" fmla="*/ 182187 w 355680"/>
                <a:gd name="T11" fmla="*/ 961291 h 1439660"/>
                <a:gd name="T12" fmla="*/ 252688 w 355680"/>
                <a:gd name="T13" fmla="*/ 444283 h 1439660"/>
                <a:gd name="T14" fmla="*/ 354522 w 355680"/>
                <a:gd name="T15" fmla="*/ 1588 h 1439660"/>
                <a:gd name="T16" fmla="*/ 19372 w 355680"/>
                <a:gd name="T17" fmla="*/ 155081 h 1439660"/>
                <a:gd name="T18" fmla="*/ 33557 w 355680"/>
                <a:gd name="T19" fmla="*/ 427346 h 1439660"/>
                <a:gd name="T20" fmla="*/ 53881 w 355680"/>
                <a:gd name="T21" fmla="*/ 889308 h 1439660"/>
                <a:gd name="T22" fmla="*/ 58327 w 355680"/>
                <a:gd name="T23" fmla="*/ 988178 h 1439660"/>
                <a:gd name="T24" fmla="*/ 44354 w 355680"/>
                <a:gd name="T25" fmla="*/ 1130239 h 1439660"/>
                <a:gd name="T26" fmla="*/ 44143 w 355680"/>
                <a:gd name="T27" fmla="*/ 1132144 h 1439660"/>
                <a:gd name="T28" fmla="*/ 39908 w 355680"/>
                <a:gd name="T29" fmla="*/ 1168136 h 1439660"/>
                <a:gd name="T30" fmla="*/ 39908 w 355680"/>
                <a:gd name="T31" fmla="*/ 1168771 h 1439660"/>
                <a:gd name="T32" fmla="*/ 8574 w 355680"/>
                <a:gd name="T33" fmla="*/ 1394883 h 1439660"/>
                <a:gd name="T34" fmla="*/ 1588 w 355680"/>
                <a:gd name="T35" fmla="*/ 1439766 h 14396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55680"/>
                <a:gd name="T55" fmla="*/ 0 h 1439660"/>
                <a:gd name="T56" fmla="*/ 355680 w 355680"/>
                <a:gd name="T57" fmla="*/ 1439660 h 14396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55680" h="1439660">
                  <a:moveTo>
                    <a:pt x="1588" y="1439766"/>
                  </a:moveTo>
                  <a:lnTo>
                    <a:pt x="107022" y="1439766"/>
                  </a:lnTo>
                  <a:cubicBezTo>
                    <a:pt x="108504" y="1426851"/>
                    <a:pt x="109774" y="1415419"/>
                    <a:pt x="110833" y="1405256"/>
                  </a:cubicBezTo>
                  <a:cubicBezTo>
                    <a:pt x="111256" y="1401657"/>
                    <a:pt x="111680" y="1398270"/>
                    <a:pt x="112103" y="1394671"/>
                  </a:cubicBezTo>
                  <a:cubicBezTo>
                    <a:pt x="118878" y="1336237"/>
                    <a:pt x="131581" y="1268700"/>
                    <a:pt x="144707" y="1197353"/>
                  </a:cubicBezTo>
                  <a:cubicBezTo>
                    <a:pt x="158680" y="1121559"/>
                    <a:pt x="173289" y="1040895"/>
                    <a:pt x="182181" y="961291"/>
                  </a:cubicBezTo>
                  <a:cubicBezTo>
                    <a:pt x="204834" y="759527"/>
                    <a:pt x="235956" y="561785"/>
                    <a:pt x="252682" y="444283"/>
                  </a:cubicBezTo>
                  <a:cubicBezTo>
                    <a:pt x="296295" y="138356"/>
                    <a:pt x="354516" y="1588"/>
                    <a:pt x="354516" y="1588"/>
                  </a:cubicBezTo>
                  <a:cubicBezTo>
                    <a:pt x="326570" y="9845"/>
                    <a:pt x="19372" y="155081"/>
                    <a:pt x="19372" y="155081"/>
                  </a:cubicBezTo>
                  <a:cubicBezTo>
                    <a:pt x="22124" y="239767"/>
                    <a:pt x="26358" y="330381"/>
                    <a:pt x="33557" y="427346"/>
                  </a:cubicBezTo>
                  <a:cubicBezTo>
                    <a:pt x="33557" y="427346"/>
                    <a:pt x="40332" y="664467"/>
                    <a:pt x="53881" y="889308"/>
                  </a:cubicBezTo>
                  <a:cubicBezTo>
                    <a:pt x="58539" y="921488"/>
                    <a:pt x="60868" y="954516"/>
                    <a:pt x="58327" y="988178"/>
                  </a:cubicBezTo>
                  <a:cubicBezTo>
                    <a:pt x="54940" y="1032215"/>
                    <a:pt x="50282" y="1080063"/>
                    <a:pt x="44354" y="1130239"/>
                  </a:cubicBezTo>
                  <a:cubicBezTo>
                    <a:pt x="44354" y="1130874"/>
                    <a:pt x="44143" y="1131509"/>
                    <a:pt x="44143" y="1132144"/>
                  </a:cubicBezTo>
                  <a:cubicBezTo>
                    <a:pt x="42661" y="1144001"/>
                    <a:pt x="41178" y="1156068"/>
                    <a:pt x="39908" y="1168136"/>
                  </a:cubicBezTo>
                  <a:lnTo>
                    <a:pt x="39908" y="1168771"/>
                  </a:lnTo>
                  <a:cubicBezTo>
                    <a:pt x="30805" y="1242871"/>
                    <a:pt x="20007" y="1320359"/>
                    <a:pt x="8574" y="1394883"/>
                  </a:cubicBezTo>
                  <a:cubicBezTo>
                    <a:pt x="6246" y="1409703"/>
                    <a:pt x="3917" y="1424946"/>
                    <a:pt x="1588" y="1439766"/>
                  </a:cubicBezTo>
                  <a:close/>
                </a:path>
              </a:pathLst>
            </a:custGeom>
            <a:solidFill>
              <a:srgbClr val="4A12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3" name="Freeform: Shape 9">
              <a:extLst>
                <a:ext uri="{FF2B5EF4-FFF2-40B4-BE49-F238E27FC236}">
                  <a16:creationId xmlns:a16="http://schemas.microsoft.com/office/drawing/2014/main" id="{E08C43DF-5550-DB12-3D32-F567CDA72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7113" y="5393252"/>
              <a:ext cx="982356" cy="1465066"/>
            </a:xfrm>
            <a:custGeom>
              <a:avLst/>
              <a:gdLst>
                <a:gd name="T0" fmla="*/ 33451 w 982356"/>
                <a:gd name="T1" fmla="*/ 1060803 h 1465065"/>
                <a:gd name="T2" fmla="*/ 75159 w 982356"/>
                <a:gd name="T3" fmla="*/ 1418389 h 1465065"/>
                <a:gd name="T4" fmla="*/ 80028 w 982356"/>
                <a:gd name="T5" fmla="*/ 1463484 h 1465065"/>
                <a:gd name="T6" fmla="*/ 403105 w 982356"/>
                <a:gd name="T7" fmla="*/ 1463484 h 1465065"/>
                <a:gd name="T8" fmla="*/ 390826 w 982356"/>
                <a:gd name="T9" fmla="*/ 1418389 h 1465065"/>
                <a:gd name="T10" fmla="*/ 328370 w 982356"/>
                <a:gd name="T11" fmla="*/ 1073294 h 1465065"/>
                <a:gd name="T12" fmla="*/ 418137 w 982356"/>
                <a:gd name="T13" fmla="*/ 511820 h 1465065"/>
                <a:gd name="T14" fmla="*/ 669019 w 982356"/>
                <a:gd name="T15" fmla="*/ 766307 h 1465065"/>
                <a:gd name="T16" fmla="*/ 403528 w 982356"/>
                <a:gd name="T17" fmla="*/ 1153322 h 1465065"/>
                <a:gd name="T18" fmla="*/ 505787 w 982356"/>
                <a:gd name="T19" fmla="*/ 1311684 h 1465065"/>
                <a:gd name="T20" fmla="*/ 981933 w 982356"/>
                <a:gd name="T21" fmla="*/ 729675 h 1465065"/>
                <a:gd name="T22" fmla="*/ 533733 w 982356"/>
                <a:gd name="T23" fmla="*/ 138779 h 1465065"/>
                <a:gd name="T24" fmla="*/ 262103 w 982356"/>
                <a:gd name="T25" fmla="*/ 31016 h 1465065"/>
                <a:gd name="T26" fmla="*/ 184827 w 982356"/>
                <a:gd name="T27" fmla="*/ 1588 h 1465065"/>
                <a:gd name="T28" fmla="*/ 2964 w 982356"/>
                <a:gd name="T29" fmla="*/ 652187 h 1465065"/>
                <a:gd name="T30" fmla="*/ 33451 w 982356"/>
                <a:gd name="T31" fmla="*/ 1060803 h 146506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982356"/>
                <a:gd name="T49" fmla="*/ 0 h 1465065"/>
                <a:gd name="T50" fmla="*/ 982356 w 982356"/>
                <a:gd name="T51" fmla="*/ 1465065 h 146506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982356" h="1465065">
                  <a:moveTo>
                    <a:pt x="33451" y="1060797"/>
                  </a:moveTo>
                  <a:cubicBezTo>
                    <a:pt x="47424" y="1196506"/>
                    <a:pt x="62668" y="1306174"/>
                    <a:pt x="75159" y="1418383"/>
                  </a:cubicBezTo>
                  <a:cubicBezTo>
                    <a:pt x="76853" y="1433414"/>
                    <a:pt x="78335" y="1448446"/>
                    <a:pt x="80028" y="1463478"/>
                  </a:cubicBezTo>
                  <a:lnTo>
                    <a:pt x="403105" y="1463478"/>
                  </a:lnTo>
                  <a:cubicBezTo>
                    <a:pt x="398871" y="1448446"/>
                    <a:pt x="394848" y="1433414"/>
                    <a:pt x="390826" y="1418383"/>
                  </a:cubicBezTo>
                  <a:cubicBezTo>
                    <a:pt x="356104" y="1287543"/>
                    <a:pt x="328370" y="1154163"/>
                    <a:pt x="328370" y="1073288"/>
                  </a:cubicBezTo>
                  <a:cubicBezTo>
                    <a:pt x="328370" y="1073288"/>
                    <a:pt x="395695" y="589731"/>
                    <a:pt x="418137" y="511820"/>
                  </a:cubicBezTo>
                  <a:cubicBezTo>
                    <a:pt x="418137" y="511820"/>
                    <a:pt x="621595" y="662138"/>
                    <a:pt x="669019" y="766301"/>
                  </a:cubicBezTo>
                  <a:cubicBezTo>
                    <a:pt x="711573" y="859456"/>
                    <a:pt x="399929" y="1143789"/>
                    <a:pt x="403528" y="1153316"/>
                  </a:cubicBezTo>
                  <a:cubicBezTo>
                    <a:pt x="424700" y="1209420"/>
                    <a:pt x="505787" y="1311678"/>
                    <a:pt x="505787" y="1311678"/>
                  </a:cubicBezTo>
                  <a:cubicBezTo>
                    <a:pt x="505787" y="1311678"/>
                    <a:pt x="988285" y="793401"/>
                    <a:pt x="981933" y="729675"/>
                  </a:cubicBezTo>
                  <a:cubicBezTo>
                    <a:pt x="977275" y="683309"/>
                    <a:pt x="572900" y="166725"/>
                    <a:pt x="533733" y="138779"/>
                  </a:cubicBezTo>
                  <a:cubicBezTo>
                    <a:pt x="511080" y="122689"/>
                    <a:pt x="344037" y="63408"/>
                    <a:pt x="262103" y="31016"/>
                  </a:cubicBezTo>
                  <a:cubicBezTo>
                    <a:pt x="247071" y="25088"/>
                    <a:pt x="198165" y="6669"/>
                    <a:pt x="184827" y="1588"/>
                  </a:cubicBezTo>
                  <a:cubicBezTo>
                    <a:pt x="167466" y="20854"/>
                    <a:pt x="45307" y="152540"/>
                    <a:pt x="2964" y="652187"/>
                  </a:cubicBezTo>
                  <a:cubicBezTo>
                    <a:pt x="-4234" y="736873"/>
                    <a:pt x="18419" y="915137"/>
                    <a:pt x="33451" y="1060797"/>
                  </a:cubicBezTo>
                  <a:close/>
                </a:path>
              </a:pathLst>
            </a:custGeom>
            <a:solidFill>
              <a:srgbClr val="4A12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4" name="Freeform: Shape 10">
              <a:extLst>
                <a:ext uri="{FF2B5EF4-FFF2-40B4-BE49-F238E27FC236}">
                  <a16:creationId xmlns:a16="http://schemas.microsoft.com/office/drawing/2014/main" id="{E7E82DEE-8638-E847-E328-F50296885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5533" y="5144172"/>
              <a:ext cx="275229" cy="309103"/>
            </a:xfrm>
            <a:custGeom>
              <a:avLst/>
              <a:gdLst>
                <a:gd name="T0" fmla="*/ 241411 w 275229"/>
                <a:gd name="T1" fmla="*/ 263370 h 309103"/>
                <a:gd name="T2" fmla="*/ 275497 w 275229"/>
                <a:gd name="T3" fmla="*/ 9524 h 309103"/>
                <a:gd name="T4" fmla="*/ 11489 w 275229"/>
                <a:gd name="T5" fmla="*/ 129143 h 309103"/>
                <a:gd name="T6" fmla="*/ 12971 w 275229"/>
                <a:gd name="T7" fmla="*/ 166617 h 309103"/>
                <a:gd name="T8" fmla="*/ 13394 w 275229"/>
                <a:gd name="T9" fmla="*/ 203878 h 309103"/>
                <a:gd name="T10" fmla="*/ 13182 w 275229"/>
                <a:gd name="T11" fmla="*/ 217428 h 309103"/>
                <a:gd name="T12" fmla="*/ 11277 w 275229"/>
                <a:gd name="T13" fmla="*/ 250667 h 309103"/>
                <a:gd name="T14" fmla="*/ 2173 w 275229"/>
                <a:gd name="T15" fmla="*/ 283483 h 309103"/>
                <a:gd name="T16" fmla="*/ 241411 w 275229"/>
                <a:gd name="T17" fmla="*/ 263370 h 30910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75229"/>
                <a:gd name="T28" fmla="*/ 0 h 309103"/>
                <a:gd name="T29" fmla="*/ 275229 w 275229"/>
                <a:gd name="T30" fmla="*/ 309103 h 30910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75229" h="309103">
                  <a:moveTo>
                    <a:pt x="241411" y="263370"/>
                  </a:moveTo>
                  <a:cubicBezTo>
                    <a:pt x="241411" y="263370"/>
                    <a:pt x="243105" y="179319"/>
                    <a:pt x="275497" y="9524"/>
                  </a:cubicBezTo>
                  <a:cubicBezTo>
                    <a:pt x="284177" y="-35994"/>
                    <a:pt x="11489" y="129143"/>
                    <a:pt x="11489" y="129143"/>
                  </a:cubicBezTo>
                  <a:cubicBezTo>
                    <a:pt x="11489" y="129143"/>
                    <a:pt x="12335" y="145022"/>
                    <a:pt x="12971" y="166617"/>
                  </a:cubicBezTo>
                  <a:cubicBezTo>
                    <a:pt x="13182" y="178049"/>
                    <a:pt x="13394" y="190964"/>
                    <a:pt x="13394" y="203878"/>
                  </a:cubicBezTo>
                  <a:cubicBezTo>
                    <a:pt x="13394" y="208536"/>
                    <a:pt x="13394" y="212982"/>
                    <a:pt x="13182" y="217428"/>
                  </a:cubicBezTo>
                  <a:cubicBezTo>
                    <a:pt x="12971" y="229496"/>
                    <a:pt x="12335" y="240928"/>
                    <a:pt x="11277" y="250667"/>
                  </a:cubicBezTo>
                  <a:cubicBezTo>
                    <a:pt x="10218" y="260830"/>
                    <a:pt x="4290" y="278614"/>
                    <a:pt x="2173" y="283483"/>
                  </a:cubicBezTo>
                  <a:cubicBezTo>
                    <a:pt x="-9259" y="309524"/>
                    <a:pt x="149527" y="329213"/>
                    <a:pt x="241411" y="263370"/>
                  </a:cubicBezTo>
                  <a:close/>
                </a:path>
              </a:pathLst>
            </a:custGeom>
            <a:solidFill>
              <a:srgbClr val="EEA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" name="Freeform: Shape 11">
              <a:extLst>
                <a:ext uri="{FF2B5EF4-FFF2-40B4-BE49-F238E27FC236}">
                  <a16:creationId xmlns:a16="http://schemas.microsoft.com/office/drawing/2014/main" id="{1F15CE62-46DD-7080-9EC2-D19926DE72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831" y="5494028"/>
              <a:ext cx="76217" cy="82569"/>
            </a:xfrm>
            <a:custGeom>
              <a:avLst/>
              <a:gdLst>
                <a:gd name="T0" fmla="*/ 46895 w 76217"/>
                <a:gd name="T1" fmla="*/ 1588 h 82568"/>
                <a:gd name="T2" fmla="*/ 1588 w 76217"/>
                <a:gd name="T3" fmla="*/ 62356 h 82568"/>
                <a:gd name="T4" fmla="*/ 75053 w 76217"/>
                <a:gd name="T5" fmla="*/ 71671 h 82568"/>
                <a:gd name="T6" fmla="*/ 46895 w 76217"/>
                <a:gd name="T7" fmla="*/ 1588 h 825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217"/>
                <a:gd name="T13" fmla="*/ 0 h 82568"/>
                <a:gd name="T14" fmla="*/ 76217 w 76217"/>
                <a:gd name="T15" fmla="*/ 82568 h 825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217" h="82568">
                  <a:moveTo>
                    <a:pt x="46895" y="1588"/>
                  </a:moveTo>
                  <a:lnTo>
                    <a:pt x="1588" y="62350"/>
                  </a:lnTo>
                  <a:cubicBezTo>
                    <a:pt x="1588" y="62350"/>
                    <a:pt x="28052" y="97918"/>
                    <a:pt x="75053" y="71665"/>
                  </a:cubicBezTo>
                  <a:lnTo>
                    <a:pt x="46895" y="1588"/>
                  </a:lnTo>
                  <a:close/>
                </a:path>
              </a:pathLst>
            </a:custGeom>
            <a:solidFill>
              <a:srgbClr val="FB5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6" name="Freeform: Shape 12">
              <a:extLst>
                <a:ext uri="{FF2B5EF4-FFF2-40B4-BE49-F238E27FC236}">
                  <a16:creationId xmlns:a16="http://schemas.microsoft.com/office/drawing/2014/main" id="{232CAF6E-59FB-7A9B-14EA-229AA1554E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0964" y="5555425"/>
              <a:ext cx="179958" cy="1278757"/>
            </a:xfrm>
            <a:custGeom>
              <a:avLst/>
              <a:gdLst>
                <a:gd name="T0" fmla="*/ 142528 w 179957"/>
                <a:gd name="T1" fmla="*/ 3282 h 1278756"/>
                <a:gd name="T2" fmla="*/ 6390 w 179957"/>
                <a:gd name="T3" fmla="*/ 1177246 h 1278756"/>
                <a:gd name="T4" fmla="*/ 63976 w 179957"/>
                <a:gd name="T5" fmla="*/ 1278869 h 1278756"/>
                <a:gd name="T6" fmla="*/ 117969 w 179957"/>
                <a:gd name="T7" fmla="*/ 1172376 h 1278756"/>
                <a:gd name="T8" fmla="*/ 179790 w 179957"/>
                <a:gd name="T9" fmla="*/ 1588 h 1278756"/>
                <a:gd name="T10" fmla="*/ 142528 w 179957"/>
                <a:gd name="T11" fmla="*/ 3282 h 12787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9957"/>
                <a:gd name="T19" fmla="*/ 0 h 1278756"/>
                <a:gd name="T20" fmla="*/ 179957 w 179957"/>
                <a:gd name="T21" fmla="*/ 1278756 h 12787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9957" h="1278756">
                  <a:moveTo>
                    <a:pt x="142522" y="3282"/>
                  </a:moveTo>
                  <a:cubicBezTo>
                    <a:pt x="142522" y="3282"/>
                    <a:pt x="-28967" y="663408"/>
                    <a:pt x="6390" y="1177240"/>
                  </a:cubicBezTo>
                  <a:lnTo>
                    <a:pt x="63976" y="1278863"/>
                  </a:lnTo>
                  <a:lnTo>
                    <a:pt x="117963" y="1172370"/>
                  </a:lnTo>
                  <a:cubicBezTo>
                    <a:pt x="117963" y="1172370"/>
                    <a:pt x="132783" y="253317"/>
                    <a:pt x="179784" y="1588"/>
                  </a:cubicBezTo>
                  <a:lnTo>
                    <a:pt x="142522" y="3282"/>
                  </a:lnTo>
                  <a:close/>
                </a:path>
              </a:pathLst>
            </a:custGeom>
            <a:solidFill>
              <a:srgbClr val="FB5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7" name="Freeform: Shape 13">
              <a:extLst>
                <a:ext uri="{FF2B5EF4-FFF2-40B4-BE49-F238E27FC236}">
                  <a16:creationId xmlns:a16="http://schemas.microsoft.com/office/drawing/2014/main" id="{D38A8B2D-8E41-3893-AD3D-42ED40C40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6655" y="5420152"/>
              <a:ext cx="152435" cy="76217"/>
            </a:xfrm>
            <a:custGeom>
              <a:avLst/>
              <a:gdLst>
                <a:gd name="T0" fmla="*/ 1588 w 152434"/>
                <a:gd name="T1" fmla="*/ 18935 h 76217"/>
                <a:gd name="T2" fmla="*/ 50071 w 152434"/>
                <a:gd name="T3" fmla="*/ 75463 h 76217"/>
                <a:gd name="T4" fmla="*/ 150641 w 152434"/>
                <a:gd name="T5" fmla="*/ 19782 h 76217"/>
                <a:gd name="T6" fmla="*/ 1588 w 152434"/>
                <a:gd name="T7" fmla="*/ 18935 h 762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2434"/>
                <a:gd name="T13" fmla="*/ 0 h 76217"/>
                <a:gd name="T14" fmla="*/ 152434 w 152434"/>
                <a:gd name="T15" fmla="*/ 76217 h 762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2434" h="76217">
                  <a:moveTo>
                    <a:pt x="1588" y="18935"/>
                  </a:moveTo>
                  <a:lnTo>
                    <a:pt x="50071" y="75463"/>
                  </a:lnTo>
                  <a:cubicBezTo>
                    <a:pt x="50071" y="75463"/>
                    <a:pt x="127770" y="60432"/>
                    <a:pt x="150635" y="19782"/>
                  </a:cubicBezTo>
                  <a:cubicBezTo>
                    <a:pt x="173289" y="-20655"/>
                    <a:pt x="1588" y="18935"/>
                    <a:pt x="1588" y="18935"/>
                  </a:cubicBezTo>
                  <a:close/>
                </a:path>
              </a:pathLst>
            </a:custGeom>
            <a:solidFill>
              <a:srgbClr val="EEA9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" name="Freeform: Shape 14">
              <a:extLst>
                <a:ext uri="{FF2B5EF4-FFF2-40B4-BE49-F238E27FC236}">
                  <a16:creationId xmlns:a16="http://schemas.microsoft.com/office/drawing/2014/main" id="{394A97D5-49C1-5E5A-98A1-BC91788FE1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4312" y="5387747"/>
              <a:ext cx="93154" cy="188426"/>
            </a:xfrm>
            <a:custGeom>
              <a:avLst/>
              <a:gdLst>
                <a:gd name="T0" fmla="*/ 32710 w 93154"/>
                <a:gd name="T1" fmla="*/ 1588 h 188426"/>
                <a:gd name="T2" fmla="*/ 92202 w 93154"/>
                <a:gd name="T3" fmla="*/ 107869 h 188426"/>
                <a:gd name="T4" fmla="*/ 33345 w 93154"/>
                <a:gd name="T5" fmla="*/ 186838 h 188426"/>
                <a:gd name="T6" fmla="*/ 1588 w 93154"/>
                <a:gd name="T7" fmla="*/ 22971 h 188426"/>
                <a:gd name="T8" fmla="*/ 32710 w 93154"/>
                <a:gd name="T9" fmla="*/ 1588 h 1884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3154"/>
                <a:gd name="T16" fmla="*/ 0 h 188426"/>
                <a:gd name="T17" fmla="*/ 93154 w 93154"/>
                <a:gd name="T18" fmla="*/ 188426 h 1884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3154" h="188426">
                  <a:moveTo>
                    <a:pt x="32710" y="1588"/>
                  </a:moveTo>
                  <a:cubicBezTo>
                    <a:pt x="32710" y="1588"/>
                    <a:pt x="38426" y="44778"/>
                    <a:pt x="92202" y="107869"/>
                  </a:cubicBezTo>
                  <a:lnTo>
                    <a:pt x="33345" y="186838"/>
                  </a:lnTo>
                  <a:lnTo>
                    <a:pt x="1588" y="22971"/>
                  </a:lnTo>
                  <a:lnTo>
                    <a:pt x="32710" y="1588"/>
                  </a:lnTo>
                  <a:close/>
                </a:path>
              </a:pathLst>
            </a:custGeom>
            <a:solidFill>
              <a:srgbClr val="C4C1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9" name="Freeform: Shape 15">
              <a:extLst>
                <a:ext uri="{FF2B5EF4-FFF2-40B4-BE49-F238E27FC236}">
                  <a16:creationId xmlns:a16="http://schemas.microsoft.com/office/drawing/2014/main" id="{C7B8F9BC-C0E9-2199-1BEF-B06E2CF421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5138" y="5346675"/>
              <a:ext cx="222300" cy="239238"/>
            </a:xfrm>
            <a:custGeom>
              <a:avLst/>
              <a:gdLst>
                <a:gd name="T0" fmla="*/ 176253 w 222300"/>
                <a:gd name="T1" fmla="*/ 1588 h 239237"/>
                <a:gd name="T2" fmla="*/ 1588 w 222300"/>
                <a:gd name="T3" fmla="*/ 148947 h 239237"/>
                <a:gd name="T4" fmla="*/ 38214 w 222300"/>
                <a:gd name="T5" fmla="*/ 239349 h 239237"/>
                <a:gd name="T6" fmla="*/ 220924 w 222300"/>
                <a:gd name="T7" fmla="*/ 42872 h 239237"/>
                <a:gd name="T8" fmla="*/ 176253 w 222300"/>
                <a:gd name="T9" fmla="*/ 1588 h 2392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2300"/>
                <a:gd name="T16" fmla="*/ 0 h 239237"/>
                <a:gd name="T17" fmla="*/ 222300 w 222300"/>
                <a:gd name="T18" fmla="*/ 239237 h 2392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2300" h="239237">
                  <a:moveTo>
                    <a:pt x="176253" y="1588"/>
                  </a:moveTo>
                  <a:cubicBezTo>
                    <a:pt x="176253" y="1588"/>
                    <a:pt x="80134" y="117819"/>
                    <a:pt x="1588" y="148941"/>
                  </a:cubicBezTo>
                  <a:lnTo>
                    <a:pt x="38214" y="239343"/>
                  </a:lnTo>
                  <a:lnTo>
                    <a:pt x="220924" y="42872"/>
                  </a:lnTo>
                  <a:lnTo>
                    <a:pt x="176253" y="1588"/>
                  </a:lnTo>
                  <a:close/>
                </a:path>
              </a:pathLst>
            </a:custGeom>
            <a:solidFill>
              <a:srgbClr val="C4C1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0" name="Freeform: Shape 16">
              <a:extLst>
                <a:ext uri="{FF2B5EF4-FFF2-40B4-BE49-F238E27FC236}">
                  <a16:creationId xmlns:a16="http://schemas.microsoft.com/office/drawing/2014/main" id="{7E3EA187-5A03-2B25-DE1D-E9A17CCF70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030" y="5550664"/>
              <a:ext cx="967536" cy="785462"/>
            </a:xfrm>
            <a:custGeom>
              <a:avLst/>
              <a:gdLst>
                <a:gd name="T0" fmla="*/ 1588 w 967536"/>
                <a:gd name="T1" fmla="*/ 357160 h 785461"/>
                <a:gd name="T2" fmla="*/ 513726 w 967536"/>
                <a:gd name="T3" fmla="*/ 783348 h 785461"/>
                <a:gd name="T4" fmla="*/ 683945 w 967536"/>
                <a:gd name="T5" fmla="*/ 620751 h 785461"/>
                <a:gd name="T6" fmla="*/ 738355 w 967536"/>
                <a:gd name="T7" fmla="*/ 546228 h 785461"/>
                <a:gd name="T8" fmla="*/ 738355 w 967536"/>
                <a:gd name="T9" fmla="*/ 546228 h 785461"/>
                <a:gd name="T10" fmla="*/ 862208 w 967536"/>
                <a:gd name="T11" fmla="*/ 349962 h 785461"/>
                <a:gd name="T12" fmla="*/ 902646 w 967536"/>
                <a:gd name="T13" fmla="*/ 2326 h 785461"/>
                <a:gd name="T14" fmla="*/ 793824 w 967536"/>
                <a:gd name="T15" fmla="*/ 24345 h 785461"/>
                <a:gd name="T16" fmla="*/ 654304 w 967536"/>
                <a:gd name="T17" fmla="*/ 251938 h 785461"/>
                <a:gd name="T18" fmla="*/ 517537 w 967536"/>
                <a:gd name="T19" fmla="*/ 511083 h 785461"/>
                <a:gd name="T20" fmla="*/ 338426 w 967536"/>
                <a:gd name="T21" fmla="*/ 412000 h 785461"/>
                <a:gd name="T22" fmla="*/ 124171 w 967536"/>
                <a:gd name="T23" fmla="*/ 236695 h 785461"/>
                <a:gd name="T24" fmla="*/ 1588 w 967536"/>
                <a:gd name="T25" fmla="*/ 357160 h 78546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67536"/>
                <a:gd name="T40" fmla="*/ 0 h 785461"/>
                <a:gd name="T41" fmla="*/ 967536 w 967536"/>
                <a:gd name="T42" fmla="*/ 785461 h 78546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67536" h="785461">
                  <a:moveTo>
                    <a:pt x="1588" y="357160"/>
                  </a:moveTo>
                  <a:cubicBezTo>
                    <a:pt x="1588" y="357160"/>
                    <a:pt x="415914" y="807266"/>
                    <a:pt x="513726" y="783342"/>
                  </a:cubicBezTo>
                  <a:cubicBezTo>
                    <a:pt x="559033" y="772121"/>
                    <a:pt x="627417" y="694210"/>
                    <a:pt x="683945" y="620745"/>
                  </a:cubicBezTo>
                  <a:cubicBezTo>
                    <a:pt x="702575" y="596610"/>
                    <a:pt x="720783" y="571204"/>
                    <a:pt x="738355" y="546222"/>
                  </a:cubicBezTo>
                  <a:cubicBezTo>
                    <a:pt x="738355" y="546222"/>
                    <a:pt x="738355" y="546222"/>
                    <a:pt x="738355" y="546222"/>
                  </a:cubicBezTo>
                  <a:cubicBezTo>
                    <a:pt x="807798" y="446081"/>
                    <a:pt x="862208" y="349962"/>
                    <a:pt x="862208" y="349962"/>
                  </a:cubicBezTo>
                  <a:cubicBezTo>
                    <a:pt x="862208" y="349962"/>
                    <a:pt x="1067360" y="109454"/>
                    <a:pt x="902646" y="2326"/>
                  </a:cubicBezTo>
                  <a:cubicBezTo>
                    <a:pt x="902646" y="2326"/>
                    <a:pt x="833203" y="-4660"/>
                    <a:pt x="793824" y="24345"/>
                  </a:cubicBezTo>
                  <a:cubicBezTo>
                    <a:pt x="757410" y="51233"/>
                    <a:pt x="668701" y="220393"/>
                    <a:pt x="654304" y="251938"/>
                  </a:cubicBezTo>
                  <a:cubicBezTo>
                    <a:pt x="639908" y="283272"/>
                    <a:pt x="527911" y="504514"/>
                    <a:pt x="517537" y="511077"/>
                  </a:cubicBezTo>
                  <a:cubicBezTo>
                    <a:pt x="507163" y="517640"/>
                    <a:pt x="397071" y="451585"/>
                    <a:pt x="338426" y="411994"/>
                  </a:cubicBezTo>
                  <a:cubicBezTo>
                    <a:pt x="243366" y="348057"/>
                    <a:pt x="124171" y="236695"/>
                    <a:pt x="124171" y="236695"/>
                  </a:cubicBezTo>
                  <a:lnTo>
                    <a:pt x="1588" y="357160"/>
                  </a:lnTo>
                  <a:close/>
                </a:path>
              </a:pathLst>
            </a:custGeom>
            <a:solidFill>
              <a:srgbClr val="4A12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1" name="Freeform: Shape 17">
              <a:extLst>
                <a:ext uri="{FF2B5EF4-FFF2-40B4-BE49-F238E27FC236}">
                  <a16:creationId xmlns:a16="http://schemas.microsoft.com/office/drawing/2014/main" id="{462371E7-05B4-EF92-5848-8FF3B4ACC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4975" y="4718028"/>
              <a:ext cx="501764" cy="605504"/>
            </a:xfrm>
            <a:custGeom>
              <a:avLst/>
              <a:gdLst>
                <a:gd name="T0" fmla="*/ 68292 w 501763"/>
                <a:gd name="T1" fmla="*/ 137363 h 605504"/>
                <a:gd name="T2" fmla="*/ 38017 w 501763"/>
                <a:gd name="T3" fmla="*/ 265662 h 605504"/>
                <a:gd name="T4" fmla="*/ 2237 w 501763"/>
                <a:gd name="T5" fmla="*/ 406664 h 605504"/>
                <a:gd name="T6" fmla="*/ 57495 w 501763"/>
                <a:gd name="T7" fmla="*/ 448795 h 605504"/>
                <a:gd name="T8" fmla="*/ 143239 w 501763"/>
                <a:gd name="T9" fmla="*/ 605464 h 605504"/>
                <a:gd name="T10" fmla="*/ 428425 w 501763"/>
                <a:gd name="T11" fmla="*/ 489444 h 605504"/>
                <a:gd name="T12" fmla="*/ 488340 w 501763"/>
                <a:gd name="T13" fmla="*/ 88457 h 605504"/>
                <a:gd name="T14" fmla="*/ 68292 w 501763"/>
                <a:gd name="T15" fmla="*/ 137363 h 605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01763"/>
                <a:gd name="T25" fmla="*/ 0 h 605504"/>
                <a:gd name="T26" fmla="*/ 501763 w 501763"/>
                <a:gd name="T27" fmla="*/ 605504 h 60550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01763" h="605504">
                  <a:moveTo>
                    <a:pt x="68292" y="137363"/>
                  </a:moveTo>
                  <a:cubicBezTo>
                    <a:pt x="68292" y="137363"/>
                    <a:pt x="8377" y="248513"/>
                    <a:pt x="38017" y="265662"/>
                  </a:cubicBezTo>
                  <a:cubicBezTo>
                    <a:pt x="62576" y="279847"/>
                    <a:pt x="9224" y="388880"/>
                    <a:pt x="2237" y="406664"/>
                  </a:cubicBezTo>
                  <a:cubicBezTo>
                    <a:pt x="-4749" y="424448"/>
                    <a:pt x="46697" y="437362"/>
                    <a:pt x="57495" y="448795"/>
                  </a:cubicBezTo>
                  <a:cubicBezTo>
                    <a:pt x="68504" y="460228"/>
                    <a:pt x="100685" y="601230"/>
                    <a:pt x="143239" y="605464"/>
                  </a:cubicBezTo>
                  <a:cubicBezTo>
                    <a:pt x="185582" y="609698"/>
                    <a:pt x="376337" y="543432"/>
                    <a:pt x="428419" y="489444"/>
                  </a:cubicBezTo>
                  <a:cubicBezTo>
                    <a:pt x="480289" y="435457"/>
                    <a:pt x="523056" y="191350"/>
                    <a:pt x="488334" y="88457"/>
                  </a:cubicBezTo>
                  <a:cubicBezTo>
                    <a:pt x="453613" y="-14225"/>
                    <a:pt x="173938" y="-56780"/>
                    <a:pt x="68292" y="137363"/>
                  </a:cubicBezTo>
                  <a:close/>
                </a:path>
              </a:pathLst>
            </a:custGeom>
            <a:solidFill>
              <a:srgbClr val="EEA8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2" name="Freeform: Shape 18">
              <a:extLst>
                <a:ext uri="{FF2B5EF4-FFF2-40B4-BE49-F238E27FC236}">
                  <a16:creationId xmlns:a16="http://schemas.microsoft.com/office/drawing/2014/main" id="{303B3145-B09C-70F5-07B3-0D9924A155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2810" y="4641437"/>
              <a:ext cx="514467" cy="552575"/>
            </a:xfrm>
            <a:custGeom>
              <a:avLst/>
              <a:gdLst>
                <a:gd name="T0" fmla="*/ 18390 w 514466"/>
                <a:gd name="T1" fmla="*/ 237877 h 552575"/>
                <a:gd name="T2" fmla="*/ 68354 w 514466"/>
                <a:gd name="T3" fmla="*/ 28915 h 552575"/>
                <a:gd name="T4" fmla="*/ 407316 w 514466"/>
                <a:gd name="T5" fmla="*/ 101956 h 552575"/>
                <a:gd name="T6" fmla="*/ 495177 w 514466"/>
                <a:gd name="T7" fmla="*/ 346910 h 552575"/>
                <a:gd name="T8" fmla="*/ 430392 w 514466"/>
                <a:gd name="T9" fmla="*/ 552697 h 552575"/>
                <a:gd name="T10" fmla="*/ 363914 w 514466"/>
                <a:gd name="T11" fmla="*/ 420799 h 552575"/>
                <a:gd name="T12" fmla="*/ 244077 w 514466"/>
                <a:gd name="T13" fmla="*/ 400051 h 552575"/>
                <a:gd name="T14" fmla="*/ 222059 w 514466"/>
                <a:gd name="T15" fmla="*/ 281279 h 552575"/>
                <a:gd name="T16" fmla="*/ 18390 w 514466"/>
                <a:gd name="T17" fmla="*/ 237877 h 5525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14466"/>
                <a:gd name="T28" fmla="*/ 0 h 552575"/>
                <a:gd name="T29" fmla="*/ 514466 w 514466"/>
                <a:gd name="T30" fmla="*/ 552575 h 5525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14466" h="552575">
                  <a:moveTo>
                    <a:pt x="18390" y="237877"/>
                  </a:moveTo>
                  <a:cubicBezTo>
                    <a:pt x="18390" y="237877"/>
                    <a:pt x="-42796" y="117835"/>
                    <a:pt x="68354" y="28915"/>
                  </a:cubicBezTo>
                  <a:cubicBezTo>
                    <a:pt x="179504" y="-60005"/>
                    <a:pt x="384233" y="96028"/>
                    <a:pt x="407310" y="101956"/>
                  </a:cubicBezTo>
                  <a:cubicBezTo>
                    <a:pt x="430386" y="107884"/>
                    <a:pt x="561438" y="116988"/>
                    <a:pt x="495171" y="346910"/>
                  </a:cubicBezTo>
                  <a:cubicBezTo>
                    <a:pt x="438432" y="544440"/>
                    <a:pt x="430386" y="552697"/>
                    <a:pt x="430386" y="552697"/>
                  </a:cubicBezTo>
                  <a:cubicBezTo>
                    <a:pt x="430386" y="552697"/>
                    <a:pt x="388044" y="438371"/>
                    <a:pt x="363908" y="420799"/>
                  </a:cubicBezTo>
                  <a:cubicBezTo>
                    <a:pt x="326435" y="393488"/>
                    <a:pt x="244077" y="400051"/>
                    <a:pt x="244077" y="400051"/>
                  </a:cubicBezTo>
                  <a:cubicBezTo>
                    <a:pt x="244077" y="400051"/>
                    <a:pt x="283245" y="296099"/>
                    <a:pt x="222059" y="281279"/>
                  </a:cubicBezTo>
                  <a:cubicBezTo>
                    <a:pt x="161085" y="266882"/>
                    <a:pt x="80422" y="215012"/>
                    <a:pt x="18390" y="237877"/>
                  </a:cubicBezTo>
                  <a:close/>
                </a:path>
              </a:pathLst>
            </a:custGeom>
            <a:solidFill>
              <a:srgbClr val="D88A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3" name="Freeform: Shape 19">
              <a:extLst>
                <a:ext uri="{FF2B5EF4-FFF2-40B4-BE49-F238E27FC236}">
                  <a16:creationId xmlns:a16="http://schemas.microsoft.com/office/drawing/2014/main" id="{8D5505E4-F64A-596F-D95E-AEBC8AB67B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5664" y="4929876"/>
              <a:ext cx="110092" cy="167255"/>
            </a:xfrm>
            <a:custGeom>
              <a:avLst/>
              <a:gdLst>
                <a:gd name="T0" fmla="*/ 16856 w 110091"/>
                <a:gd name="T1" fmla="*/ 52332 h 167254"/>
                <a:gd name="T2" fmla="*/ 92444 w 110091"/>
                <a:gd name="T3" fmla="*/ 12741 h 167254"/>
                <a:gd name="T4" fmla="*/ 50518 w 110091"/>
                <a:gd name="T5" fmla="*/ 165817 h 167254"/>
                <a:gd name="T6" fmla="*/ 16856 w 110091"/>
                <a:gd name="T7" fmla="*/ 52332 h 16725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0091"/>
                <a:gd name="T13" fmla="*/ 0 h 167254"/>
                <a:gd name="T14" fmla="*/ 110091 w 110091"/>
                <a:gd name="T15" fmla="*/ 167254 h 16725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0091" h="167254">
                  <a:moveTo>
                    <a:pt x="16856" y="52332"/>
                  </a:moveTo>
                  <a:cubicBezTo>
                    <a:pt x="22360" y="38147"/>
                    <a:pt x="39721" y="-23250"/>
                    <a:pt x="92438" y="12741"/>
                  </a:cubicBezTo>
                  <a:cubicBezTo>
                    <a:pt x="145155" y="48733"/>
                    <a:pt x="59622" y="164329"/>
                    <a:pt x="50518" y="165811"/>
                  </a:cubicBezTo>
                  <a:cubicBezTo>
                    <a:pt x="41203" y="167293"/>
                    <a:pt x="-28663" y="172374"/>
                    <a:pt x="16856" y="52332"/>
                  </a:cubicBezTo>
                  <a:close/>
                </a:path>
              </a:pathLst>
            </a:custGeom>
            <a:solidFill>
              <a:srgbClr val="EEA8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4" name="Freeform: Shape 20">
              <a:extLst>
                <a:ext uri="{FF2B5EF4-FFF2-40B4-BE49-F238E27FC236}">
                  <a16:creationId xmlns:a16="http://schemas.microsoft.com/office/drawing/2014/main" id="{F5BC10B6-E52C-D89A-A43D-5282EE5A4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6704" y="5228961"/>
              <a:ext cx="188426" cy="133380"/>
            </a:xfrm>
            <a:custGeom>
              <a:avLst/>
              <a:gdLst>
                <a:gd name="T0" fmla="*/ 2011 w 188426"/>
                <a:gd name="T1" fmla="*/ 119090 h 133380"/>
                <a:gd name="T2" fmla="*/ 1800 w 188426"/>
                <a:gd name="T3" fmla="*/ 132639 h 133380"/>
                <a:gd name="T4" fmla="*/ 188109 w 188426"/>
                <a:gd name="T5" fmla="*/ 1588 h 133380"/>
                <a:gd name="T6" fmla="*/ 1588 w 188426"/>
                <a:gd name="T7" fmla="*/ 82039 h 133380"/>
                <a:gd name="T8" fmla="*/ 2011 w 188426"/>
                <a:gd name="T9" fmla="*/ 119090 h 1333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8426"/>
                <a:gd name="T16" fmla="*/ 0 h 133380"/>
                <a:gd name="T17" fmla="*/ 188426 w 188426"/>
                <a:gd name="T18" fmla="*/ 133380 h 1333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8426" h="133380">
                  <a:moveTo>
                    <a:pt x="2011" y="119090"/>
                  </a:moveTo>
                  <a:cubicBezTo>
                    <a:pt x="2011" y="123747"/>
                    <a:pt x="2011" y="128193"/>
                    <a:pt x="1800" y="132639"/>
                  </a:cubicBezTo>
                  <a:cubicBezTo>
                    <a:pt x="157833" y="80346"/>
                    <a:pt x="188109" y="1588"/>
                    <a:pt x="188109" y="1588"/>
                  </a:cubicBezTo>
                  <a:cubicBezTo>
                    <a:pt x="139414" y="36097"/>
                    <a:pt x="1588" y="82039"/>
                    <a:pt x="1588" y="82039"/>
                  </a:cubicBezTo>
                  <a:cubicBezTo>
                    <a:pt x="1800" y="93260"/>
                    <a:pt x="2011" y="106175"/>
                    <a:pt x="2011" y="119090"/>
                  </a:cubicBezTo>
                  <a:close/>
                </a:path>
              </a:pathLst>
            </a:custGeom>
            <a:solidFill>
              <a:srgbClr val="A778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5" name="Freeform: Shape 21">
              <a:extLst>
                <a:ext uri="{FF2B5EF4-FFF2-40B4-BE49-F238E27FC236}">
                  <a16:creationId xmlns:a16="http://schemas.microsoft.com/office/drawing/2014/main" id="{F3DF7969-12A9-F228-2062-5B90CCC19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1483" y="6541637"/>
              <a:ext cx="199012" cy="169372"/>
            </a:xfrm>
            <a:custGeom>
              <a:avLst/>
              <a:gdLst>
                <a:gd name="T0" fmla="*/ 125481 w 199011"/>
                <a:gd name="T1" fmla="*/ 3448 h 169371"/>
                <a:gd name="T2" fmla="*/ 94988 w 199011"/>
                <a:gd name="T3" fmla="*/ 15728 h 169371"/>
                <a:gd name="T4" fmla="*/ 9032 w 199011"/>
                <a:gd name="T5" fmla="*/ 12764 h 169371"/>
                <a:gd name="T6" fmla="*/ 61537 w 199011"/>
                <a:gd name="T7" fmla="*/ 166051 h 169371"/>
                <a:gd name="T8" fmla="*/ 183702 w 199011"/>
                <a:gd name="T9" fmla="*/ 92586 h 169371"/>
                <a:gd name="T10" fmla="*/ 125481 w 199011"/>
                <a:gd name="T11" fmla="*/ 3448 h 16937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9011"/>
                <a:gd name="T19" fmla="*/ 0 h 169371"/>
                <a:gd name="T20" fmla="*/ 199011 w 199011"/>
                <a:gd name="T21" fmla="*/ 169371 h 16937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9011" h="169371">
                  <a:moveTo>
                    <a:pt x="125475" y="3448"/>
                  </a:moveTo>
                  <a:cubicBezTo>
                    <a:pt x="125475" y="3448"/>
                    <a:pt x="110655" y="15728"/>
                    <a:pt x="94988" y="15728"/>
                  </a:cubicBezTo>
                  <a:cubicBezTo>
                    <a:pt x="67888" y="15516"/>
                    <a:pt x="37190" y="-13912"/>
                    <a:pt x="9032" y="12764"/>
                  </a:cubicBezTo>
                  <a:cubicBezTo>
                    <a:pt x="-19126" y="39440"/>
                    <a:pt x="40154" y="152919"/>
                    <a:pt x="61537" y="166045"/>
                  </a:cubicBezTo>
                  <a:cubicBezTo>
                    <a:pt x="82920" y="179383"/>
                    <a:pt x="131614" y="155459"/>
                    <a:pt x="183696" y="92580"/>
                  </a:cubicBezTo>
                  <a:cubicBezTo>
                    <a:pt x="235990" y="29701"/>
                    <a:pt x="125475" y="3448"/>
                    <a:pt x="125475" y="3448"/>
                  </a:cubicBezTo>
                  <a:close/>
                </a:path>
              </a:pathLst>
            </a:custGeom>
            <a:solidFill>
              <a:srgbClr val="EEA8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6" name="Freeform: Shape 22">
              <a:extLst>
                <a:ext uri="{FF2B5EF4-FFF2-40B4-BE49-F238E27FC236}">
                  <a16:creationId xmlns:a16="http://schemas.microsoft.com/office/drawing/2014/main" id="{06D2F0D4-7570-2605-CD33-32B0CE889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1858" y="6545403"/>
              <a:ext cx="326041" cy="222300"/>
            </a:xfrm>
            <a:custGeom>
              <a:avLst/>
              <a:gdLst>
                <a:gd name="T0" fmla="*/ 219673 w 326040"/>
                <a:gd name="T1" fmla="*/ 1588 h 222300"/>
                <a:gd name="T2" fmla="*/ 106822 w 326040"/>
                <a:gd name="T3" fmla="*/ 48800 h 222300"/>
                <a:gd name="T4" fmla="*/ 2024 w 326040"/>
                <a:gd name="T5" fmla="*/ 124806 h 222300"/>
                <a:gd name="T6" fmla="*/ 109151 w 326040"/>
                <a:gd name="T7" fmla="*/ 86274 h 222300"/>
                <a:gd name="T8" fmla="*/ 151071 w 326040"/>
                <a:gd name="T9" fmla="*/ 78652 h 222300"/>
                <a:gd name="T10" fmla="*/ 104282 w 326040"/>
                <a:gd name="T11" fmla="*/ 106810 h 222300"/>
                <a:gd name="T12" fmla="*/ 2871 w 326040"/>
                <a:gd name="T13" fmla="*/ 190226 h 222300"/>
                <a:gd name="T14" fmla="*/ 31664 w 326040"/>
                <a:gd name="T15" fmla="*/ 195307 h 222300"/>
                <a:gd name="T16" fmla="*/ 24254 w 326040"/>
                <a:gd name="T17" fmla="*/ 212244 h 222300"/>
                <a:gd name="T18" fmla="*/ 156787 w 326040"/>
                <a:gd name="T19" fmla="*/ 184509 h 222300"/>
                <a:gd name="T20" fmla="*/ 132864 w 326040"/>
                <a:gd name="T21" fmla="*/ 217325 h 222300"/>
                <a:gd name="T22" fmla="*/ 314944 w 326040"/>
                <a:gd name="T23" fmla="*/ 152117 h 222300"/>
                <a:gd name="T24" fmla="*/ 219673 w 326040"/>
                <a:gd name="T25" fmla="*/ 1588 h 22230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26040"/>
                <a:gd name="T40" fmla="*/ 0 h 222300"/>
                <a:gd name="T41" fmla="*/ 326040 w 326040"/>
                <a:gd name="T42" fmla="*/ 222300 h 22230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26040" h="222300">
                  <a:moveTo>
                    <a:pt x="219667" y="1588"/>
                  </a:moveTo>
                  <a:cubicBezTo>
                    <a:pt x="219667" y="1588"/>
                    <a:pt x="165044" y="20431"/>
                    <a:pt x="106822" y="48800"/>
                  </a:cubicBezTo>
                  <a:cubicBezTo>
                    <a:pt x="55799" y="73783"/>
                    <a:pt x="-4116" y="111680"/>
                    <a:pt x="2024" y="124806"/>
                  </a:cubicBezTo>
                  <a:cubicBezTo>
                    <a:pt x="11339" y="144495"/>
                    <a:pt x="56858" y="107657"/>
                    <a:pt x="109151" y="86274"/>
                  </a:cubicBezTo>
                  <a:cubicBezTo>
                    <a:pt x="157211" y="66584"/>
                    <a:pt x="151071" y="78652"/>
                    <a:pt x="151071" y="78652"/>
                  </a:cubicBezTo>
                  <a:cubicBezTo>
                    <a:pt x="151071" y="78652"/>
                    <a:pt x="152553" y="75053"/>
                    <a:pt x="104282" y="106810"/>
                  </a:cubicBezTo>
                  <a:cubicBezTo>
                    <a:pt x="52412" y="140896"/>
                    <a:pt x="-1999" y="179640"/>
                    <a:pt x="2871" y="190226"/>
                  </a:cubicBezTo>
                  <a:cubicBezTo>
                    <a:pt x="8799" y="203564"/>
                    <a:pt x="10704" y="204622"/>
                    <a:pt x="31664" y="195307"/>
                  </a:cubicBezTo>
                  <a:cubicBezTo>
                    <a:pt x="20866" y="203140"/>
                    <a:pt x="21501" y="207375"/>
                    <a:pt x="24254" y="212244"/>
                  </a:cubicBezTo>
                  <a:cubicBezTo>
                    <a:pt x="39074" y="237650"/>
                    <a:pt x="123336" y="199541"/>
                    <a:pt x="156787" y="184509"/>
                  </a:cubicBezTo>
                  <a:cubicBezTo>
                    <a:pt x="131170" y="196365"/>
                    <a:pt x="113597" y="207586"/>
                    <a:pt x="132864" y="217325"/>
                  </a:cubicBezTo>
                  <a:cubicBezTo>
                    <a:pt x="154670" y="228334"/>
                    <a:pt x="271325" y="169266"/>
                    <a:pt x="314938" y="152117"/>
                  </a:cubicBezTo>
                  <a:cubicBezTo>
                    <a:pt x="362574" y="133275"/>
                    <a:pt x="219667" y="1588"/>
                    <a:pt x="219667" y="1588"/>
                  </a:cubicBezTo>
                  <a:close/>
                </a:path>
              </a:pathLst>
            </a:custGeom>
            <a:solidFill>
              <a:srgbClr val="EEA8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7" name="Freeform: Shape 23">
              <a:extLst>
                <a:ext uri="{FF2B5EF4-FFF2-40B4-BE49-F238E27FC236}">
                  <a16:creationId xmlns:a16="http://schemas.microsoft.com/office/drawing/2014/main" id="{FEBC2BA5-0188-E58F-FC2F-F7B3AD40C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9054" y="6338346"/>
              <a:ext cx="349329" cy="368384"/>
            </a:xfrm>
            <a:custGeom>
              <a:avLst/>
              <a:gdLst>
                <a:gd name="T0" fmla="*/ 1588 w 349329"/>
                <a:gd name="T1" fmla="*/ 208651 h 368383"/>
                <a:gd name="T2" fmla="*/ 103846 w 349329"/>
                <a:gd name="T3" fmla="*/ 367014 h 368383"/>
                <a:gd name="T4" fmla="*/ 347953 w 349329"/>
                <a:gd name="T5" fmla="*/ 95589 h 368383"/>
                <a:gd name="T6" fmla="*/ 185780 w 349329"/>
                <a:gd name="T7" fmla="*/ 1588 h 368383"/>
                <a:gd name="T8" fmla="*/ 1588 w 349329"/>
                <a:gd name="T9" fmla="*/ 208651 h 3683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9329"/>
                <a:gd name="T16" fmla="*/ 0 h 368383"/>
                <a:gd name="T17" fmla="*/ 349329 w 349329"/>
                <a:gd name="T18" fmla="*/ 368383 h 36838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9329" h="368383">
                  <a:moveTo>
                    <a:pt x="1588" y="208645"/>
                  </a:moveTo>
                  <a:cubicBezTo>
                    <a:pt x="1588" y="208645"/>
                    <a:pt x="13444" y="278087"/>
                    <a:pt x="103846" y="367008"/>
                  </a:cubicBezTo>
                  <a:cubicBezTo>
                    <a:pt x="103846" y="367008"/>
                    <a:pt x="311115" y="138356"/>
                    <a:pt x="347953" y="95589"/>
                  </a:cubicBezTo>
                  <a:lnTo>
                    <a:pt x="185780" y="1588"/>
                  </a:lnTo>
                  <a:lnTo>
                    <a:pt x="1588" y="208645"/>
                  </a:lnTo>
                  <a:close/>
                </a:path>
              </a:pathLst>
            </a:custGeom>
            <a:solidFill>
              <a:srgbClr val="4A12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8" name="Freeform: Shape 24">
              <a:extLst>
                <a:ext uri="{FF2B5EF4-FFF2-40B4-BE49-F238E27FC236}">
                  <a16:creationId xmlns:a16="http://schemas.microsoft.com/office/drawing/2014/main" id="{7AD2FA81-8B9E-0FD8-6BB1-194E006C96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804" y="4990748"/>
              <a:ext cx="186309" cy="186309"/>
            </a:xfrm>
            <a:custGeom>
              <a:avLst/>
              <a:gdLst>
                <a:gd name="T0" fmla="*/ 150040 w 186308"/>
                <a:gd name="T1" fmla="*/ 187090 h 186308"/>
                <a:gd name="T2" fmla="*/ 37402 w 186308"/>
                <a:gd name="T3" fmla="*/ 187090 h 186308"/>
                <a:gd name="T4" fmla="*/ 352 w 186308"/>
                <a:gd name="T5" fmla="*/ 150040 h 186308"/>
                <a:gd name="T6" fmla="*/ 352 w 186308"/>
                <a:gd name="T7" fmla="*/ 37402 h 186308"/>
                <a:gd name="T8" fmla="*/ 37402 w 186308"/>
                <a:gd name="T9" fmla="*/ 352 h 186308"/>
                <a:gd name="T10" fmla="*/ 150040 w 186308"/>
                <a:gd name="T11" fmla="*/ 352 h 186308"/>
                <a:gd name="T12" fmla="*/ 187090 w 186308"/>
                <a:gd name="T13" fmla="*/ 37402 h 186308"/>
                <a:gd name="T14" fmla="*/ 187090 w 186308"/>
                <a:gd name="T15" fmla="*/ 150040 h 186308"/>
                <a:gd name="T16" fmla="*/ 150040 w 186308"/>
                <a:gd name="T17" fmla="*/ 187090 h 1863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6308"/>
                <a:gd name="T28" fmla="*/ 0 h 186308"/>
                <a:gd name="T29" fmla="*/ 186308 w 186308"/>
                <a:gd name="T30" fmla="*/ 186308 h 18630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6308" h="186308">
                  <a:moveTo>
                    <a:pt x="150034" y="187084"/>
                  </a:moveTo>
                  <a:lnTo>
                    <a:pt x="37402" y="187084"/>
                  </a:lnTo>
                  <a:cubicBezTo>
                    <a:pt x="16866" y="187084"/>
                    <a:pt x="352" y="170570"/>
                    <a:pt x="352" y="150034"/>
                  </a:cubicBezTo>
                  <a:lnTo>
                    <a:pt x="352" y="37402"/>
                  </a:lnTo>
                  <a:cubicBezTo>
                    <a:pt x="352" y="16866"/>
                    <a:pt x="16866" y="352"/>
                    <a:pt x="37402" y="352"/>
                  </a:cubicBezTo>
                  <a:lnTo>
                    <a:pt x="150034" y="352"/>
                  </a:lnTo>
                  <a:cubicBezTo>
                    <a:pt x="170570" y="352"/>
                    <a:pt x="187084" y="16866"/>
                    <a:pt x="187084" y="37402"/>
                  </a:cubicBezTo>
                  <a:lnTo>
                    <a:pt x="187084" y="150034"/>
                  </a:lnTo>
                  <a:cubicBezTo>
                    <a:pt x="187084" y="170570"/>
                    <a:pt x="170570" y="187084"/>
                    <a:pt x="150034" y="187084"/>
                  </a:cubicBezTo>
                  <a:close/>
                </a:path>
              </a:pathLst>
            </a:custGeom>
            <a:solidFill>
              <a:srgbClr val="1FD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11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9" name="Freeform: Shape 25">
              <a:extLst>
                <a:ext uri="{FF2B5EF4-FFF2-40B4-BE49-F238E27FC236}">
                  <a16:creationId xmlns:a16="http://schemas.microsoft.com/office/drawing/2014/main" id="{1B25E84C-E670-AA84-96FE-E81CE9E5B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359" y="4742441"/>
              <a:ext cx="647847" cy="59280"/>
            </a:xfrm>
            <a:custGeom>
              <a:avLst/>
              <a:gdLst>
                <a:gd name="T0" fmla="*/ 628264 w 647847"/>
                <a:gd name="T1" fmla="*/ 59598 h 59280"/>
                <a:gd name="T2" fmla="*/ 20854 w 647847"/>
                <a:gd name="T3" fmla="*/ 59598 h 59280"/>
                <a:gd name="T4" fmla="*/ 1588 w 647847"/>
                <a:gd name="T5" fmla="*/ 40332 h 59280"/>
                <a:gd name="T6" fmla="*/ 1588 w 647847"/>
                <a:gd name="T7" fmla="*/ 20854 h 59280"/>
                <a:gd name="T8" fmla="*/ 20854 w 647847"/>
                <a:gd name="T9" fmla="*/ 1588 h 59280"/>
                <a:gd name="T10" fmla="*/ 628264 w 647847"/>
                <a:gd name="T11" fmla="*/ 1588 h 59280"/>
                <a:gd name="T12" fmla="*/ 647530 w 647847"/>
                <a:gd name="T13" fmla="*/ 20854 h 59280"/>
                <a:gd name="T14" fmla="*/ 647530 w 647847"/>
                <a:gd name="T15" fmla="*/ 40332 h 59280"/>
                <a:gd name="T16" fmla="*/ 628264 w 647847"/>
                <a:gd name="T17" fmla="*/ 59598 h 592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7847"/>
                <a:gd name="T28" fmla="*/ 0 h 59280"/>
                <a:gd name="T29" fmla="*/ 647847 w 647847"/>
                <a:gd name="T30" fmla="*/ 59280 h 592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7847" h="59280">
                  <a:moveTo>
                    <a:pt x="628264" y="59598"/>
                  </a:moveTo>
                  <a:lnTo>
                    <a:pt x="20854" y="59598"/>
                  </a:lnTo>
                  <a:cubicBezTo>
                    <a:pt x="10268" y="59598"/>
                    <a:pt x="1588" y="50917"/>
                    <a:pt x="1588" y="40332"/>
                  </a:cubicBezTo>
                  <a:lnTo>
                    <a:pt x="1588" y="20854"/>
                  </a:lnTo>
                  <a:cubicBezTo>
                    <a:pt x="1588" y="10268"/>
                    <a:pt x="10268" y="1588"/>
                    <a:pt x="20854" y="1588"/>
                  </a:cubicBezTo>
                  <a:lnTo>
                    <a:pt x="628264" y="1588"/>
                  </a:lnTo>
                  <a:cubicBezTo>
                    <a:pt x="638849" y="1588"/>
                    <a:pt x="647530" y="10268"/>
                    <a:pt x="647530" y="20854"/>
                  </a:cubicBezTo>
                  <a:lnTo>
                    <a:pt x="647530" y="40332"/>
                  </a:lnTo>
                  <a:cubicBezTo>
                    <a:pt x="647530" y="50917"/>
                    <a:pt x="638849" y="59598"/>
                    <a:pt x="628264" y="59598"/>
                  </a:cubicBezTo>
                  <a:close/>
                </a:path>
              </a:pathLst>
            </a:custGeom>
            <a:solidFill>
              <a:srgbClr val="D9D9D9">
                <a:alpha val="7215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0" name="Freeform: Shape 26">
              <a:extLst>
                <a:ext uri="{FF2B5EF4-FFF2-40B4-BE49-F238E27FC236}">
                  <a16:creationId xmlns:a16="http://schemas.microsoft.com/office/drawing/2014/main" id="{C49CAA42-9D9B-369C-45E8-9B8F0BC76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359" y="4836230"/>
              <a:ext cx="738884" cy="59280"/>
            </a:xfrm>
            <a:custGeom>
              <a:avLst/>
              <a:gdLst>
                <a:gd name="T0" fmla="*/ 718242 w 738884"/>
                <a:gd name="T1" fmla="*/ 59598 h 59280"/>
                <a:gd name="T2" fmla="*/ 20854 w 738884"/>
                <a:gd name="T3" fmla="*/ 59598 h 59280"/>
                <a:gd name="T4" fmla="*/ 1588 w 738884"/>
                <a:gd name="T5" fmla="*/ 40332 h 59280"/>
                <a:gd name="T6" fmla="*/ 1588 w 738884"/>
                <a:gd name="T7" fmla="*/ 20854 h 59280"/>
                <a:gd name="T8" fmla="*/ 20854 w 738884"/>
                <a:gd name="T9" fmla="*/ 1588 h 59280"/>
                <a:gd name="T10" fmla="*/ 718242 w 738884"/>
                <a:gd name="T11" fmla="*/ 1588 h 59280"/>
                <a:gd name="T12" fmla="*/ 737508 w 738884"/>
                <a:gd name="T13" fmla="*/ 20854 h 59280"/>
                <a:gd name="T14" fmla="*/ 737508 w 738884"/>
                <a:gd name="T15" fmla="*/ 40332 h 59280"/>
                <a:gd name="T16" fmla="*/ 718242 w 738884"/>
                <a:gd name="T17" fmla="*/ 59598 h 592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38884"/>
                <a:gd name="T28" fmla="*/ 0 h 59280"/>
                <a:gd name="T29" fmla="*/ 738884 w 738884"/>
                <a:gd name="T30" fmla="*/ 59280 h 592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38884" h="59280">
                  <a:moveTo>
                    <a:pt x="718242" y="59598"/>
                  </a:moveTo>
                  <a:lnTo>
                    <a:pt x="20854" y="59598"/>
                  </a:lnTo>
                  <a:cubicBezTo>
                    <a:pt x="10268" y="59598"/>
                    <a:pt x="1588" y="50917"/>
                    <a:pt x="1588" y="40332"/>
                  </a:cubicBezTo>
                  <a:lnTo>
                    <a:pt x="1588" y="20854"/>
                  </a:lnTo>
                  <a:cubicBezTo>
                    <a:pt x="1588" y="10268"/>
                    <a:pt x="10268" y="1588"/>
                    <a:pt x="20854" y="1588"/>
                  </a:cubicBezTo>
                  <a:lnTo>
                    <a:pt x="718242" y="1588"/>
                  </a:lnTo>
                  <a:cubicBezTo>
                    <a:pt x="728828" y="1588"/>
                    <a:pt x="737508" y="10268"/>
                    <a:pt x="737508" y="20854"/>
                  </a:cubicBezTo>
                  <a:lnTo>
                    <a:pt x="737508" y="40332"/>
                  </a:lnTo>
                  <a:cubicBezTo>
                    <a:pt x="737508" y="50917"/>
                    <a:pt x="729040" y="59598"/>
                    <a:pt x="718242" y="59598"/>
                  </a:cubicBezTo>
                  <a:close/>
                </a:path>
              </a:pathLst>
            </a:custGeom>
            <a:solidFill>
              <a:srgbClr val="D9D9D9">
                <a:alpha val="7215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1" name="Freeform: Shape 27">
              <a:extLst>
                <a:ext uri="{FF2B5EF4-FFF2-40B4-BE49-F238E27FC236}">
                  <a16:creationId xmlns:a16="http://schemas.microsoft.com/office/drawing/2014/main" id="{FAC2664A-BA14-CFD6-DF28-7A1C7CB3163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22804" y="4726104"/>
              <a:ext cx="186309" cy="186309"/>
            </a:xfrm>
            <a:custGeom>
              <a:avLst/>
              <a:gdLst>
                <a:gd name="T0" fmla="*/ 150040 w 186308"/>
                <a:gd name="T1" fmla="*/ 187090 h 186308"/>
                <a:gd name="T2" fmla="*/ 37402 w 186308"/>
                <a:gd name="T3" fmla="*/ 187090 h 186308"/>
                <a:gd name="T4" fmla="*/ 352 w 186308"/>
                <a:gd name="T5" fmla="*/ 150040 h 186308"/>
                <a:gd name="T6" fmla="*/ 352 w 186308"/>
                <a:gd name="T7" fmla="*/ 37402 h 186308"/>
                <a:gd name="T8" fmla="*/ 37402 w 186308"/>
                <a:gd name="T9" fmla="*/ 352 h 186308"/>
                <a:gd name="T10" fmla="*/ 150040 w 186308"/>
                <a:gd name="T11" fmla="*/ 352 h 186308"/>
                <a:gd name="T12" fmla="*/ 187090 w 186308"/>
                <a:gd name="T13" fmla="*/ 37402 h 186308"/>
                <a:gd name="T14" fmla="*/ 187090 w 186308"/>
                <a:gd name="T15" fmla="*/ 150040 h 186308"/>
                <a:gd name="T16" fmla="*/ 150040 w 186308"/>
                <a:gd name="T17" fmla="*/ 187090 h 1863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6308"/>
                <a:gd name="T28" fmla="*/ 0 h 186308"/>
                <a:gd name="T29" fmla="*/ 186308 w 186308"/>
                <a:gd name="T30" fmla="*/ 186308 h 18630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6308" h="186308">
                  <a:moveTo>
                    <a:pt x="150034" y="187084"/>
                  </a:moveTo>
                  <a:lnTo>
                    <a:pt x="37402" y="187084"/>
                  </a:lnTo>
                  <a:cubicBezTo>
                    <a:pt x="16866" y="187084"/>
                    <a:pt x="352" y="170571"/>
                    <a:pt x="352" y="150034"/>
                  </a:cubicBezTo>
                  <a:lnTo>
                    <a:pt x="352" y="37402"/>
                  </a:lnTo>
                  <a:cubicBezTo>
                    <a:pt x="352" y="16866"/>
                    <a:pt x="16866" y="352"/>
                    <a:pt x="37402" y="352"/>
                  </a:cubicBezTo>
                  <a:lnTo>
                    <a:pt x="150034" y="352"/>
                  </a:lnTo>
                  <a:cubicBezTo>
                    <a:pt x="170570" y="352"/>
                    <a:pt x="187084" y="16866"/>
                    <a:pt x="187084" y="37402"/>
                  </a:cubicBezTo>
                  <a:lnTo>
                    <a:pt x="187084" y="150034"/>
                  </a:lnTo>
                  <a:cubicBezTo>
                    <a:pt x="187084" y="170571"/>
                    <a:pt x="170570" y="187084"/>
                    <a:pt x="150034" y="187084"/>
                  </a:cubicBezTo>
                  <a:close/>
                </a:path>
              </a:pathLst>
            </a:custGeom>
            <a:solidFill>
              <a:srgbClr val="1FD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11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2" name="Freeform: Shape 28">
              <a:extLst>
                <a:ext uri="{FF2B5EF4-FFF2-40B4-BE49-F238E27FC236}">
                  <a16:creationId xmlns:a16="http://schemas.microsoft.com/office/drawing/2014/main" id="{2D47D071-1053-FDF7-9977-27936201CF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359" y="5007084"/>
              <a:ext cx="486944" cy="59280"/>
            </a:xfrm>
            <a:custGeom>
              <a:avLst/>
              <a:gdLst>
                <a:gd name="T0" fmla="*/ 470330 w 486943"/>
                <a:gd name="T1" fmla="*/ 59598 h 59280"/>
                <a:gd name="T2" fmla="*/ 18313 w 486943"/>
                <a:gd name="T3" fmla="*/ 59598 h 59280"/>
                <a:gd name="T4" fmla="*/ 1588 w 486943"/>
                <a:gd name="T5" fmla="*/ 42872 h 59280"/>
                <a:gd name="T6" fmla="*/ 1588 w 486943"/>
                <a:gd name="T7" fmla="*/ 18313 h 59280"/>
                <a:gd name="T8" fmla="*/ 18313 w 486943"/>
                <a:gd name="T9" fmla="*/ 1588 h 59280"/>
                <a:gd name="T10" fmla="*/ 470330 w 486943"/>
                <a:gd name="T11" fmla="*/ 1588 h 59280"/>
                <a:gd name="T12" fmla="*/ 487056 w 486943"/>
                <a:gd name="T13" fmla="*/ 18313 h 59280"/>
                <a:gd name="T14" fmla="*/ 487056 w 486943"/>
                <a:gd name="T15" fmla="*/ 42872 h 59280"/>
                <a:gd name="T16" fmla="*/ 470330 w 486943"/>
                <a:gd name="T17" fmla="*/ 59598 h 592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86943"/>
                <a:gd name="T28" fmla="*/ 0 h 59280"/>
                <a:gd name="T29" fmla="*/ 486943 w 486943"/>
                <a:gd name="T30" fmla="*/ 59280 h 592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86943" h="59280">
                  <a:moveTo>
                    <a:pt x="470324" y="59598"/>
                  </a:moveTo>
                  <a:lnTo>
                    <a:pt x="18313" y="59598"/>
                  </a:lnTo>
                  <a:cubicBezTo>
                    <a:pt x="8998" y="59598"/>
                    <a:pt x="1588" y="52188"/>
                    <a:pt x="1588" y="42872"/>
                  </a:cubicBezTo>
                  <a:lnTo>
                    <a:pt x="1588" y="18313"/>
                  </a:lnTo>
                  <a:cubicBezTo>
                    <a:pt x="1588" y="8998"/>
                    <a:pt x="8998" y="1588"/>
                    <a:pt x="18313" y="1588"/>
                  </a:cubicBezTo>
                  <a:lnTo>
                    <a:pt x="470324" y="1588"/>
                  </a:lnTo>
                  <a:cubicBezTo>
                    <a:pt x="479640" y="1588"/>
                    <a:pt x="487050" y="8998"/>
                    <a:pt x="487050" y="18313"/>
                  </a:cubicBezTo>
                  <a:lnTo>
                    <a:pt x="487050" y="42872"/>
                  </a:lnTo>
                  <a:cubicBezTo>
                    <a:pt x="487050" y="52188"/>
                    <a:pt x="479640" y="59598"/>
                    <a:pt x="470324" y="59598"/>
                  </a:cubicBezTo>
                  <a:close/>
                </a:path>
              </a:pathLst>
            </a:custGeom>
            <a:solidFill>
              <a:srgbClr val="D9D9D9">
                <a:alpha val="7215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3" name="Freeform: Shape 29">
              <a:extLst>
                <a:ext uri="{FF2B5EF4-FFF2-40B4-BE49-F238E27FC236}">
                  <a16:creationId xmlns:a16="http://schemas.microsoft.com/office/drawing/2014/main" id="{B81DA114-F202-267E-EADC-8B847A0AC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359" y="5100874"/>
              <a:ext cx="599153" cy="59280"/>
            </a:xfrm>
            <a:custGeom>
              <a:avLst/>
              <a:gdLst>
                <a:gd name="T0" fmla="*/ 581481 w 599152"/>
                <a:gd name="T1" fmla="*/ 59598 h 59280"/>
                <a:gd name="T2" fmla="*/ 18948 w 599152"/>
                <a:gd name="T3" fmla="*/ 59598 h 59280"/>
                <a:gd name="T4" fmla="*/ 1588 w 599152"/>
                <a:gd name="T5" fmla="*/ 42237 h 59280"/>
                <a:gd name="T6" fmla="*/ 1588 w 599152"/>
                <a:gd name="T7" fmla="*/ 18948 h 59280"/>
                <a:gd name="T8" fmla="*/ 18948 w 599152"/>
                <a:gd name="T9" fmla="*/ 1588 h 59280"/>
                <a:gd name="T10" fmla="*/ 581269 w 599152"/>
                <a:gd name="T11" fmla="*/ 1588 h 59280"/>
                <a:gd name="T12" fmla="*/ 598630 w 599152"/>
                <a:gd name="T13" fmla="*/ 18948 h 59280"/>
                <a:gd name="T14" fmla="*/ 598630 w 599152"/>
                <a:gd name="T15" fmla="*/ 42237 h 59280"/>
                <a:gd name="T16" fmla="*/ 581481 w 599152"/>
                <a:gd name="T17" fmla="*/ 59598 h 592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99152"/>
                <a:gd name="T28" fmla="*/ 0 h 59280"/>
                <a:gd name="T29" fmla="*/ 599152 w 599152"/>
                <a:gd name="T30" fmla="*/ 59280 h 592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99152" h="59280">
                  <a:moveTo>
                    <a:pt x="581475" y="59598"/>
                  </a:moveTo>
                  <a:lnTo>
                    <a:pt x="18948" y="59598"/>
                  </a:lnTo>
                  <a:cubicBezTo>
                    <a:pt x="9421" y="59598"/>
                    <a:pt x="1588" y="51764"/>
                    <a:pt x="1588" y="42237"/>
                  </a:cubicBezTo>
                  <a:lnTo>
                    <a:pt x="1588" y="18948"/>
                  </a:lnTo>
                  <a:cubicBezTo>
                    <a:pt x="1588" y="9421"/>
                    <a:pt x="9421" y="1588"/>
                    <a:pt x="18948" y="1588"/>
                  </a:cubicBezTo>
                  <a:lnTo>
                    <a:pt x="581263" y="1588"/>
                  </a:lnTo>
                  <a:cubicBezTo>
                    <a:pt x="590790" y="1588"/>
                    <a:pt x="598624" y="9421"/>
                    <a:pt x="598624" y="18948"/>
                  </a:cubicBezTo>
                  <a:lnTo>
                    <a:pt x="598624" y="42237"/>
                  </a:lnTo>
                  <a:cubicBezTo>
                    <a:pt x="598835" y="51764"/>
                    <a:pt x="591002" y="59598"/>
                    <a:pt x="581475" y="59598"/>
                  </a:cubicBezTo>
                  <a:close/>
                </a:path>
              </a:pathLst>
            </a:custGeom>
            <a:solidFill>
              <a:srgbClr val="D9D9D9">
                <a:alpha val="7215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4" name="Freeform: Shape 45">
              <a:extLst>
                <a:ext uri="{FF2B5EF4-FFF2-40B4-BE49-F238E27FC236}">
                  <a16:creationId xmlns:a16="http://schemas.microsoft.com/office/drawing/2014/main" id="{58752B39-05D8-B5D0-C542-B3524144D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359" y="5271727"/>
              <a:ext cx="707127" cy="59280"/>
            </a:xfrm>
            <a:custGeom>
              <a:avLst/>
              <a:gdLst>
                <a:gd name="T0" fmla="*/ 685850 w 707127"/>
                <a:gd name="T1" fmla="*/ 59598 h 59280"/>
                <a:gd name="T2" fmla="*/ 21701 w 707127"/>
                <a:gd name="T3" fmla="*/ 59598 h 59280"/>
                <a:gd name="T4" fmla="*/ 1588 w 707127"/>
                <a:gd name="T5" fmla="*/ 39485 h 59280"/>
                <a:gd name="T6" fmla="*/ 1588 w 707127"/>
                <a:gd name="T7" fmla="*/ 21701 h 59280"/>
                <a:gd name="T8" fmla="*/ 21701 w 707127"/>
                <a:gd name="T9" fmla="*/ 1588 h 59280"/>
                <a:gd name="T10" fmla="*/ 685850 w 707127"/>
                <a:gd name="T11" fmla="*/ 1588 h 59280"/>
                <a:gd name="T12" fmla="*/ 705963 w 707127"/>
                <a:gd name="T13" fmla="*/ 21701 h 59280"/>
                <a:gd name="T14" fmla="*/ 705963 w 707127"/>
                <a:gd name="T15" fmla="*/ 39485 h 59280"/>
                <a:gd name="T16" fmla="*/ 685850 w 707127"/>
                <a:gd name="T17" fmla="*/ 59598 h 592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07127"/>
                <a:gd name="T28" fmla="*/ 0 h 59280"/>
                <a:gd name="T29" fmla="*/ 707127 w 707127"/>
                <a:gd name="T30" fmla="*/ 59280 h 592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07127" h="59280">
                  <a:moveTo>
                    <a:pt x="685850" y="59598"/>
                  </a:moveTo>
                  <a:lnTo>
                    <a:pt x="21701" y="59598"/>
                  </a:lnTo>
                  <a:cubicBezTo>
                    <a:pt x="10692" y="59598"/>
                    <a:pt x="1588" y="50494"/>
                    <a:pt x="1588" y="39485"/>
                  </a:cubicBezTo>
                  <a:lnTo>
                    <a:pt x="1588" y="21701"/>
                  </a:lnTo>
                  <a:cubicBezTo>
                    <a:pt x="1588" y="10692"/>
                    <a:pt x="10692" y="1588"/>
                    <a:pt x="21701" y="1588"/>
                  </a:cubicBezTo>
                  <a:lnTo>
                    <a:pt x="685850" y="1588"/>
                  </a:lnTo>
                  <a:cubicBezTo>
                    <a:pt x="696859" y="1588"/>
                    <a:pt x="705963" y="10692"/>
                    <a:pt x="705963" y="21701"/>
                  </a:cubicBezTo>
                  <a:lnTo>
                    <a:pt x="705963" y="39485"/>
                  </a:lnTo>
                  <a:cubicBezTo>
                    <a:pt x="705963" y="50706"/>
                    <a:pt x="697071" y="59598"/>
                    <a:pt x="685850" y="59598"/>
                  </a:cubicBezTo>
                  <a:close/>
                </a:path>
              </a:pathLst>
            </a:custGeom>
            <a:solidFill>
              <a:srgbClr val="D9D9D9">
                <a:alpha val="7215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5" name="Freeform: Shape 46">
              <a:extLst>
                <a:ext uri="{FF2B5EF4-FFF2-40B4-BE49-F238E27FC236}">
                  <a16:creationId xmlns:a16="http://schemas.microsoft.com/office/drawing/2014/main" id="{C3F53327-CBDC-0F32-FD9E-40E05D481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571" y="5365729"/>
              <a:ext cx="647847" cy="59280"/>
            </a:xfrm>
            <a:custGeom>
              <a:avLst/>
              <a:gdLst>
                <a:gd name="T0" fmla="*/ 629322 w 647847"/>
                <a:gd name="T1" fmla="*/ 59386 h 59280"/>
                <a:gd name="T2" fmla="*/ 19584 w 647847"/>
                <a:gd name="T3" fmla="*/ 59386 h 59280"/>
                <a:gd name="T4" fmla="*/ 1588 w 647847"/>
                <a:gd name="T5" fmla="*/ 41390 h 59280"/>
                <a:gd name="T6" fmla="*/ 1588 w 647847"/>
                <a:gd name="T7" fmla="*/ 19584 h 59280"/>
                <a:gd name="T8" fmla="*/ 19584 w 647847"/>
                <a:gd name="T9" fmla="*/ 1588 h 59280"/>
                <a:gd name="T10" fmla="*/ 629322 w 647847"/>
                <a:gd name="T11" fmla="*/ 1588 h 59280"/>
                <a:gd name="T12" fmla="*/ 647318 w 647847"/>
                <a:gd name="T13" fmla="*/ 19584 h 59280"/>
                <a:gd name="T14" fmla="*/ 647318 w 647847"/>
                <a:gd name="T15" fmla="*/ 41390 h 59280"/>
                <a:gd name="T16" fmla="*/ 629322 w 647847"/>
                <a:gd name="T17" fmla="*/ 59386 h 592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7847"/>
                <a:gd name="T28" fmla="*/ 0 h 59280"/>
                <a:gd name="T29" fmla="*/ 647847 w 647847"/>
                <a:gd name="T30" fmla="*/ 59280 h 592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7847" h="59280">
                  <a:moveTo>
                    <a:pt x="629322" y="59386"/>
                  </a:moveTo>
                  <a:lnTo>
                    <a:pt x="19584" y="59386"/>
                  </a:lnTo>
                  <a:cubicBezTo>
                    <a:pt x="9633" y="59386"/>
                    <a:pt x="1588" y="51341"/>
                    <a:pt x="1588" y="41390"/>
                  </a:cubicBezTo>
                  <a:lnTo>
                    <a:pt x="1588" y="19584"/>
                  </a:lnTo>
                  <a:cubicBezTo>
                    <a:pt x="1588" y="9633"/>
                    <a:pt x="9633" y="1588"/>
                    <a:pt x="19584" y="1588"/>
                  </a:cubicBezTo>
                  <a:lnTo>
                    <a:pt x="629322" y="1588"/>
                  </a:lnTo>
                  <a:cubicBezTo>
                    <a:pt x="639273" y="1588"/>
                    <a:pt x="647318" y="9633"/>
                    <a:pt x="647318" y="19584"/>
                  </a:cubicBezTo>
                  <a:lnTo>
                    <a:pt x="647318" y="41390"/>
                  </a:lnTo>
                  <a:cubicBezTo>
                    <a:pt x="647318" y="51341"/>
                    <a:pt x="639273" y="59386"/>
                    <a:pt x="629322" y="59386"/>
                  </a:cubicBezTo>
                  <a:close/>
                </a:path>
              </a:pathLst>
            </a:custGeom>
            <a:solidFill>
              <a:srgbClr val="D9D9D9">
                <a:alpha val="7215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6" name="Freeform: Shape 72">
              <a:extLst>
                <a:ext uri="{FF2B5EF4-FFF2-40B4-BE49-F238E27FC236}">
                  <a16:creationId xmlns:a16="http://schemas.microsoft.com/office/drawing/2014/main" id="{3F1CAF3C-0E91-441E-1EB1-8E06BF809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804" y="5255603"/>
              <a:ext cx="186309" cy="186309"/>
            </a:xfrm>
            <a:custGeom>
              <a:avLst/>
              <a:gdLst>
                <a:gd name="T0" fmla="*/ 150040 w 186308"/>
                <a:gd name="T1" fmla="*/ 187090 h 186308"/>
                <a:gd name="T2" fmla="*/ 37402 w 186308"/>
                <a:gd name="T3" fmla="*/ 187090 h 186308"/>
                <a:gd name="T4" fmla="*/ 352 w 186308"/>
                <a:gd name="T5" fmla="*/ 150040 h 186308"/>
                <a:gd name="T6" fmla="*/ 352 w 186308"/>
                <a:gd name="T7" fmla="*/ 37402 h 186308"/>
                <a:gd name="T8" fmla="*/ 37402 w 186308"/>
                <a:gd name="T9" fmla="*/ 352 h 186308"/>
                <a:gd name="T10" fmla="*/ 150040 w 186308"/>
                <a:gd name="T11" fmla="*/ 352 h 186308"/>
                <a:gd name="T12" fmla="*/ 187090 w 186308"/>
                <a:gd name="T13" fmla="*/ 37402 h 186308"/>
                <a:gd name="T14" fmla="*/ 187090 w 186308"/>
                <a:gd name="T15" fmla="*/ 150040 h 186308"/>
                <a:gd name="T16" fmla="*/ 150040 w 186308"/>
                <a:gd name="T17" fmla="*/ 187090 h 1863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6308"/>
                <a:gd name="T28" fmla="*/ 0 h 186308"/>
                <a:gd name="T29" fmla="*/ 186308 w 186308"/>
                <a:gd name="T30" fmla="*/ 186308 h 18630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6308" h="186308">
                  <a:moveTo>
                    <a:pt x="150034" y="187084"/>
                  </a:moveTo>
                  <a:lnTo>
                    <a:pt x="37402" y="187084"/>
                  </a:lnTo>
                  <a:cubicBezTo>
                    <a:pt x="16866" y="187084"/>
                    <a:pt x="352" y="170571"/>
                    <a:pt x="352" y="150034"/>
                  </a:cubicBezTo>
                  <a:lnTo>
                    <a:pt x="352" y="37402"/>
                  </a:lnTo>
                  <a:cubicBezTo>
                    <a:pt x="352" y="16866"/>
                    <a:pt x="16866" y="352"/>
                    <a:pt x="37402" y="352"/>
                  </a:cubicBezTo>
                  <a:lnTo>
                    <a:pt x="150034" y="352"/>
                  </a:lnTo>
                  <a:cubicBezTo>
                    <a:pt x="170570" y="352"/>
                    <a:pt x="187084" y="16866"/>
                    <a:pt x="187084" y="37402"/>
                  </a:cubicBezTo>
                  <a:lnTo>
                    <a:pt x="187084" y="150034"/>
                  </a:lnTo>
                  <a:cubicBezTo>
                    <a:pt x="187084" y="170359"/>
                    <a:pt x="170570" y="187084"/>
                    <a:pt x="150034" y="187084"/>
                  </a:cubicBezTo>
                  <a:close/>
                </a:path>
              </a:pathLst>
            </a:custGeom>
            <a:solidFill>
              <a:srgbClr val="1FD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111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7" name="Freeform: Shape 80">
              <a:extLst>
                <a:ext uri="{FF2B5EF4-FFF2-40B4-BE49-F238E27FC236}">
                  <a16:creationId xmlns:a16="http://schemas.microsoft.com/office/drawing/2014/main" id="{7E5B199B-EE6B-3300-02AB-284AA26F291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53219" y="5037711"/>
              <a:ext cx="124912" cy="93154"/>
            </a:xfrm>
            <a:custGeom>
              <a:avLst/>
              <a:gdLst>
                <a:gd name="T0" fmla="*/ 56951 w 124911"/>
                <a:gd name="T1" fmla="*/ 92062 h 93154"/>
                <a:gd name="T2" fmla="*/ 5081 w 124911"/>
                <a:gd name="T3" fmla="*/ 46967 h 93154"/>
                <a:gd name="T4" fmla="*/ 4022 w 124911"/>
                <a:gd name="T5" fmla="*/ 32570 h 93154"/>
                <a:gd name="T6" fmla="*/ 18419 w 124911"/>
                <a:gd name="T7" fmla="*/ 31511 h 93154"/>
                <a:gd name="T8" fmla="*/ 55046 w 124911"/>
                <a:gd name="T9" fmla="*/ 63269 h 93154"/>
                <a:gd name="T10" fmla="*/ 107133 w 124911"/>
                <a:gd name="T11" fmla="*/ 5047 h 93154"/>
                <a:gd name="T12" fmla="*/ 121530 w 124911"/>
                <a:gd name="T13" fmla="*/ 4200 h 93154"/>
                <a:gd name="T14" fmla="*/ 122377 w 124911"/>
                <a:gd name="T15" fmla="*/ 18597 h 93154"/>
                <a:gd name="T16" fmla="*/ 56951 w 124911"/>
                <a:gd name="T17" fmla="*/ 92062 h 931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4911"/>
                <a:gd name="T28" fmla="*/ 0 h 93154"/>
                <a:gd name="T29" fmla="*/ 124911 w 124911"/>
                <a:gd name="T30" fmla="*/ 93154 h 9315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4911" h="93154">
                  <a:moveTo>
                    <a:pt x="56951" y="92062"/>
                  </a:moveTo>
                  <a:lnTo>
                    <a:pt x="5081" y="46967"/>
                  </a:lnTo>
                  <a:cubicBezTo>
                    <a:pt x="847" y="43367"/>
                    <a:pt x="423" y="36804"/>
                    <a:pt x="4022" y="32570"/>
                  </a:cubicBezTo>
                  <a:cubicBezTo>
                    <a:pt x="7622" y="28336"/>
                    <a:pt x="14185" y="27912"/>
                    <a:pt x="18419" y="31511"/>
                  </a:cubicBezTo>
                  <a:lnTo>
                    <a:pt x="55046" y="63269"/>
                  </a:lnTo>
                  <a:lnTo>
                    <a:pt x="107127" y="5047"/>
                  </a:lnTo>
                  <a:cubicBezTo>
                    <a:pt x="110938" y="813"/>
                    <a:pt x="117290" y="389"/>
                    <a:pt x="121524" y="4200"/>
                  </a:cubicBezTo>
                  <a:cubicBezTo>
                    <a:pt x="125758" y="8011"/>
                    <a:pt x="126182" y="14362"/>
                    <a:pt x="122371" y="18597"/>
                  </a:cubicBezTo>
                  <a:lnTo>
                    <a:pt x="56951" y="920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8" name="Freeform: Shape 81">
              <a:extLst>
                <a:ext uri="{FF2B5EF4-FFF2-40B4-BE49-F238E27FC236}">
                  <a16:creationId xmlns:a16="http://schemas.microsoft.com/office/drawing/2014/main" id="{E05C1DAA-6614-E6BD-7137-BAB66CCF708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53219" y="5302354"/>
              <a:ext cx="124912" cy="93154"/>
            </a:xfrm>
            <a:custGeom>
              <a:avLst/>
              <a:gdLst>
                <a:gd name="T0" fmla="*/ 56951 w 124911"/>
                <a:gd name="T1" fmla="*/ 92062 h 93154"/>
                <a:gd name="T2" fmla="*/ 5081 w 124911"/>
                <a:gd name="T3" fmla="*/ 46967 h 93154"/>
                <a:gd name="T4" fmla="*/ 4022 w 124911"/>
                <a:gd name="T5" fmla="*/ 32570 h 93154"/>
                <a:gd name="T6" fmla="*/ 18419 w 124911"/>
                <a:gd name="T7" fmla="*/ 31511 h 93154"/>
                <a:gd name="T8" fmla="*/ 55046 w 124911"/>
                <a:gd name="T9" fmla="*/ 63268 h 93154"/>
                <a:gd name="T10" fmla="*/ 107133 w 124911"/>
                <a:gd name="T11" fmla="*/ 5047 h 93154"/>
                <a:gd name="T12" fmla="*/ 121530 w 124911"/>
                <a:gd name="T13" fmla="*/ 4200 h 93154"/>
                <a:gd name="T14" fmla="*/ 122377 w 124911"/>
                <a:gd name="T15" fmla="*/ 18597 h 93154"/>
                <a:gd name="T16" fmla="*/ 56951 w 124911"/>
                <a:gd name="T17" fmla="*/ 92062 h 931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4911"/>
                <a:gd name="T28" fmla="*/ 0 h 93154"/>
                <a:gd name="T29" fmla="*/ 124911 w 124911"/>
                <a:gd name="T30" fmla="*/ 93154 h 9315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4911" h="93154">
                  <a:moveTo>
                    <a:pt x="56951" y="92062"/>
                  </a:moveTo>
                  <a:lnTo>
                    <a:pt x="5081" y="46967"/>
                  </a:lnTo>
                  <a:cubicBezTo>
                    <a:pt x="847" y="43367"/>
                    <a:pt x="423" y="36804"/>
                    <a:pt x="4022" y="32570"/>
                  </a:cubicBezTo>
                  <a:cubicBezTo>
                    <a:pt x="7622" y="28336"/>
                    <a:pt x="14185" y="27912"/>
                    <a:pt x="18419" y="31511"/>
                  </a:cubicBezTo>
                  <a:lnTo>
                    <a:pt x="55046" y="63268"/>
                  </a:lnTo>
                  <a:lnTo>
                    <a:pt x="107127" y="5047"/>
                  </a:lnTo>
                  <a:cubicBezTo>
                    <a:pt x="110938" y="813"/>
                    <a:pt x="117290" y="389"/>
                    <a:pt x="121524" y="4200"/>
                  </a:cubicBezTo>
                  <a:cubicBezTo>
                    <a:pt x="125758" y="8011"/>
                    <a:pt x="126182" y="14362"/>
                    <a:pt x="122371" y="18597"/>
                  </a:cubicBezTo>
                  <a:lnTo>
                    <a:pt x="56951" y="920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9" name="Freeform: Shape 82">
              <a:extLst>
                <a:ext uri="{FF2B5EF4-FFF2-40B4-BE49-F238E27FC236}">
                  <a16:creationId xmlns:a16="http://schemas.microsoft.com/office/drawing/2014/main" id="{8E8B00B6-BFA6-1FF1-5DCF-F190F6AB6D3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97362" y="4763189"/>
              <a:ext cx="50812" cy="112209"/>
            </a:xfrm>
            <a:custGeom>
              <a:avLst/>
              <a:gdLst>
                <a:gd name="T0" fmla="*/ 15773 w 50811"/>
                <a:gd name="T1" fmla="*/ 79505 h 112208"/>
                <a:gd name="T2" fmla="*/ 15561 w 50811"/>
                <a:gd name="T3" fmla="*/ 75482 h 112208"/>
                <a:gd name="T4" fmla="*/ 25300 w 50811"/>
                <a:gd name="T5" fmla="*/ 48165 h 112208"/>
                <a:gd name="T6" fmla="*/ 36315 w 50811"/>
                <a:gd name="T7" fmla="*/ 26570 h 112208"/>
                <a:gd name="T8" fmla="*/ 21277 w 50811"/>
                <a:gd name="T9" fmla="*/ 13020 h 112208"/>
                <a:gd name="T10" fmla="*/ 5399 w 50811"/>
                <a:gd name="T11" fmla="*/ 17890 h 112208"/>
                <a:gd name="T12" fmla="*/ 1588 w 50811"/>
                <a:gd name="T13" fmla="*/ 7939 h 112208"/>
                <a:gd name="T14" fmla="*/ 24241 w 50811"/>
                <a:gd name="T15" fmla="*/ 1588 h 112208"/>
                <a:gd name="T16" fmla="*/ 50712 w 50811"/>
                <a:gd name="T17" fmla="*/ 24876 h 112208"/>
                <a:gd name="T18" fmla="*/ 37162 w 50811"/>
                <a:gd name="T19" fmla="*/ 52399 h 112208"/>
                <a:gd name="T20" fmla="*/ 28058 w 50811"/>
                <a:gd name="T21" fmla="*/ 75694 h 112208"/>
                <a:gd name="T22" fmla="*/ 28270 w 50811"/>
                <a:gd name="T23" fmla="*/ 79717 h 112208"/>
                <a:gd name="T24" fmla="*/ 15773 w 50811"/>
                <a:gd name="T25" fmla="*/ 79717 h 112208"/>
                <a:gd name="T26" fmla="*/ 12174 w 50811"/>
                <a:gd name="T27" fmla="*/ 101523 h 112208"/>
                <a:gd name="T28" fmla="*/ 21701 w 50811"/>
                <a:gd name="T29" fmla="*/ 91573 h 112208"/>
                <a:gd name="T30" fmla="*/ 31022 w 50811"/>
                <a:gd name="T31" fmla="*/ 101523 h 112208"/>
                <a:gd name="T32" fmla="*/ 21489 w 50811"/>
                <a:gd name="T33" fmla="*/ 111262 h 112208"/>
                <a:gd name="T34" fmla="*/ 12174 w 50811"/>
                <a:gd name="T35" fmla="*/ 101523 h 11220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0811"/>
                <a:gd name="T55" fmla="*/ 0 h 112208"/>
                <a:gd name="T56" fmla="*/ 50811 w 50811"/>
                <a:gd name="T57" fmla="*/ 112208 h 11220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0811" h="112208">
                  <a:moveTo>
                    <a:pt x="15773" y="79499"/>
                  </a:moveTo>
                  <a:lnTo>
                    <a:pt x="15561" y="75476"/>
                  </a:lnTo>
                  <a:cubicBezTo>
                    <a:pt x="14714" y="67008"/>
                    <a:pt x="17466" y="57692"/>
                    <a:pt x="25300" y="48165"/>
                  </a:cubicBezTo>
                  <a:cubicBezTo>
                    <a:pt x="32498" y="39696"/>
                    <a:pt x="36309" y="33557"/>
                    <a:pt x="36309" y="26570"/>
                  </a:cubicBezTo>
                  <a:cubicBezTo>
                    <a:pt x="36309" y="18525"/>
                    <a:pt x="31228" y="13232"/>
                    <a:pt x="21277" y="13020"/>
                  </a:cubicBezTo>
                  <a:cubicBezTo>
                    <a:pt x="15561" y="13020"/>
                    <a:pt x="9210" y="14926"/>
                    <a:pt x="5399" y="17890"/>
                  </a:cubicBezTo>
                  <a:lnTo>
                    <a:pt x="1588" y="7939"/>
                  </a:lnTo>
                  <a:cubicBezTo>
                    <a:pt x="6881" y="4128"/>
                    <a:pt x="15773" y="1588"/>
                    <a:pt x="24241" y="1588"/>
                  </a:cubicBezTo>
                  <a:cubicBezTo>
                    <a:pt x="42449" y="1588"/>
                    <a:pt x="50706" y="12809"/>
                    <a:pt x="50706" y="24876"/>
                  </a:cubicBezTo>
                  <a:cubicBezTo>
                    <a:pt x="50706" y="35674"/>
                    <a:pt x="44778" y="43296"/>
                    <a:pt x="37156" y="52399"/>
                  </a:cubicBezTo>
                  <a:cubicBezTo>
                    <a:pt x="30169" y="60656"/>
                    <a:pt x="27629" y="67643"/>
                    <a:pt x="28052" y="75688"/>
                  </a:cubicBezTo>
                  <a:lnTo>
                    <a:pt x="28264" y="79711"/>
                  </a:lnTo>
                  <a:lnTo>
                    <a:pt x="15773" y="79711"/>
                  </a:lnTo>
                  <a:close/>
                  <a:moveTo>
                    <a:pt x="12174" y="101517"/>
                  </a:moveTo>
                  <a:cubicBezTo>
                    <a:pt x="12174" y="95589"/>
                    <a:pt x="16196" y="91567"/>
                    <a:pt x="21701" y="91567"/>
                  </a:cubicBezTo>
                  <a:cubicBezTo>
                    <a:pt x="27205" y="91567"/>
                    <a:pt x="31016" y="95589"/>
                    <a:pt x="31016" y="101517"/>
                  </a:cubicBezTo>
                  <a:cubicBezTo>
                    <a:pt x="31016" y="107022"/>
                    <a:pt x="27417" y="111256"/>
                    <a:pt x="21489" y="111256"/>
                  </a:cubicBezTo>
                  <a:cubicBezTo>
                    <a:pt x="15984" y="111256"/>
                    <a:pt x="12174" y="107022"/>
                    <a:pt x="12174" y="1015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0" name="Freeform: Shape 83">
              <a:extLst>
                <a:ext uri="{FF2B5EF4-FFF2-40B4-BE49-F238E27FC236}">
                  <a16:creationId xmlns:a16="http://schemas.microsoft.com/office/drawing/2014/main" id="{664C5AAF-5B4E-2DC1-7DE7-4E13F6E05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6250" y="4224880"/>
              <a:ext cx="213832" cy="292166"/>
            </a:xfrm>
            <a:custGeom>
              <a:avLst/>
              <a:gdLst>
                <a:gd name="T0" fmla="*/ 150982 w 213831"/>
                <a:gd name="T1" fmla="*/ 289438 h 292166"/>
                <a:gd name="T2" fmla="*/ 93390 w 213831"/>
                <a:gd name="T3" fmla="*/ 259374 h 292166"/>
                <a:gd name="T4" fmla="*/ 66925 w 213831"/>
                <a:gd name="T5" fmla="*/ 205387 h 292166"/>
                <a:gd name="T6" fmla="*/ 6163 w 213831"/>
                <a:gd name="T7" fmla="*/ 138485 h 292166"/>
                <a:gd name="T8" fmla="*/ 76664 w 213831"/>
                <a:gd name="T9" fmla="*/ 6163 h 292166"/>
                <a:gd name="T10" fmla="*/ 208992 w 213831"/>
                <a:gd name="T11" fmla="*/ 76664 h 292166"/>
                <a:gd name="T12" fmla="*/ 190149 w 213831"/>
                <a:gd name="T13" fmla="*/ 174053 h 292166"/>
                <a:gd name="T14" fmla="*/ 189514 w 213831"/>
                <a:gd name="T15" fmla="*/ 237356 h 292166"/>
                <a:gd name="T16" fmla="*/ 181893 w 213831"/>
                <a:gd name="T17" fmla="*/ 269960 h 292166"/>
                <a:gd name="T18" fmla="*/ 154793 w 213831"/>
                <a:gd name="T19" fmla="*/ 288591 h 292166"/>
                <a:gd name="T20" fmla="*/ 150982 w 213831"/>
                <a:gd name="T21" fmla="*/ 289438 h 292166"/>
                <a:gd name="T22" fmla="*/ 14420 w 213831"/>
                <a:gd name="T23" fmla="*/ 135945 h 292166"/>
                <a:gd name="T24" fmla="*/ 71372 w 213831"/>
                <a:gd name="T25" fmla="*/ 197977 h 292166"/>
                <a:gd name="T26" fmla="*/ 72642 w 213831"/>
                <a:gd name="T27" fmla="*/ 198400 h 292166"/>
                <a:gd name="T28" fmla="*/ 73489 w 213831"/>
                <a:gd name="T29" fmla="*/ 199459 h 292166"/>
                <a:gd name="T30" fmla="*/ 101858 w 213831"/>
                <a:gd name="T31" fmla="*/ 256834 h 292166"/>
                <a:gd name="T32" fmla="*/ 101858 w 213831"/>
                <a:gd name="T33" fmla="*/ 257045 h 292166"/>
                <a:gd name="T34" fmla="*/ 101858 w 213831"/>
                <a:gd name="T35" fmla="*/ 257257 h 292166"/>
                <a:gd name="T36" fmla="*/ 149077 w 213831"/>
                <a:gd name="T37" fmla="*/ 280969 h 292166"/>
                <a:gd name="T38" fmla="*/ 175118 w 213831"/>
                <a:gd name="T39" fmla="*/ 264667 h 292166"/>
                <a:gd name="T40" fmla="*/ 181046 w 213831"/>
                <a:gd name="T41" fmla="*/ 239050 h 292166"/>
                <a:gd name="T42" fmla="*/ 181046 w 213831"/>
                <a:gd name="T43" fmla="*/ 238626 h 292166"/>
                <a:gd name="T44" fmla="*/ 181681 w 213831"/>
                <a:gd name="T45" fmla="*/ 171513 h 292166"/>
                <a:gd name="T46" fmla="*/ 181893 w 213831"/>
                <a:gd name="T47" fmla="*/ 170242 h 292166"/>
                <a:gd name="T48" fmla="*/ 182739 w 213831"/>
                <a:gd name="T49" fmla="*/ 169184 h 292166"/>
                <a:gd name="T50" fmla="*/ 200735 w 213831"/>
                <a:gd name="T51" fmla="*/ 78782 h 292166"/>
                <a:gd name="T52" fmla="*/ 79205 w 213831"/>
                <a:gd name="T53" fmla="*/ 13997 h 292166"/>
                <a:gd name="T54" fmla="*/ 14420 w 213831"/>
                <a:gd name="T55" fmla="*/ 135945 h 29216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13831"/>
                <a:gd name="T85" fmla="*/ 0 h 292166"/>
                <a:gd name="T86" fmla="*/ 213831 w 213831"/>
                <a:gd name="T87" fmla="*/ 292166 h 29216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13831" h="292166">
                  <a:moveTo>
                    <a:pt x="150976" y="289438"/>
                  </a:moveTo>
                  <a:cubicBezTo>
                    <a:pt x="124512" y="295577"/>
                    <a:pt x="98894" y="282028"/>
                    <a:pt x="93390" y="259374"/>
                  </a:cubicBezTo>
                  <a:cubicBezTo>
                    <a:pt x="88097" y="242860"/>
                    <a:pt x="79205" y="224653"/>
                    <a:pt x="66925" y="205387"/>
                  </a:cubicBezTo>
                  <a:cubicBezTo>
                    <a:pt x="37497" y="193107"/>
                    <a:pt x="15479" y="168760"/>
                    <a:pt x="6163" y="138485"/>
                  </a:cubicBezTo>
                  <a:cubicBezTo>
                    <a:pt x="-10774" y="82592"/>
                    <a:pt x="20772" y="23312"/>
                    <a:pt x="76664" y="6163"/>
                  </a:cubicBezTo>
                  <a:cubicBezTo>
                    <a:pt x="132557" y="-10774"/>
                    <a:pt x="191837" y="20772"/>
                    <a:pt x="208986" y="76664"/>
                  </a:cubicBezTo>
                  <a:cubicBezTo>
                    <a:pt x="219148" y="110327"/>
                    <a:pt x="212162" y="146530"/>
                    <a:pt x="190143" y="174053"/>
                  </a:cubicBezTo>
                  <a:cubicBezTo>
                    <a:pt x="188026" y="190779"/>
                    <a:pt x="186333" y="215126"/>
                    <a:pt x="189508" y="237356"/>
                  </a:cubicBezTo>
                  <a:cubicBezTo>
                    <a:pt x="192049" y="248577"/>
                    <a:pt x="189297" y="260009"/>
                    <a:pt x="181887" y="269960"/>
                  </a:cubicBezTo>
                  <a:cubicBezTo>
                    <a:pt x="175323" y="278640"/>
                    <a:pt x="165796" y="285203"/>
                    <a:pt x="154787" y="288591"/>
                  </a:cubicBezTo>
                  <a:cubicBezTo>
                    <a:pt x="153517" y="288803"/>
                    <a:pt x="152247" y="289226"/>
                    <a:pt x="150976" y="289438"/>
                  </a:cubicBezTo>
                  <a:close/>
                  <a:moveTo>
                    <a:pt x="14420" y="135945"/>
                  </a:moveTo>
                  <a:cubicBezTo>
                    <a:pt x="23101" y="164314"/>
                    <a:pt x="43849" y="186968"/>
                    <a:pt x="71372" y="197977"/>
                  </a:cubicBezTo>
                  <a:lnTo>
                    <a:pt x="72642" y="198400"/>
                  </a:lnTo>
                  <a:lnTo>
                    <a:pt x="73489" y="199459"/>
                  </a:lnTo>
                  <a:cubicBezTo>
                    <a:pt x="86827" y="219784"/>
                    <a:pt x="96354" y="239261"/>
                    <a:pt x="101858" y="256834"/>
                  </a:cubicBezTo>
                  <a:lnTo>
                    <a:pt x="101858" y="257045"/>
                  </a:lnTo>
                  <a:lnTo>
                    <a:pt x="101858" y="257257"/>
                  </a:lnTo>
                  <a:cubicBezTo>
                    <a:pt x="106093" y="275465"/>
                    <a:pt x="127264" y="286050"/>
                    <a:pt x="149071" y="280969"/>
                  </a:cubicBezTo>
                  <a:cubicBezTo>
                    <a:pt x="159657" y="278429"/>
                    <a:pt x="168972" y="272712"/>
                    <a:pt x="175112" y="264667"/>
                  </a:cubicBezTo>
                  <a:cubicBezTo>
                    <a:pt x="181040" y="256834"/>
                    <a:pt x="183157" y="247730"/>
                    <a:pt x="181040" y="239050"/>
                  </a:cubicBezTo>
                  <a:lnTo>
                    <a:pt x="181040" y="238626"/>
                  </a:lnTo>
                  <a:cubicBezTo>
                    <a:pt x="177441" y="214702"/>
                    <a:pt x="179346" y="189085"/>
                    <a:pt x="181675" y="171513"/>
                  </a:cubicBezTo>
                  <a:lnTo>
                    <a:pt x="181887" y="170242"/>
                  </a:lnTo>
                  <a:lnTo>
                    <a:pt x="182733" y="169184"/>
                  </a:lnTo>
                  <a:cubicBezTo>
                    <a:pt x="203481" y="143990"/>
                    <a:pt x="210256" y="110115"/>
                    <a:pt x="200729" y="78782"/>
                  </a:cubicBezTo>
                  <a:cubicBezTo>
                    <a:pt x="185062" y="27547"/>
                    <a:pt x="130652" y="-1458"/>
                    <a:pt x="79205" y="13997"/>
                  </a:cubicBezTo>
                  <a:cubicBezTo>
                    <a:pt x="27758" y="30087"/>
                    <a:pt x="-1247" y="84498"/>
                    <a:pt x="14420" y="135945"/>
                  </a:cubicBezTo>
                  <a:close/>
                </a:path>
              </a:pathLst>
            </a:custGeom>
            <a:solidFill>
              <a:srgbClr val="FFB6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1" name="Freeform: Shape 84">
              <a:extLst>
                <a:ext uri="{FF2B5EF4-FFF2-40B4-BE49-F238E27FC236}">
                  <a16:creationId xmlns:a16="http://schemas.microsoft.com/office/drawing/2014/main" id="{78CC6D85-B789-7583-AAE3-DFDD2FB6AB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6408" y="4356485"/>
              <a:ext cx="86803" cy="127029"/>
            </a:xfrm>
            <a:custGeom>
              <a:avLst/>
              <a:gdLst>
                <a:gd name="T0" fmla="*/ 85850 w 86803"/>
                <a:gd name="T1" fmla="*/ 117190 h 127028"/>
                <a:gd name="T2" fmla="*/ 74206 w 86803"/>
                <a:gd name="T3" fmla="*/ 1588 h 127028"/>
                <a:gd name="T4" fmla="*/ 55152 w 86803"/>
                <a:gd name="T5" fmla="*/ 26147 h 127028"/>
                <a:gd name="T6" fmla="*/ 36944 w 86803"/>
                <a:gd name="T7" fmla="*/ 13444 h 127028"/>
                <a:gd name="T8" fmla="*/ 27629 w 86803"/>
                <a:gd name="T9" fmla="*/ 31440 h 127028"/>
                <a:gd name="T10" fmla="*/ 1588 w 86803"/>
                <a:gd name="T11" fmla="*/ 17678 h 127028"/>
                <a:gd name="T12" fmla="*/ 40120 w 86803"/>
                <a:gd name="T13" fmla="*/ 127564 h 127028"/>
                <a:gd name="T14" fmla="*/ 48377 w 86803"/>
                <a:gd name="T15" fmla="*/ 124600 h 127028"/>
                <a:gd name="T16" fmla="*/ 17043 w 86803"/>
                <a:gd name="T17" fmla="*/ 35462 h 127028"/>
                <a:gd name="T18" fmla="*/ 31440 w 86803"/>
                <a:gd name="T19" fmla="*/ 43084 h 127028"/>
                <a:gd name="T20" fmla="*/ 40120 w 86803"/>
                <a:gd name="T21" fmla="*/ 26147 h 127028"/>
                <a:gd name="T22" fmla="*/ 56845 w 86803"/>
                <a:gd name="T23" fmla="*/ 38215 h 127028"/>
                <a:gd name="T24" fmla="*/ 67855 w 86803"/>
                <a:gd name="T25" fmla="*/ 24030 h 127028"/>
                <a:gd name="T26" fmla="*/ 77382 w 86803"/>
                <a:gd name="T27" fmla="*/ 118249 h 12702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6803"/>
                <a:gd name="T43" fmla="*/ 0 h 127028"/>
                <a:gd name="T44" fmla="*/ 86803 w 86803"/>
                <a:gd name="T45" fmla="*/ 127028 h 12702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6803" h="127028">
                  <a:moveTo>
                    <a:pt x="85850" y="117184"/>
                  </a:moveTo>
                  <a:lnTo>
                    <a:pt x="74206" y="1588"/>
                  </a:lnTo>
                  <a:lnTo>
                    <a:pt x="55152" y="26147"/>
                  </a:lnTo>
                  <a:lnTo>
                    <a:pt x="36944" y="13444"/>
                  </a:lnTo>
                  <a:lnTo>
                    <a:pt x="27629" y="31440"/>
                  </a:lnTo>
                  <a:lnTo>
                    <a:pt x="1588" y="17678"/>
                  </a:lnTo>
                  <a:lnTo>
                    <a:pt x="40120" y="127558"/>
                  </a:lnTo>
                  <a:lnTo>
                    <a:pt x="48377" y="124594"/>
                  </a:lnTo>
                  <a:lnTo>
                    <a:pt x="17043" y="35462"/>
                  </a:lnTo>
                  <a:lnTo>
                    <a:pt x="31440" y="43084"/>
                  </a:lnTo>
                  <a:lnTo>
                    <a:pt x="40120" y="26147"/>
                  </a:lnTo>
                  <a:lnTo>
                    <a:pt x="56845" y="38215"/>
                  </a:lnTo>
                  <a:lnTo>
                    <a:pt x="67855" y="24030"/>
                  </a:lnTo>
                  <a:lnTo>
                    <a:pt x="77382" y="118243"/>
                  </a:lnTo>
                  <a:close/>
                </a:path>
              </a:pathLst>
            </a:custGeom>
            <a:solidFill>
              <a:srgbClr val="FFB6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2" name="Freeform: Shape 85">
              <a:extLst>
                <a:ext uri="{FF2B5EF4-FFF2-40B4-BE49-F238E27FC236}">
                  <a16:creationId xmlns:a16="http://schemas.microsoft.com/office/drawing/2014/main" id="{AFD2B877-764F-BA9E-38EC-96C6042BF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6469" y="4493672"/>
              <a:ext cx="82569" cy="48694"/>
            </a:xfrm>
            <a:custGeom>
              <a:avLst/>
              <a:gdLst>
                <a:gd name="T0" fmla="*/ 81953 w 82568"/>
                <a:gd name="T1" fmla="*/ 31402 h 48694"/>
                <a:gd name="T2" fmla="*/ 8719 w 82568"/>
                <a:gd name="T3" fmla="*/ 48320 h 48694"/>
                <a:gd name="T4" fmla="*/ 1904 w 82568"/>
                <a:gd name="T5" fmla="*/ 18823 h 48694"/>
                <a:gd name="T6" fmla="*/ 75138 w 82568"/>
                <a:gd name="T7" fmla="*/ 1904 h 486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2568"/>
                <a:gd name="T13" fmla="*/ 0 h 48694"/>
                <a:gd name="T14" fmla="*/ 82568 w 82568"/>
                <a:gd name="T15" fmla="*/ 48694 h 486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2568" h="48694">
                  <a:moveTo>
                    <a:pt x="81947" y="31402"/>
                  </a:moveTo>
                  <a:lnTo>
                    <a:pt x="8719" y="48320"/>
                  </a:lnTo>
                  <a:lnTo>
                    <a:pt x="1904" y="18823"/>
                  </a:lnTo>
                  <a:lnTo>
                    <a:pt x="75132" y="1904"/>
                  </a:lnTo>
                  <a:close/>
                </a:path>
              </a:pathLst>
            </a:custGeom>
            <a:solidFill>
              <a:srgbClr val="FFB6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3" name="Freeform: Shape 86">
              <a:extLst>
                <a:ext uri="{FF2B5EF4-FFF2-40B4-BE49-F238E27FC236}">
                  <a16:creationId xmlns:a16="http://schemas.microsoft.com/office/drawing/2014/main" id="{604D9A2A-3BED-9DAE-49AA-788EAE5321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7775" y="4460964"/>
              <a:ext cx="110092" cy="71983"/>
            </a:xfrm>
            <a:custGeom>
              <a:avLst/>
              <a:gdLst>
                <a:gd name="T0" fmla="*/ 109614 w 110091"/>
                <a:gd name="T1" fmla="*/ 49347 h 71983"/>
                <a:gd name="T2" fmla="*/ 12866 w 110091"/>
                <a:gd name="T3" fmla="*/ 71699 h 71983"/>
                <a:gd name="T4" fmla="*/ 1904 w 110091"/>
                <a:gd name="T5" fmla="*/ 24256 h 71983"/>
                <a:gd name="T6" fmla="*/ 98653 w 110091"/>
                <a:gd name="T7" fmla="*/ 1904 h 719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0091"/>
                <a:gd name="T13" fmla="*/ 0 h 71983"/>
                <a:gd name="T14" fmla="*/ 110091 w 110091"/>
                <a:gd name="T15" fmla="*/ 71983 h 719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0091" h="71983">
                  <a:moveTo>
                    <a:pt x="109608" y="49347"/>
                  </a:moveTo>
                  <a:lnTo>
                    <a:pt x="12866" y="71699"/>
                  </a:lnTo>
                  <a:lnTo>
                    <a:pt x="1904" y="24256"/>
                  </a:lnTo>
                  <a:lnTo>
                    <a:pt x="98647" y="1904"/>
                  </a:lnTo>
                  <a:close/>
                </a:path>
              </a:pathLst>
            </a:custGeom>
            <a:solidFill>
              <a:srgbClr val="FFB6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4" name="Freeform: Shape 87">
              <a:extLst>
                <a:ext uri="{FF2B5EF4-FFF2-40B4-BE49-F238E27FC236}">
                  <a16:creationId xmlns:a16="http://schemas.microsoft.com/office/drawing/2014/main" id="{24349970-F34D-F2C4-C5A5-3A51B39DE5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372" y="4324885"/>
              <a:ext cx="76217" cy="239238"/>
            </a:xfrm>
            <a:custGeom>
              <a:avLst/>
              <a:gdLst>
                <a:gd name="T0" fmla="*/ 32003 w 76217"/>
                <a:gd name="T1" fmla="*/ 237598 h 239237"/>
                <a:gd name="T2" fmla="*/ 1860 w 76217"/>
                <a:gd name="T3" fmla="*/ 231784 h 239237"/>
                <a:gd name="T4" fmla="*/ 46209 w 76217"/>
                <a:gd name="T5" fmla="*/ 1860 h 239237"/>
                <a:gd name="T6" fmla="*/ 76352 w 76217"/>
                <a:gd name="T7" fmla="*/ 7674 h 2392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217"/>
                <a:gd name="T13" fmla="*/ 0 h 239237"/>
                <a:gd name="T14" fmla="*/ 76217 w 76217"/>
                <a:gd name="T15" fmla="*/ 239237 h 2392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217" h="239237">
                  <a:moveTo>
                    <a:pt x="32003" y="237592"/>
                  </a:moveTo>
                  <a:lnTo>
                    <a:pt x="1860" y="231778"/>
                  </a:lnTo>
                  <a:lnTo>
                    <a:pt x="46209" y="1860"/>
                  </a:lnTo>
                  <a:lnTo>
                    <a:pt x="76352" y="7674"/>
                  </a:lnTo>
                  <a:close/>
                </a:path>
              </a:pathLst>
            </a:custGeom>
            <a:solidFill>
              <a:srgbClr val="3A0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5" name="Freeform: Shape 88">
              <a:extLst>
                <a:ext uri="{FF2B5EF4-FFF2-40B4-BE49-F238E27FC236}">
                  <a16:creationId xmlns:a16="http://schemas.microsoft.com/office/drawing/2014/main" id="{838880FA-440A-F7B0-BE3F-7F29B2108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896" y="4361932"/>
              <a:ext cx="71983" cy="211715"/>
            </a:xfrm>
            <a:custGeom>
              <a:avLst/>
              <a:gdLst>
                <a:gd name="T0" fmla="*/ 32003 w 71983"/>
                <a:gd name="T1" fmla="*/ 211824 h 211714"/>
                <a:gd name="T2" fmla="*/ 1860 w 71983"/>
                <a:gd name="T3" fmla="*/ 206007 h 211714"/>
                <a:gd name="T4" fmla="*/ 41258 w 71983"/>
                <a:gd name="T5" fmla="*/ 1860 h 211714"/>
                <a:gd name="T6" fmla="*/ 71401 w 71983"/>
                <a:gd name="T7" fmla="*/ 7677 h 21171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1983"/>
                <a:gd name="T13" fmla="*/ 0 h 211714"/>
                <a:gd name="T14" fmla="*/ 71983 w 71983"/>
                <a:gd name="T15" fmla="*/ 211714 h 21171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1983" h="211714">
                  <a:moveTo>
                    <a:pt x="32003" y="211818"/>
                  </a:moveTo>
                  <a:lnTo>
                    <a:pt x="1860" y="206001"/>
                  </a:lnTo>
                  <a:lnTo>
                    <a:pt x="41258" y="1860"/>
                  </a:lnTo>
                  <a:lnTo>
                    <a:pt x="71401" y="7677"/>
                  </a:lnTo>
                  <a:close/>
                </a:path>
              </a:pathLst>
            </a:custGeom>
            <a:solidFill>
              <a:srgbClr val="3A0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6" name="Freeform: Shape 89">
              <a:extLst>
                <a:ext uri="{FF2B5EF4-FFF2-40B4-BE49-F238E27FC236}">
                  <a16:creationId xmlns:a16="http://schemas.microsoft.com/office/drawing/2014/main" id="{414FD3AD-9D22-ED8B-CB5F-2C3DCFC01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688" y="4408141"/>
              <a:ext cx="65632" cy="179958"/>
            </a:xfrm>
            <a:custGeom>
              <a:avLst/>
              <a:gdLst>
                <a:gd name="T0" fmla="*/ 32003 w 65631"/>
                <a:gd name="T1" fmla="*/ 178352 h 179957"/>
                <a:gd name="T2" fmla="*/ 1860 w 65631"/>
                <a:gd name="T3" fmla="*/ 172538 h 179957"/>
                <a:gd name="T4" fmla="*/ 34787 w 65631"/>
                <a:gd name="T5" fmla="*/ 1860 h 179957"/>
                <a:gd name="T6" fmla="*/ 64930 w 65631"/>
                <a:gd name="T7" fmla="*/ 7674 h 17995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5631"/>
                <a:gd name="T13" fmla="*/ 0 h 179957"/>
                <a:gd name="T14" fmla="*/ 65631 w 65631"/>
                <a:gd name="T15" fmla="*/ 179957 h 17995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5631" h="179957">
                  <a:moveTo>
                    <a:pt x="32003" y="178346"/>
                  </a:moveTo>
                  <a:lnTo>
                    <a:pt x="1860" y="172532"/>
                  </a:lnTo>
                  <a:lnTo>
                    <a:pt x="34781" y="1860"/>
                  </a:lnTo>
                  <a:lnTo>
                    <a:pt x="64924" y="7674"/>
                  </a:lnTo>
                  <a:close/>
                </a:path>
              </a:pathLst>
            </a:custGeom>
            <a:solidFill>
              <a:srgbClr val="3A0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7" name="Freeform: Shape 90">
              <a:extLst>
                <a:ext uri="{FF2B5EF4-FFF2-40B4-BE49-F238E27FC236}">
                  <a16:creationId xmlns:a16="http://schemas.microsoft.com/office/drawing/2014/main" id="{F40B0F06-D9A0-D9F0-3CC4-8074D1C8BE2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376" y="4463196"/>
              <a:ext cx="57163" cy="137615"/>
            </a:xfrm>
            <a:custGeom>
              <a:avLst/>
              <a:gdLst>
                <a:gd name="T0" fmla="*/ 32009 w 57162"/>
                <a:gd name="T1" fmla="*/ 135944 h 137614"/>
                <a:gd name="T2" fmla="*/ 1860 w 57162"/>
                <a:gd name="T3" fmla="*/ 130129 h 137614"/>
                <a:gd name="T4" fmla="*/ 26601 w 57162"/>
                <a:gd name="T5" fmla="*/ 1860 h 137614"/>
                <a:gd name="T6" fmla="*/ 56750 w 57162"/>
                <a:gd name="T7" fmla="*/ 7674 h 13761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162"/>
                <a:gd name="T13" fmla="*/ 0 h 137614"/>
                <a:gd name="T14" fmla="*/ 57162 w 57162"/>
                <a:gd name="T15" fmla="*/ 137614 h 13761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162" h="137614">
                  <a:moveTo>
                    <a:pt x="32003" y="135938"/>
                  </a:moveTo>
                  <a:lnTo>
                    <a:pt x="1860" y="130123"/>
                  </a:lnTo>
                  <a:lnTo>
                    <a:pt x="26601" y="1860"/>
                  </a:lnTo>
                  <a:lnTo>
                    <a:pt x="56744" y="7674"/>
                  </a:lnTo>
                  <a:close/>
                </a:path>
              </a:pathLst>
            </a:custGeom>
            <a:solidFill>
              <a:srgbClr val="3A0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659286" y="983419"/>
            <a:ext cx="7083385" cy="726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700"/>
              </a:lnSpc>
              <a:buNone/>
            </a:pPr>
            <a:r>
              <a:rPr lang="en-US" sz="45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Foydalanadigan materiallar</a:t>
            </a:r>
            <a:endParaRPr lang="en-US" sz="45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99C106-A225-85EA-5AF9-F9B655E27463}"/>
              </a:ext>
            </a:extLst>
          </p:cNvPr>
          <p:cNvSpPr txBox="1"/>
          <p:nvPr/>
        </p:nvSpPr>
        <p:spPr>
          <a:xfrm>
            <a:off x="1604865" y="5274570"/>
            <a:ext cx="17541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Z" sz="2800" b="1" dirty="0">
                <a:solidFill>
                  <a:srgbClr val="020202"/>
                </a:solidFill>
                <a:latin typeface="PT Serif" pitchFamily="34" charset="0"/>
              </a:rPr>
              <a:t>Slaydlar</a:t>
            </a:r>
            <a:endParaRPr lang="ru-UZ" sz="28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92CC6A-9065-213E-1B9A-CCC2ABE571A1}"/>
              </a:ext>
            </a:extLst>
          </p:cNvPr>
          <p:cNvSpPr txBox="1"/>
          <p:nvPr/>
        </p:nvSpPr>
        <p:spPr>
          <a:xfrm>
            <a:off x="1222310" y="5995237"/>
            <a:ext cx="35269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Z" sz="2400" dirty="0">
                <a:solidFill>
                  <a:srgbClr val="020202"/>
                </a:solidFill>
                <a:latin typeface="PT Serif" pitchFamily="34" charset="0"/>
              </a:rPr>
              <a:t>Huquqiy xulq-atvorning turlari va shakllarini ko‘rsatuvchi slaydlar</a:t>
            </a:r>
            <a:endParaRPr lang="ru-UZ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0BD7D4-7C67-B134-C581-D6C4A6160EBD}"/>
              </a:ext>
            </a:extLst>
          </p:cNvPr>
          <p:cNvSpPr txBox="1"/>
          <p:nvPr/>
        </p:nvSpPr>
        <p:spPr>
          <a:xfrm>
            <a:off x="5497334" y="5255909"/>
            <a:ext cx="25752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Z" sz="2800" b="1" dirty="0">
                <a:solidFill>
                  <a:srgbClr val="020202"/>
                </a:solidFill>
                <a:latin typeface="PT Serif" pitchFamily="34" charset="0"/>
              </a:rPr>
              <a:t>Kartochkalar</a:t>
            </a:r>
            <a:endParaRPr lang="ru-UZ" sz="28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ED1083-BBDD-E189-ABF9-6D685AEC489B}"/>
              </a:ext>
            </a:extLst>
          </p:cNvPr>
          <p:cNvSpPr txBox="1"/>
          <p:nvPr/>
        </p:nvSpPr>
        <p:spPr>
          <a:xfrm>
            <a:off x="5281126" y="6000221"/>
            <a:ext cx="40681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Z" sz="2400" dirty="0">
                <a:solidFill>
                  <a:srgbClr val="020202"/>
                </a:solidFill>
                <a:latin typeface="PT Serif" pitchFamily="34" charset="0"/>
              </a:rPr>
              <a:t>Huquqiy xulq-atvor turlari va shakllariga oid savollar</a:t>
            </a:r>
            <a:endParaRPr lang="ru-UZ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54E2E5-BA49-7484-9779-D2F120DA4762}"/>
              </a:ext>
            </a:extLst>
          </p:cNvPr>
          <p:cNvSpPr txBox="1"/>
          <p:nvPr/>
        </p:nvSpPr>
        <p:spPr>
          <a:xfrm>
            <a:off x="10021077" y="5240526"/>
            <a:ext cx="22953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Z" sz="2800" b="1" dirty="0">
                <a:solidFill>
                  <a:srgbClr val="020202"/>
                </a:solidFill>
                <a:latin typeface="PT Serif" pitchFamily="34" charset="0"/>
              </a:rPr>
              <a:t>Plakatlar</a:t>
            </a:r>
            <a:endParaRPr lang="ru-UZ" sz="28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04C4F7-3FC8-B139-5720-27B6F845EAA6}"/>
              </a:ext>
            </a:extLst>
          </p:cNvPr>
          <p:cNvSpPr txBox="1"/>
          <p:nvPr/>
        </p:nvSpPr>
        <p:spPr>
          <a:xfrm>
            <a:off x="9573208" y="5995237"/>
            <a:ext cx="431074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Z" sz="2400" dirty="0">
                <a:solidFill>
                  <a:srgbClr val="020202"/>
                </a:solidFill>
                <a:latin typeface="PT Serif" pitchFamily="34" charset="0"/>
              </a:rPr>
              <a:t>Huquqiy xulq-atvorning muhim prinsiplari va qoidalarini ko‘rsatuvchi plakatlar</a:t>
            </a:r>
            <a:endParaRPr lang="ru-UZ" sz="2400" dirty="0"/>
          </a:p>
        </p:txBody>
      </p:sp>
      <p:grpSp>
        <p:nvGrpSpPr>
          <p:cNvPr id="20" name="Group 86">
            <a:extLst>
              <a:ext uri="{FF2B5EF4-FFF2-40B4-BE49-F238E27FC236}">
                <a16:creationId xmlns:a16="http://schemas.microsoft.com/office/drawing/2014/main" id="{AD9134A1-FCC4-F07D-4A18-A2DE659656A4}"/>
              </a:ext>
            </a:extLst>
          </p:cNvPr>
          <p:cNvGrpSpPr>
            <a:grpSpLocks/>
          </p:cNvGrpSpPr>
          <p:nvPr/>
        </p:nvGrpSpPr>
        <p:grpSpPr bwMode="auto">
          <a:xfrm>
            <a:off x="1476453" y="2726832"/>
            <a:ext cx="2365666" cy="1712795"/>
            <a:chOff x="-3413591" y="3916664"/>
            <a:chExt cx="2764036" cy="2340646"/>
          </a:xfrm>
        </p:grpSpPr>
        <p:sp>
          <p:nvSpPr>
            <p:cNvPr id="21" name="Freeform 204">
              <a:extLst>
                <a:ext uri="{FF2B5EF4-FFF2-40B4-BE49-F238E27FC236}">
                  <a16:creationId xmlns:a16="http://schemas.microsoft.com/office/drawing/2014/main" id="{209AF30E-37CB-9B9C-2A5C-06D6C8F59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413591" y="3916664"/>
              <a:ext cx="2764036" cy="1957196"/>
            </a:xfrm>
            <a:custGeom>
              <a:avLst/>
              <a:gdLst>
                <a:gd name="T0" fmla="*/ 2147483647 w 145"/>
                <a:gd name="T1" fmla="*/ 2147483647 h 103"/>
                <a:gd name="T2" fmla="*/ 2147483647 w 145"/>
                <a:gd name="T3" fmla="*/ 2147483647 h 103"/>
                <a:gd name="T4" fmla="*/ 2147483647 w 145"/>
                <a:gd name="T5" fmla="*/ 2147483647 h 103"/>
                <a:gd name="T6" fmla="*/ 2147483647 w 145"/>
                <a:gd name="T7" fmla="*/ 2147483647 h 103"/>
                <a:gd name="T8" fmla="*/ 0 w 145"/>
                <a:gd name="T9" fmla="*/ 2147483647 h 103"/>
                <a:gd name="T10" fmla="*/ 0 w 145"/>
                <a:gd name="T11" fmla="*/ 2147483647 h 103"/>
                <a:gd name="T12" fmla="*/ 2147483647 w 145"/>
                <a:gd name="T13" fmla="*/ 0 h 103"/>
                <a:gd name="T14" fmla="*/ 2147483647 w 145"/>
                <a:gd name="T15" fmla="*/ 0 h 103"/>
                <a:gd name="T16" fmla="*/ 2147483647 w 145"/>
                <a:gd name="T17" fmla="*/ 2147483647 h 10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5"/>
                <a:gd name="T28" fmla="*/ 0 h 103"/>
                <a:gd name="T29" fmla="*/ 145 w 145"/>
                <a:gd name="T30" fmla="*/ 103 h 10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5" h="103">
                  <a:moveTo>
                    <a:pt x="145" y="3"/>
                  </a:moveTo>
                  <a:cubicBezTo>
                    <a:pt x="145" y="99"/>
                    <a:pt x="145" y="99"/>
                    <a:pt x="145" y="99"/>
                  </a:cubicBezTo>
                  <a:cubicBezTo>
                    <a:pt x="145" y="101"/>
                    <a:pt x="143" y="103"/>
                    <a:pt x="141" y="103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2" y="103"/>
                    <a:pt x="0" y="101"/>
                    <a:pt x="0" y="9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3" y="0"/>
                    <a:pt x="145" y="1"/>
                    <a:pt x="145" y="3"/>
                  </a:cubicBezTo>
                </a:path>
              </a:pathLst>
            </a:custGeom>
            <a:solidFill>
              <a:srgbClr val="2540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Rectangle 205">
              <a:extLst>
                <a:ext uri="{FF2B5EF4-FFF2-40B4-BE49-F238E27FC236}">
                  <a16:creationId xmlns:a16="http://schemas.microsoft.com/office/drawing/2014/main" id="{6D314F11-4679-E246-10D1-4EEB6279E6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277788" y="4044481"/>
              <a:ext cx="2492426" cy="1453915"/>
            </a:xfrm>
            <a:prstGeom prst="rect">
              <a:avLst/>
            </a:prstGeom>
            <a:solidFill>
              <a:srgbClr val="00D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3" name="Rectangle 206">
              <a:extLst>
                <a:ext uri="{FF2B5EF4-FFF2-40B4-BE49-F238E27FC236}">
                  <a16:creationId xmlns:a16="http://schemas.microsoft.com/office/drawing/2014/main" id="{0FD1CA16-C2C7-27F5-3D1C-AA0308AA2B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277788" y="4044481"/>
              <a:ext cx="2492426" cy="1453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4" name="Rectangle 207">
              <a:extLst>
                <a:ext uri="{FF2B5EF4-FFF2-40B4-BE49-F238E27FC236}">
                  <a16:creationId xmlns:a16="http://schemas.microsoft.com/office/drawing/2014/main" id="{D74BD62C-B698-7D90-A50C-B400C2F65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277788" y="4044481"/>
              <a:ext cx="2492426" cy="1453915"/>
            </a:xfrm>
            <a:prstGeom prst="rect">
              <a:avLst/>
            </a:pr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5" name="Rectangle 208">
              <a:extLst>
                <a:ext uri="{FF2B5EF4-FFF2-40B4-BE49-F238E27FC236}">
                  <a16:creationId xmlns:a16="http://schemas.microsoft.com/office/drawing/2014/main" id="{56BF9084-5701-A8EC-F7E5-81984DB15E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277788" y="4044481"/>
              <a:ext cx="2492426" cy="1453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6" name="Rectangle 209">
              <a:extLst>
                <a:ext uri="{FF2B5EF4-FFF2-40B4-BE49-F238E27FC236}">
                  <a16:creationId xmlns:a16="http://schemas.microsoft.com/office/drawing/2014/main" id="{8A7862A6-0CBB-FDCE-7F23-C47E9C3E70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165959" y="4523286"/>
              <a:ext cx="646994" cy="45639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>
                <a:solidFill>
                  <a:srgbClr val="000000"/>
                </a:solidFill>
                <a:latin typeface="Arial Narrow" panose="020B0606020202030204" pitchFamily="34" charset="0"/>
                <a:cs typeface="+mn-cs"/>
              </a:endParaRPr>
            </a:p>
          </p:txBody>
        </p:sp>
        <p:sp>
          <p:nvSpPr>
            <p:cNvPr id="27" name="Rectangle 210">
              <a:extLst>
                <a:ext uri="{FF2B5EF4-FFF2-40B4-BE49-F238E27FC236}">
                  <a16:creationId xmlns:a16="http://schemas.microsoft.com/office/drawing/2014/main" id="{064E46ED-558C-768E-68BD-FFCA321379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165949" y="4523793"/>
              <a:ext cx="647075" cy="455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8" name="Rectangle 211">
              <a:extLst>
                <a:ext uri="{FF2B5EF4-FFF2-40B4-BE49-F238E27FC236}">
                  <a16:creationId xmlns:a16="http://schemas.microsoft.com/office/drawing/2014/main" id="{3E4BE03C-3DCA-3DD7-06A4-D12D92C615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165949" y="5035060"/>
              <a:ext cx="647075" cy="39945"/>
            </a:xfrm>
            <a:prstGeom prst="rect">
              <a:avLst/>
            </a:prstGeom>
            <a:solidFill>
              <a:srgbClr val="7587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29" name="Rectangle 212">
              <a:extLst>
                <a:ext uri="{FF2B5EF4-FFF2-40B4-BE49-F238E27FC236}">
                  <a16:creationId xmlns:a16="http://schemas.microsoft.com/office/drawing/2014/main" id="{C5AFE672-A4AD-9A71-606E-34E6B32BB6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165949" y="5035060"/>
              <a:ext cx="647075" cy="39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0" name="Rectangle 213">
              <a:extLst>
                <a:ext uri="{FF2B5EF4-FFF2-40B4-BE49-F238E27FC236}">
                  <a16:creationId xmlns:a16="http://schemas.microsoft.com/office/drawing/2014/main" id="{5F50DFC2-AFA5-072E-3EEA-86155C6248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43126" y="4523793"/>
              <a:ext cx="647075" cy="455350"/>
            </a:xfrm>
            <a:prstGeom prst="rect">
              <a:avLst/>
            </a:prstGeom>
            <a:solidFill>
              <a:srgbClr val="6263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1" name="Rectangle 214">
              <a:extLst>
                <a:ext uri="{FF2B5EF4-FFF2-40B4-BE49-F238E27FC236}">
                  <a16:creationId xmlns:a16="http://schemas.microsoft.com/office/drawing/2014/main" id="{C2829170-B7D3-39B4-7419-74B3330EB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43126" y="5035060"/>
              <a:ext cx="647075" cy="39945"/>
            </a:xfrm>
            <a:prstGeom prst="rect">
              <a:avLst/>
            </a:prstGeom>
            <a:solidFill>
              <a:srgbClr val="7587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2" name="Rectangle 215">
              <a:extLst>
                <a:ext uri="{FF2B5EF4-FFF2-40B4-BE49-F238E27FC236}">
                  <a16:creationId xmlns:a16="http://schemas.microsoft.com/office/drawing/2014/main" id="{E057BB8D-9396-2784-AC83-39260142D3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44272" y="4523793"/>
              <a:ext cx="647075" cy="455350"/>
            </a:xfrm>
            <a:prstGeom prst="rect">
              <a:avLst/>
            </a:prstGeom>
            <a:solidFill>
              <a:srgbClr val="3A0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3" name="Rectangle 216">
              <a:extLst>
                <a:ext uri="{FF2B5EF4-FFF2-40B4-BE49-F238E27FC236}">
                  <a16:creationId xmlns:a16="http://schemas.microsoft.com/office/drawing/2014/main" id="{FB214D49-2C59-BD36-FE1E-13F7FFECD3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44272" y="5035060"/>
              <a:ext cx="647075" cy="39945"/>
            </a:xfrm>
            <a:prstGeom prst="rect">
              <a:avLst/>
            </a:prstGeom>
            <a:solidFill>
              <a:srgbClr val="7587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4" name="Rectangle 217">
              <a:extLst>
                <a:ext uri="{FF2B5EF4-FFF2-40B4-BE49-F238E27FC236}">
                  <a16:creationId xmlns:a16="http://schemas.microsoft.com/office/drawing/2014/main" id="{B16BEB88-556C-C4AB-3723-605E0C9B82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277788" y="4044481"/>
              <a:ext cx="2492426" cy="383450"/>
            </a:xfrm>
            <a:prstGeom prst="rect">
              <a:avLst/>
            </a:prstGeom>
            <a:solidFill>
              <a:srgbClr val="F994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5" name="Rectangle 218">
              <a:extLst>
                <a:ext uri="{FF2B5EF4-FFF2-40B4-BE49-F238E27FC236}">
                  <a16:creationId xmlns:a16="http://schemas.microsoft.com/office/drawing/2014/main" id="{297C7C7E-E450-7E1F-7B1E-A7F3BDF6E9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277788" y="4044481"/>
              <a:ext cx="2492426" cy="383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6" name="Rectangle 219">
              <a:extLst>
                <a:ext uri="{FF2B5EF4-FFF2-40B4-BE49-F238E27FC236}">
                  <a16:creationId xmlns:a16="http://schemas.microsoft.com/office/drawing/2014/main" id="{6D44E2DB-70F4-DF44-14E3-FFB8FC11FB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181926" y="5130923"/>
              <a:ext cx="2316678" cy="79885"/>
            </a:xfrm>
            <a:prstGeom prst="rect">
              <a:avLst/>
            </a:prstGeom>
            <a:solidFill>
              <a:srgbClr val="5466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7" name="Rectangle 220">
              <a:extLst>
                <a:ext uri="{FF2B5EF4-FFF2-40B4-BE49-F238E27FC236}">
                  <a16:creationId xmlns:a16="http://schemas.microsoft.com/office/drawing/2014/main" id="{40BD03A6-84AF-DAF1-0A71-D382B49A08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181926" y="5130923"/>
              <a:ext cx="2316678" cy="79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8" name="Rectangle 221">
              <a:extLst>
                <a:ext uri="{FF2B5EF4-FFF2-40B4-BE49-F238E27FC236}">
                  <a16:creationId xmlns:a16="http://schemas.microsoft.com/office/drawing/2014/main" id="{181FD486-4CDF-9800-8D1E-B1BEDA7C3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181926" y="5226785"/>
              <a:ext cx="2316678" cy="39945"/>
            </a:xfrm>
            <a:prstGeom prst="rect">
              <a:avLst/>
            </a:prstGeom>
            <a:solidFill>
              <a:srgbClr val="7587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39" name="Rectangle 222">
              <a:extLst>
                <a:ext uri="{FF2B5EF4-FFF2-40B4-BE49-F238E27FC236}">
                  <a16:creationId xmlns:a16="http://schemas.microsoft.com/office/drawing/2014/main" id="{5A8D917A-6467-36F5-35D2-DA0B43879E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181926" y="5226785"/>
              <a:ext cx="2316678" cy="39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0" name="Rectangle 223">
              <a:extLst>
                <a:ext uri="{FF2B5EF4-FFF2-40B4-BE49-F238E27FC236}">
                  <a16:creationId xmlns:a16="http://schemas.microsoft.com/office/drawing/2014/main" id="{2919C221-6500-41C7-BB7F-A415FEC902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181926" y="5322648"/>
              <a:ext cx="2316678" cy="23968"/>
            </a:xfrm>
            <a:prstGeom prst="rect">
              <a:avLst/>
            </a:prstGeom>
            <a:solidFill>
              <a:srgbClr val="7587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1" name="Rectangle 224">
              <a:extLst>
                <a:ext uri="{FF2B5EF4-FFF2-40B4-BE49-F238E27FC236}">
                  <a16:creationId xmlns:a16="http://schemas.microsoft.com/office/drawing/2014/main" id="{F4836349-C1C6-5B1E-514A-BB5BB5D924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181926" y="5322648"/>
              <a:ext cx="2316678" cy="23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2" name="Rectangle 225">
              <a:extLst>
                <a:ext uri="{FF2B5EF4-FFF2-40B4-BE49-F238E27FC236}">
                  <a16:creationId xmlns:a16="http://schemas.microsoft.com/office/drawing/2014/main" id="{4EE006E6-B5B9-CBED-8629-2051F4B14B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181926" y="5402533"/>
              <a:ext cx="854777" cy="39945"/>
            </a:xfrm>
            <a:prstGeom prst="rect">
              <a:avLst/>
            </a:prstGeom>
            <a:solidFill>
              <a:srgbClr val="7587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3" name="Rectangle 226">
              <a:extLst>
                <a:ext uri="{FF2B5EF4-FFF2-40B4-BE49-F238E27FC236}">
                  <a16:creationId xmlns:a16="http://schemas.microsoft.com/office/drawing/2014/main" id="{F250A42F-5CCF-959D-ACD4-75B78CA0EF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181926" y="5402533"/>
              <a:ext cx="854777" cy="39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4" name="Freeform 227">
              <a:extLst>
                <a:ext uri="{FF2B5EF4-FFF2-40B4-BE49-F238E27FC236}">
                  <a16:creationId xmlns:a16="http://schemas.microsoft.com/office/drawing/2014/main" id="{6F368571-EF11-F208-5160-1E8642B5D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-3413591" y="5650181"/>
              <a:ext cx="2764036" cy="223679"/>
            </a:xfrm>
            <a:custGeom>
              <a:avLst/>
              <a:gdLst>
                <a:gd name="T0" fmla="*/ 2147483647 w 145"/>
                <a:gd name="T1" fmla="*/ 0 h 12"/>
                <a:gd name="T2" fmla="*/ 2147483647 w 145"/>
                <a:gd name="T3" fmla="*/ 2147483647 h 12"/>
                <a:gd name="T4" fmla="*/ 2147483647 w 145"/>
                <a:gd name="T5" fmla="*/ 2147483647 h 12"/>
                <a:gd name="T6" fmla="*/ 2147483647 w 145"/>
                <a:gd name="T7" fmla="*/ 2147483647 h 12"/>
                <a:gd name="T8" fmla="*/ 0 w 145"/>
                <a:gd name="T9" fmla="*/ 2147483647 h 12"/>
                <a:gd name="T10" fmla="*/ 0 w 145"/>
                <a:gd name="T11" fmla="*/ 0 h 12"/>
                <a:gd name="T12" fmla="*/ 2147483647 w 145"/>
                <a:gd name="T13" fmla="*/ 0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5"/>
                <a:gd name="T22" fmla="*/ 0 h 12"/>
                <a:gd name="T23" fmla="*/ 145 w 145"/>
                <a:gd name="T24" fmla="*/ 12 h 1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5" h="12">
                  <a:moveTo>
                    <a:pt x="145" y="0"/>
                  </a:moveTo>
                  <a:cubicBezTo>
                    <a:pt x="145" y="8"/>
                    <a:pt x="145" y="8"/>
                    <a:pt x="145" y="8"/>
                  </a:cubicBezTo>
                  <a:cubicBezTo>
                    <a:pt x="145" y="10"/>
                    <a:pt x="143" y="12"/>
                    <a:pt x="141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2"/>
                    <a:pt x="0" y="10"/>
                    <a:pt x="0" y="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5" y="0"/>
                    <a:pt x="145" y="0"/>
                    <a:pt x="14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228">
              <a:extLst>
                <a:ext uri="{FF2B5EF4-FFF2-40B4-BE49-F238E27FC236}">
                  <a16:creationId xmlns:a16="http://schemas.microsoft.com/office/drawing/2014/main" id="{19083894-5C9F-C779-180F-647A4BCDB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-2590774" y="6105525"/>
              <a:ext cx="1118396" cy="135808"/>
            </a:xfrm>
            <a:custGeom>
              <a:avLst/>
              <a:gdLst>
                <a:gd name="T0" fmla="*/ 2147483647 w 140"/>
                <a:gd name="T1" fmla="*/ 2147483647 h 17"/>
                <a:gd name="T2" fmla="*/ 0 w 140"/>
                <a:gd name="T3" fmla="*/ 2147483647 h 17"/>
                <a:gd name="T4" fmla="*/ 2147483647 w 140"/>
                <a:gd name="T5" fmla="*/ 2147483647 h 17"/>
                <a:gd name="T6" fmla="*/ 2147483647 w 140"/>
                <a:gd name="T7" fmla="*/ 0 h 17"/>
                <a:gd name="T8" fmla="*/ 2147483647 w 140"/>
                <a:gd name="T9" fmla="*/ 0 h 17"/>
                <a:gd name="T10" fmla="*/ 2147483647 w 140"/>
                <a:gd name="T11" fmla="*/ 2147483647 h 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0"/>
                <a:gd name="T19" fmla="*/ 0 h 17"/>
                <a:gd name="T20" fmla="*/ 140 w 140"/>
                <a:gd name="T21" fmla="*/ 17 h 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0" h="17">
                  <a:moveTo>
                    <a:pt x="140" y="17"/>
                  </a:moveTo>
                  <a:lnTo>
                    <a:pt x="0" y="17"/>
                  </a:lnTo>
                  <a:lnTo>
                    <a:pt x="7" y="12"/>
                  </a:lnTo>
                  <a:lnTo>
                    <a:pt x="26" y="0"/>
                  </a:lnTo>
                  <a:lnTo>
                    <a:pt x="114" y="0"/>
                  </a:lnTo>
                  <a:lnTo>
                    <a:pt x="140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Rectangle 229">
              <a:extLst>
                <a:ext uri="{FF2B5EF4-FFF2-40B4-BE49-F238E27FC236}">
                  <a16:creationId xmlns:a16="http://schemas.microsoft.com/office/drawing/2014/main" id="{1C3FBB9E-E469-6814-9675-68625B2A15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590774" y="6241333"/>
              <a:ext cx="1118396" cy="15977"/>
            </a:xfrm>
            <a:prstGeom prst="rect">
              <a:avLst/>
            </a:prstGeom>
            <a:solidFill>
              <a:srgbClr val="A6A6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7" name="Rectangle 230">
              <a:extLst>
                <a:ext uri="{FF2B5EF4-FFF2-40B4-BE49-F238E27FC236}">
                  <a16:creationId xmlns:a16="http://schemas.microsoft.com/office/drawing/2014/main" id="{3C0E48B0-02EA-794A-EE3A-BC28CC69EC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42903" y="5873879"/>
              <a:ext cx="622659" cy="27183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>
                <a:solidFill>
                  <a:srgbClr val="000000"/>
                </a:solidFill>
                <a:latin typeface="Arial Narrow" panose="020B0606020202030204" pitchFamily="34" charset="0"/>
                <a:cs typeface="+mn-cs"/>
              </a:endParaRPr>
            </a:p>
          </p:txBody>
        </p:sp>
        <p:sp>
          <p:nvSpPr>
            <p:cNvPr id="48" name="Rectangle 231">
              <a:extLst>
                <a:ext uri="{FF2B5EF4-FFF2-40B4-BE49-F238E27FC236}">
                  <a16:creationId xmlns:a16="http://schemas.microsoft.com/office/drawing/2014/main" id="{45A506C2-39D7-62A0-6D62-9D9DD496DF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43126" y="5873860"/>
              <a:ext cx="623106" cy="2716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49" name="Rectangle 232">
              <a:extLst>
                <a:ext uri="{FF2B5EF4-FFF2-40B4-BE49-F238E27FC236}">
                  <a16:creationId xmlns:a16="http://schemas.microsoft.com/office/drawing/2014/main" id="{9E829D0A-E991-3748-055B-73B407DA62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43126" y="5873860"/>
              <a:ext cx="623106" cy="39945"/>
            </a:xfrm>
            <a:prstGeom prst="rect">
              <a:avLst/>
            </a:prstGeom>
            <a:solidFill>
              <a:srgbClr val="8585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50" name="Freeform 233">
              <a:extLst>
                <a:ext uri="{FF2B5EF4-FFF2-40B4-BE49-F238E27FC236}">
                  <a16:creationId xmlns:a16="http://schemas.microsoft.com/office/drawing/2014/main" id="{739E4F7C-BDB4-93F2-9258-EC17643729A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413591" y="3916664"/>
              <a:ext cx="1350066" cy="1733517"/>
            </a:xfrm>
            <a:custGeom>
              <a:avLst/>
              <a:gdLst>
                <a:gd name="T0" fmla="*/ 2147483647 w 71"/>
                <a:gd name="T1" fmla="*/ 0 h 91"/>
                <a:gd name="T2" fmla="*/ 2147483647 w 71"/>
                <a:gd name="T3" fmla="*/ 0 h 91"/>
                <a:gd name="T4" fmla="*/ 0 w 71"/>
                <a:gd name="T5" fmla="*/ 2147483647 h 91"/>
                <a:gd name="T6" fmla="*/ 0 w 71"/>
                <a:gd name="T7" fmla="*/ 2147483647 h 91"/>
                <a:gd name="T8" fmla="*/ 2147483647 w 71"/>
                <a:gd name="T9" fmla="*/ 2147483647 h 91"/>
                <a:gd name="T10" fmla="*/ 2147483647 w 71"/>
                <a:gd name="T11" fmla="*/ 2147483647 h 91"/>
                <a:gd name="T12" fmla="*/ 2147483647 w 71"/>
                <a:gd name="T13" fmla="*/ 2147483647 h 91"/>
                <a:gd name="T14" fmla="*/ 2147483647 w 71"/>
                <a:gd name="T15" fmla="*/ 2147483647 h 91"/>
                <a:gd name="T16" fmla="*/ 2147483647 w 71"/>
                <a:gd name="T17" fmla="*/ 2147483647 h 91"/>
                <a:gd name="T18" fmla="*/ 2147483647 w 71"/>
                <a:gd name="T19" fmla="*/ 2147483647 h 91"/>
                <a:gd name="T20" fmla="*/ 2147483647 w 71"/>
                <a:gd name="T21" fmla="*/ 0 h 9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1"/>
                <a:gd name="T34" fmla="*/ 0 h 91"/>
                <a:gd name="T35" fmla="*/ 71 w 71"/>
                <a:gd name="T36" fmla="*/ 91 h 9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1" h="91">
                  <a:moveTo>
                    <a:pt x="7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677A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234">
              <a:extLst>
                <a:ext uri="{FF2B5EF4-FFF2-40B4-BE49-F238E27FC236}">
                  <a16:creationId xmlns:a16="http://schemas.microsoft.com/office/drawing/2014/main" id="{19C02E91-992D-DF08-28E9-53EFE0561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-3277788" y="4427931"/>
              <a:ext cx="934662" cy="1070465"/>
            </a:xfrm>
            <a:custGeom>
              <a:avLst/>
              <a:gdLst>
                <a:gd name="T0" fmla="*/ 2147483647 w 117"/>
                <a:gd name="T1" fmla="*/ 0 h 134"/>
                <a:gd name="T2" fmla="*/ 2147483647 w 117"/>
                <a:gd name="T3" fmla="*/ 0 h 134"/>
                <a:gd name="T4" fmla="*/ 2147483647 w 117"/>
                <a:gd name="T5" fmla="*/ 2147483647 h 134"/>
                <a:gd name="T6" fmla="*/ 0 w 117"/>
                <a:gd name="T7" fmla="*/ 2147483647 h 134"/>
                <a:gd name="T8" fmla="*/ 2147483647 w 117"/>
                <a:gd name="T9" fmla="*/ 2147483647 h 134"/>
                <a:gd name="T10" fmla="*/ 2147483647 w 117"/>
                <a:gd name="T11" fmla="*/ 2147483647 h 134"/>
                <a:gd name="T12" fmla="*/ 2147483647 w 117"/>
                <a:gd name="T13" fmla="*/ 2147483647 h 134"/>
                <a:gd name="T14" fmla="*/ 2147483647 w 117"/>
                <a:gd name="T15" fmla="*/ 2147483647 h 134"/>
                <a:gd name="T16" fmla="*/ 2147483647 w 117"/>
                <a:gd name="T17" fmla="*/ 2147483647 h 134"/>
                <a:gd name="T18" fmla="*/ 2147483647 w 117"/>
                <a:gd name="T19" fmla="*/ 2147483647 h 134"/>
                <a:gd name="T20" fmla="*/ 2147483647 w 117"/>
                <a:gd name="T21" fmla="*/ 2147483647 h 134"/>
                <a:gd name="T22" fmla="*/ 2147483647 w 117"/>
                <a:gd name="T23" fmla="*/ 2147483647 h 134"/>
                <a:gd name="T24" fmla="*/ 2147483647 w 117"/>
                <a:gd name="T25" fmla="*/ 2147483647 h 134"/>
                <a:gd name="T26" fmla="*/ 2147483647 w 117"/>
                <a:gd name="T27" fmla="*/ 2147483647 h 134"/>
                <a:gd name="T28" fmla="*/ 2147483647 w 117"/>
                <a:gd name="T29" fmla="*/ 2147483647 h 134"/>
                <a:gd name="T30" fmla="*/ 2147483647 w 117"/>
                <a:gd name="T31" fmla="*/ 2147483647 h 134"/>
                <a:gd name="T32" fmla="*/ 2147483647 w 117"/>
                <a:gd name="T33" fmla="*/ 2147483647 h 134"/>
                <a:gd name="T34" fmla="*/ 2147483647 w 117"/>
                <a:gd name="T35" fmla="*/ 2147483647 h 134"/>
                <a:gd name="T36" fmla="*/ 2147483647 w 117"/>
                <a:gd name="T37" fmla="*/ 2147483647 h 134"/>
                <a:gd name="T38" fmla="*/ 2147483647 w 117"/>
                <a:gd name="T39" fmla="*/ 2147483647 h 134"/>
                <a:gd name="T40" fmla="*/ 2147483647 w 117"/>
                <a:gd name="T41" fmla="*/ 2147483647 h 134"/>
                <a:gd name="T42" fmla="*/ 2147483647 w 117"/>
                <a:gd name="T43" fmla="*/ 2147483647 h 134"/>
                <a:gd name="T44" fmla="*/ 2147483647 w 117"/>
                <a:gd name="T45" fmla="*/ 2147483647 h 134"/>
                <a:gd name="T46" fmla="*/ 2147483647 w 117"/>
                <a:gd name="T47" fmla="*/ 2147483647 h 134"/>
                <a:gd name="T48" fmla="*/ 2147483647 w 117"/>
                <a:gd name="T49" fmla="*/ 2147483647 h 134"/>
                <a:gd name="T50" fmla="*/ 2147483647 w 117"/>
                <a:gd name="T51" fmla="*/ 2147483647 h 134"/>
                <a:gd name="T52" fmla="*/ 2147483647 w 117"/>
                <a:gd name="T53" fmla="*/ 2147483647 h 134"/>
                <a:gd name="T54" fmla="*/ 2147483647 w 117"/>
                <a:gd name="T55" fmla="*/ 2147483647 h 134"/>
                <a:gd name="T56" fmla="*/ 2147483647 w 117"/>
                <a:gd name="T57" fmla="*/ 2147483647 h 134"/>
                <a:gd name="T58" fmla="*/ 2147483647 w 117"/>
                <a:gd name="T59" fmla="*/ 2147483647 h 134"/>
                <a:gd name="T60" fmla="*/ 2147483647 w 117"/>
                <a:gd name="T61" fmla="*/ 2147483647 h 134"/>
                <a:gd name="T62" fmla="*/ 2147483647 w 117"/>
                <a:gd name="T63" fmla="*/ 2147483647 h 134"/>
                <a:gd name="T64" fmla="*/ 2147483647 w 117"/>
                <a:gd name="T65" fmla="*/ 2147483647 h 134"/>
                <a:gd name="T66" fmla="*/ 2147483647 w 117"/>
                <a:gd name="T67" fmla="*/ 2147483647 h 134"/>
                <a:gd name="T68" fmla="*/ 2147483647 w 117"/>
                <a:gd name="T69" fmla="*/ 2147483647 h 134"/>
                <a:gd name="T70" fmla="*/ 2147483647 w 117"/>
                <a:gd name="T71" fmla="*/ 2147483647 h 134"/>
                <a:gd name="T72" fmla="*/ 2147483647 w 117"/>
                <a:gd name="T73" fmla="*/ 2147483647 h 134"/>
                <a:gd name="T74" fmla="*/ 2147483647 w 117"/>
                <a:gd name="T75" fmla="*/ 0 h 13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7"/>
                <a:gd name="T115" fmla="*/ 0 h 134"/>
                <a:gd name="T116" fmla="*/ 117 w 117"/>
                <a:gd name="T117" fmla="*/ 134 h 13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7" h="134">
                  <a:moveTo>
                    <a:pt x="117" y="0"/>
                  </a:moveTo>
                  <a:lnTo>
                    <a:pt x="5" y="0"/>
                  </a:lnTo>
                  <a:lnTo>
                    <a:pt x="5" y="134"/>
                  </a:lnTo>
                  <a:lnTo>
                    <a:pt x="0" y="134"/>
                  </a:lnTo>
                  <a:lnTo>
                    <a:pt x="38" y="134"/>
                  </a:lnTo>
                  <a:lnTo>
                    <a:pt x="43" y="127"/>
                  </a:lnTo>
                  <a:lnTo>
                    <a:pt x="12" y="127"/>
                  </a:lnTo>
                  <a:lnTo>
                    <a:pt x="12" y="122"/>
                  </a:lnTo>
                  <a:lnTo>
                    <a:pt x="45" y="122"/>
                  </a:lnTo>
                  <a:lnTo>
                    <a:pt x="48" y="115"/>
                  </a:lnTo>
                  <a:lnTo>
                    <a:pt x="12" y="115"/>
                  </a:lnTo>
                  <a:lnTo>
                    <a:pt x="12" y="112"/>
                  </a:lnTo>
                  <a:lnTo>
                    <a:pt x="50" y="112"/>
                  </a:lnTo>
                  <a:lnTo>
                    <a:pt x="55" y="105"/>
                  </a:lnTo>
                  <a:lnTo>
                    <a:pt x="12" y="105"/>
                  </a:lnTo>
                  <a:lnTo>
                    <a:pt x="12" y="100"/>
                  </a:lnTo>
                  <a:lnTo>
                    <a:pt x="57" y="100"/>
                  </a:lnTo>
                  <a:lnTo>
                    <a:pt x="60" y="98"/>
                  </a:lnTo>
                  <a:lnTo>
                    <a:pt x="12" y="98"/>
                  </a:lnTo>
                  <a:lnTo>
                    <a:pt x="12" y="88"/>
                  </a:lnTo>
                  <a:lnTo>
                    <a:pt x="64" y="88"/>
                  </a:lnTo>
                  <a:lnTo>
                    <a:pt x="69" y="81"/>
                  </a:lnTo>
                  <a:lnTo>
                    <a:pt x="14" y="81"/>
                  </a:lnTo>
                  <a:lnTo>
                    <a:pt x="14" y="76"/>
                  </a:lnTo>
                  <a:lnTo>
                    <a:pt x="71" y="76"/>
                  </a:lnTo>
                  <a:lnTo>
                    <a:pt x="76" y="69"/>
                  </a:lnTo>
                  <a:lnTo>
                    <a:pt x="14" y="69"/>
                  </a:lnTo>
                  <a:lnTo>
                    <a:pt x="14" y="12"/>
                  </a:lnTo>
                  <a:lnTo>
                    <a:pt x="95" y="12"/>
                  </a:lnTo>
                  <a:lnTo>
                    <a:pt x="95" y="36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235">
              <a:extLst>
                <a:ext uri="{FF2B5EF4-FFF2-40B4-BE49-F238E27FC236}">
                  <a16:creationId xmlns:a16="http://schemas.microsoft.com/office/drawing/2014/main" id="{F5B64290-6F54-0D71-7B85-6E01D5DA4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-3277788" y="4427931"/>
              <a:ext cx="934662" cy="1070465"/>
            </a:xfrm>
            <a:custGeom>
              <a:avLst/>
              <a:gdLst>
                <a:gd name="T0" fmla="*/ 2147483647 w 117"/>
                <a:gd name="T1" fmla="*/ 0 h 134"/>
                <a:gd name="T2" fmla="*/ 2147483647 w 117"/>
                <a:gd name="T3" fmla="*/ 0 h 134"/>
                <a:gd name="T4" fmla="*/ 2147483647 w 117"/>
                <a:gd name="T5" fmla="*/ 2147483647 h 134"/>
                <a:gd name="T6" fmla="*/ 0 w 117"/>
                <a:gd name="T7" fmla="*/ 2147483647 h 134"/>
                <a:gd name="T8" fmla="*/ 2147483647 w 117"/>
                <a:gd name="T9" fmla="*/ 2147483647 h 134"/>
                <a:gd name="T10" fmla="*/ 2147483647 w 117"/>
                <a:gd name="T11" fmla="*/ 2147483647 h 134"/>
                <a:gd name="T12" fmla="*/ 2147483647 w 117"/>
                <a:gd name="T13" fmla="*/ 2147483647 h 134"/>
                <a:gd name="T14" fmla="*/ 2147483647 w 117"/>
                <a:gd name="T15" fmla="*/ 2147483647 h 134"/>
                <a:gd name="T16" fmla="*/ 2147483647 w 117"/>
                <a:gd name="T17" fmla="*/ 2147483647 h 134"/>
                <a:gd name="T18" fmla="*/ 2147483647 w 117"/>
                <a:gd name="T19" fmla="*/ 2147483647 h 134"/>
                <a:gd name="T20" fmla="*/ 2147483647 w 117"/>
                <a:gd name="T21" fmla="*/ 2147483647 h 134"/>
                <a:gd name="T22" fmla="*/ 2147483647 w 117"/>
                <a:gd name="T23" fmla="*/ 2147483647 h 134"/>
                <a:gd name="T24" fmla="*/ 2147483647 w 117"/>
                <a:gd name="T25" fmla="*/ 2147483647 h 134"/>
                <a:gd name="T26" fmla="*/ 2147483647 w 117"/>
                <a:gd name="T27" fmla="*/ 2147483647 h 134"/>
                <a:gd name="T28" fmla="*/ 2147483647 w 117"/>
                <a:gd name="T29" fmla="*/ 2147483647 h 134"/>
                <a:gd name="T30" fmla="*/ 2147483647 w 117"/>
                <a:gd name="T31" fmla="*/ 2147483647 h 134"/>
                <a:gd name="T32" fmla="*/ 2147483647 w 117"/>
                <a:gd name="T33" fmla="*/ 2147483647 h 134"/>
                <a:gd name="T34" fmla="*/ 2147483647 w 117"/>
                <a:gd name="T35" fmla="*/ 2147483647 h 134"/>
                <a:gd name="T36" fmla="*/ 2147483647 w 117"/>
                <a:gd name="T37" fmla="*/ 2147483647 h 134"/>
                <a:gd name="T38" fmla="*/ 2147483647 w 117"/>
                <a:gd name="T39" fmla="*/ 2147483647 h 134"/>
                <a:gd name="T40" fmla="*/ 2147483647 w 117"/>
                <a:gd name="T41" fmla="*/ 2147483647 h 134"/>
                <a:gd name="T42" fmla="*/ 2147483647 w 117"/>
                <a:gd name="T43" fmla="*/ 2147483647 h 134"/>
                <a:gd name="T44" fmla="*/ 2147483647 w 117"/>
                <a:gd name="T45" fmla="*/ 2147483647 h 134"/>
                <a:gd name="T46" fmla="*/ 2147483647 w 117"/>
                <a:gd name="T47" fmla="*/ 2147483647 h 134"/>
                <a:gd name="T48" fmla="*/ 2147483647 w 117"/>
                <a:gd name="T49" fmla="*/ 2147483647 h 134"/>
                <a:gd name="T50" fmla="*/ 2147483647 w 117"/>
                <a:gd name="T51" fmla="*/ 2147483647 h 134"/>
                <a:gd name="T52" fmla="*/ 2147483647 w 117"/>
                <a:gd name="T53" fmla="*/ 2147483647 h 134"/>
                <a:gd name="T54" fmla="*/ 2147483647 w 117"/>
                <a:gd name="T55" fmla="*/ 2147483647 h 134"/>
                <a:gd name="T56" fmla="*/ 2147483647 w 117"/>
                <a:gd name="T57" fmla="*/ 2147483647 h 134"/>
                <a:gd name="T58" fmla="*/ 2147483647 w 117"/>
                <a:gd name="T59" fmla="*/ 2147483647 h 134"/>
                <a:gd name="T60" fmla="*/ 2147483647 w 117"/>
                <a:gd name="T61" fmla="*/ 2147483647 h 134"/>
                <a:gd name="T62" fmla="*/ 2147483647 w 117"/>
                <a:gd name="T63" fmla="*/ 2147483647 h 134"/>
                <a:gd name="T64" fmla="*/ 2147483647 w 117"/>
                <a:gd name="T65" fmla="*/ 2147483647 h 134"/>
                <a:gd name="T66" fmla="*/ 2147483647 w 117"/>
                <a:gd name="T67" fmla="*/ 2147483647 h 134"/>
                <a:gd name="T68" fmla="*/ 2147483647 w 117"/>
                <a:gd name="T69" fmla="*/ 2147483647 h 134"/>
                <a:gd name="T70" fmla="*/ 2147483647 w 117"/>
                <a:gd name="T71" fmla="*/ 2147483647 h 134"/>
                <a:gd name="T72" fmla="*/ 2147483647 w 117"/>
                <a:gd name="T73" fmla="*/ 2147483647 h 134"/>
                <a:gd name="T74" fmla="*/ 2147483647 w 117"/>
                <a:gd name="T75" fmla="*/ 0 h 13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7"/>
                <a:gd name="T115" fmla="*/ 0 h 134"/>
                <a:gd name="T116" fmla="*/ 117 w 117"/>
                <a:gd name="T117" fmla="*/ 134 h 13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7" h="134">
                  <a:moveTo>
                    <a:pt x="117" y="0"/>
                  </a:moveTo>
                  <a:lnTo>
                    <a:pt x="5" y="0"/>
                  </a:lnTo>
                  <a:lnTo>
                    <a:pt x="5" y="134"/>
                  </a:lnTo>
                  <a:lnTo>
                    <a:pt x="0" y="134"/>
                  </a:lnTo>
                  <a:lnTo>
                    <a:pt x="38" y="134"/>
                  </a:lnTo>
                  <a:lnTo>
                    <a:pt x="43" y="127"/>
                  </a:lnTo>
                  <a:lnTo>
                    <a:pt x="12" y="127"/>
                  </a:lnTo>
                  <a:lnTo>
                    <a:pt x="12" y="122"/>
                  </a:lnTo>
                  <a:lnTo>
                    <a:pt x="45" y="122"/>
                  </a:lnTo>
                  <a:lnTo>
                    <a:pt x="48" y="115"/>
                  </a:lnTo>
                  <a:lnTo>
                    <a:pt x="12" y="115"/>
                  </a:lnTo>
                  <a:lnTo>
                    <a:pt x="12" y="112"/>
                  </a:lnTo>
                  <a:lnTo>
                    <a:pt x="50" y="112"/>
                  </a:lnTo>
                  <a:lnTo>
                    <a:pt x="55" y="105"/>
                  </a:lnTo>
                  <a:lnTo>
                    <a:pt x="12" y="105"/>
                  </a:lnTo>
                  <a:lnTo>
                    <a:pt x="12" y="100"/>
                  </a:lnTo>
                  <a:lnTo>
                    <a:pt x="57" y="100"/>
                  </a:lnTo>
                  <a:lnTo>
                    <a:pt x="60" y="98"/>
                  </a:lnTo>
                  <a:lnTo>
                    <a:pt x="12" y="98"/>
                  </a:lnTo>
                  <a:lnTo>
                    <a:pt x="12" y="88"/>
                  </a:lnTo>
                  <a:lnTo>
                    <a:pt x="64" y="88"/>
                  </a:lnTo>
                  <a:lnTo>
                    <a:pt x="69" y="81"/>
                  </a:lnTo>
                  <a:lnTo>
                    <a:pt x="14" y="81"/>
                  </a:lnTo>
                  <a:lnTo>
                    <a:pt x="14" y="76"/>
                  </a:lnTo>
                  <a:lnTo>
                    <a:pt x="71" y="76"/>
                  </a:lnTo>
                  <a:lnTo>
                    <a:pt x="76" y="69"/>
                  </a:lnTo>
                  <a:lnTo>
                    <a:pt x="14" y="69"/>
                  </a:lnTo>
                  <a:lnTo>
                    <a:pt x="14" y="12"/>
                  </a:lnTo>
                  <a:lnTo>
                    <a:pt x="95" y="12"/>
                  </a:lnTo>
                  <a:lnTo>
                    <a:pt x="95" y="36"/>
                  </a:lnTo>
                  <a:lnTo>
                    <a:pt x="11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236">
              <a:extLst>
                <a:ext uri="{FF2B5EF4-FFF2-40B4-BE49-F238E27FC236}">
                  <a16:creationId xmlns:a16="http://schemas.microsoft.com/office/drawing/2014/main" id="{30AB3903-6196-D393-0D29-6C284CF3C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-3165949" y="4523793"/>
              <a:ext cx="647075" cy="455350"/>
            </a:xfrm>
            <a:custGeom>
              <a:avLst/>
              <a:gdLst>
                <a:gd name="T0" fmla="*/ 2147483647 w 81"/>
                <a:gd name="T1" fmla="*/ 0 h 57"/>
                <a:gd name="T2" fmla="*/ 0 w 81"/>
                <a:gd name="T3" fmla="*/ 0 h 57"/>
                <a:gd name="T4" fmla="*/ 0 w 81"/>
                <a:gd name="T5" fmla="*/ 2147483647 h 57"/>
                <a:gd name="T6" fmla="*/ 2147483647 w 81"/>
                <a:gd name="T7" fmla="*/ 2147483647 h 57"/>
                <a:gd name="T8" fmla="*/ 2147483647 w 81"/>
                <a:gd name="T9" fmla="*/ 2147483647 h 57"/>
                <a:gd name="T10" fmla="*/ 2147483647 w 81"/>
                <a:gd name="T11" fmla="*/ 2147483647 h 57"/>
                <a:gd name="T12" fmla="*/ 2147483647 w 81"/>
                <a:gd name="T13" fmla="*/ 0 h 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1"/>
                <a:gd name="T22" fmla="*/ 0 h 57"/>
                <a:gd name="T23" fmla="*/ 81 w 81"/>
                <a:gd name="T24" fmla="*/ 57 h 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1" h="57">
                  <a:moveTo>
                    <a:pt x="81" y="0"/>
                  </a:moveTo>
                  <a:lnTo>
                    <a:pt x="0" y="0"/>
                  </a:lnTo>
                  <a:lnTo>
                    <a:pt x="0" y="57"/>
                  </a:lnTo>
                  <a:lnTo>
                    <a:pt x="62" y="57"/>
                  </a:lnTo>
                  <a:lnTo>
                    <a:pt x="65" y="50"/>
                  </a:lnTo>
                  <a:lnTo>
                    <a:pt x="81" y="24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1FD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237">
              <a:extLst>
                <a:ext uri="{FF2B5EF4-FFF2-40B4-BE49-F238E27FC236}">
                  <a16:creationId xmlns:a16="http://schemas.microsoft.com/office/drawing/2014/main" id="{6BB16DE7-038E-2343-2B5D-017E74AEE8EB}"/>
                </a:ext>
              </a:extLst>
            </p:cNvPr>
            <p:cNvSpPr>
              <a:spLocks/>
            </p:cNvSpPr>
            <p:nvPr/>
          </p:nvSpPr>
          <p:spPr bwMode="auto">
            <a:xfrm>
              <a:off x="-3165949" y="4523793"/>
              <a:ext cx="647075" cy="455350"/>
            </a:xfrm>
            <a:custGeom>
              <a:avLst/>
              <a:gdLst>
                <a:gd name="T0" fmla="*/ 2147483647 w 81"/>
                <a:gd name="T1" fmla="*/ 0 h 57"/>
                <a:gd name="T2" fmla="*/ 0 w 81"/>
                <a:gd name="T3" fmla="*/ 0 h 57"/>
                <a:gd name="T4" fmla="*/ 0 w 81"/>
                <a:gd name="T5" fmla="*/ 2147483647 h 57"/>
                <a:gd name="T6" fmla="*/ 2147483647 w 81"/>
                <a:gd name="T7" fmla="*/ 2147483647 h 57"/>
                <a:gd name="T8" fmla="*/ 2147483647 w 81"/>
                <a:gd name="T9" fmla="*/ 2147483647 h 57"/>
                <a:gd name="T10" fmla="*/ 2147483647 w 81"/>
                <a:gd name="T11" fmla="*/ 2147483647 h 57"/>
                <a:gd name="T12" fmla="*/ 2147483647 w 81"/>
                <a:gd name="T13" fmla="*/ 0 h 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1"/>
                <a:gd name="T22" fmla="*/ 0 h 57"/>
                <a:gd name="T23" fmla="*/ 81 w 81"/>
                <a:gd name="T24" fmla="*/ 57 h 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1" h="57">
                  <a:moveTo>
                    <a:pt x="81" y="0"/>
                  </a:moveTo>
                  <a:lnTo>
                    <a:pt x="0" y="0"/>
                  </a:lnTo>
                  <a:lnTo>
                    <a:pt x="0" y="57"/>
                  </a:lnTo>
                  <a:lnTo>
                    <a:pt x="62" y="57"/>
                  </a:lnTo>
                  <a:lnTo>
                    <a:pt x="65" y="50"/>
                  </a:lnTo>
                  <a:lnTo>
                    <a:pt x="81" y="24"/>
                  </a:lnTo>
                  <a:lnTo>
                    <a:pt x="8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238">
              <a:extLst>
                <a:ext uri="{FF2B5EF4-FFF2-40B4-BE49-F238E27FC236}">
                  <a16:creationId xmlns:a16="http://schemas.microsoft.com/office/drawing/2014/main" id="{8CE6C870-9332-FF89-54C1-636A48081F77}"/>
                </a:ext>
              </a:extLst>
            </p:cNvPr>
            <p:cNvSpPr>
              <a:spLocks/>
            </p:cNvSpPr>
            <p:nvPr/>
          </p:nvSpPr>
          <p:spPr bwMode="auto">
            <a:xfrm>
              <a:off x="-3165949" y="5035060"/>
              <a:ext cx="455349" cy="39945"/>
            </a:xfrm>
            <a:custGeom>
              <a:avLst/>
              <a:gdLst>
                <a:gd name="T0" fmla="*/ 2147483647 w 57"/>
                <a:gd name="T1" fmla="*/ 0 h 5"/>
                <a:gd name="T2" fmla="*/ 0 w 57"/>
                <a:gd name="T3" fmla="*/ 0 h 5"/>
                <a:gd name="T4" fmla="*/ 0 w 57"/>
                <a:gd name="T5" fmla="*/ 2147483647 h 5"/>
                <a:gd name="T6" fmla="*/ 2147483647 w 57"/>
                <a:gd name="T7" fmla="*/ 2147483647 h 5"/>
                <a:gd name="T8" fmla="*/ 2147483647 w 57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"/>
                <a:gd name="T16" fmla="*/ 0 h 5"/>
                <a:gd name="T17" fmla="*/ 57 w 57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" h="5">
                  <a:moveTo>
                    <a:pt x="57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55" y="5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9FAB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239">
              <a:extLst>
                <a:ext uri="{FF2B5EF4-FFF2-40B4-BE49-F238E27FC236}">
                  <a16:creationId xmlns:a16="http://schemas.microsoft.com/office/drawing/2014/main" id="{ECAEB63B-6158-DAE9-7372-E3423B532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-3165949" y="5035060"/>
              <a:ext cx="455349" cy="39945"/>
            </a:xfrm>
            <a:custGeom>
              <a:avLst/>
              <a:gdLst>
                <a:gd name="T0" fmla="*/ 2147483647 w 57"/>
                <a:gd name="T1" fmla="*/ 0 h 5"/>
                <a:gd name="T2" fmla="*/ 0 w 57"/>
                <a:gd name="T3" fmla="*/ 0 h 5"/>
                <a:gd name="T4" fmla="*/ 0 w 57"/>
                <a:gd name="T5" fmla="*/ 2147483647 h 5"/>
                <a:gd name="T6" fmla="*/ 2147483647 w 57"/>
                <a:gd name="T7" fmla="*/ 2147483647 h 5"/>
                <a:gd name="T8" fmla="*/ 2147483647 w 57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"/>
                <a:gd name="T16" fmla="*/ 0 h 5"/>
                <a:gd name="T17" fmla="*/ 57 w 57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" h="5">
                  <a:moveTo>
                    <a:pt x="57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55" y="5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240">
              <a:extLst>
                <a:ext uri="{FF2B5EF4-FFF2-40B4-BE49-F238E27FC236}">
                  <a16:creationId xmlns:a16="http://schemas.microsoft.com/office/drawing/2014/main" id="{5D00D1B3-342F-A5BB-F691-D2EE85695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-3237843" y="4084426"/>
              <a:ext cx="1086442" cy="343510"/>
            </a:xfrm>
            <a:custGeom>
              <a:avLst/>
              <a:gdLst>
                <a:gd name="T0" fmla="*/ 2147483647 w 136"/>
                <a:gd name="T1" fmla="*/ 0 h 43"/>
                <a:gd name="T2" fmla="*/ 0 w 136"/>
                <a:gd name="T3" fmla="*/ 0 h 43"/>
                <a:gd name="T4" fmla="*/ 0 w 136"/>
                <a:gd name="T5" fmla="*/ 2147483647 h 43"/>
                <a:gd name="T6" fmla="*/ 2147483647 w 136"/>
                <a:gd name="T7" fmla="*/ 2147483647 h 43"/>
                <a:gd name="T8" fmla="*/ 2147483647 w 136"/>
                <a:gd name="T9" fmla="*/ 2147483647 h 43"/>
                <a:gd name="T10" fmla="*/ 2147483647 w 136"/>
                <a:gd name="T11" fmla="*/ 0 h 43"/>
                <a:gd name="T12" fmla="*/ 2147483647 w 136"/>
                <a:gd name="T13" fmla="*/ 0 h 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6"/>
                <a:gd name="T22" fmla="*/ 0 h 43"/>
                <a:gd name="T23" fmla="*/ 136 w 136"/>
                <a:gd name="T24" fmla="*/ 43 h 4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6" h="43">
                  <a:moveTo>
                    <a:pt x="136" y="0"/>
                  </a:moveTo>
                  <a:lnTo>
                    <a:pt x="0" y="0"/>
                  </a:lnTo>
                  <a:lnTo>
                    <a:pt x="0" y="43"/>
                  </a:lnTo>
                  <a:lnTo>
                    <a:pt x="112" y="43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B6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41">
              <a:extLst>
                <a:ext uri="{FF2B5EF4-FFF2-40B4-BE49-F238E27FC236}">
                  <a16:creationId xmlns:a16="http://schemas.microsoft.com/office/drawing/2014/main" id="{631C8303-35C9-46F0-287A-9942BFC5B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-3237843" y="4084426"/>
              <a:ext cx="1086442" cy="343510"/>
            </a:xfrm>
            <a:custGeom>
              <a:avLst/>
              <a:gdLst>
                <a:gd name="T0" fmla="*/ 2147483647 w 136"/>
                <a:gd name="T1" fmla="*/ 0 h 43"/>
                <a:gd name="T2" fmla="*/ 0 w 136"/>
                <a:gd name="T3" fmla="*/ 0 h 43"/>
                <a:gd name="T4" fmla="*/ 0 w 136"/>
                <a:gd name="T5" fmla="*/ 2147483647 h 43"/>
                <a:gd name="T6" fmla="*/ 2147483647 w 136"/>
                <a:gd name="T7" fmla="*/ 2147483647 h 43"/>
                <a:gd name="T8" fmla="*/ 2147483647 w 136"/>
                <a:gd name="T9" fmla="*/ 2147483647 h 43"/>
                <a:gd name="T10" fmla="*/ 2147483647 w 136"/>
                <a:gd name="T11" fmla="*/ 0 h 43"/>
                <a:gd name="T12" fmla="*/ 2147483647 w 136"/>
                <a:gd name="T13" fmla="*/ 0 h 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6"/>
                <a:gd name="T22" fmla="*/ 0 h 43"/>
                <a:gd name="T23" fmla="*/ 136 w 136"/>
                <a:gd name="T24" fmla="*/ 43 h 4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6" h="43">
                  <a:moveTo>
                    <a:pt x="136" y="0"/>
                  </a:moveTo>
                  <a:lnTo>
                    <a:pt x="0" y="0"/>
                  </a:lnTo>
                  <a:lnTo>
                    <a:pt x="0" y="43"/>
                  </a:lnTo>
                  <a:lnTo>
                    <a:pt x="112" y="43"/>
                  </a:lnTo>
                  <a:lnTo>
                    <a:pt x="1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242">
              <a:extLst>
                <a:ext uri="{FF2B5EF4-FFF2-40B4-BE49-F238E27FC236}">
                  <a16:creationId xmlns:a16="http://schemas.microsoft.com/office/drawing/2014/main" id="{BA4F211B-4034-5DEE-1E2B-D20B73927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-3181926" y="5130923"/>
              <a:ext cx="415404" cy="79885"/>
            </a:xfrm>
            <a:custGeom>
              <a:avLst/>
              <a:gdLst>
                <a:gd name="T0" fmla="*/ 2147483647 w 52"/>
                <a:gd name="T1" fmla="*/ 0 h 10"/>
                <a:gd name="T2" fmla="*/ 0 w 52"/>
                <a:gd name="T3" fmla="*/ 0 h 10"/>
                <a:gd name="T4" fmla="*/ 0 w 52"/>
                <a:gd name="T5" fmla="*/ 2147483647 h 10"/>
                <a:gd name="T6" fmla="*/ 2147483647 w 52"/>
                <a:gd name="T7" fmla="*/ 2147483647 h 10"/>
                <a:gd name="T8" fmla="*/ 2147483647 w 52"/>
                <a:gd name="T9" fmla="*/ 2147483647 h 10"/>
                <a:gd name="T10" fmla="*/ 2147483647 w 52"/>
                <a:gd name="T11" fmla="*/ 0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2"/>
                <a:gd name="T19" fmla="*/ 0 h 10"/>
                <a:gd name="T20" fmla="*/ 52 w 52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2" h="10">
                  <a:moveTo>
                    <a:pt x="52" y="0"/>
                  </a:moveTo>
                  <a:lnTo>
                    <a:pt x="0" y="0"/>
                  </a:lnTo>
                  <a:lnTo>
                    <a:pt x="0" y="10"/>
                  </a:lnTo>
                  <a:lnTo>
                    <a:pt x="48" y="1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8894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243">
              <a:extLst>
                <a:ext uri="{FF2B5EF4-FFF2-40B4-BE49-F238E27FC236}">
                  <a16:creationId xmlns:a16="http://schemas.microsoft.com/office/drawing/2014/main" id="{7CF7CFC5-715E-0184-0E61-24A7C9F966D0}"/>
                </a:ext>
              </a:extLst>
            </p:cNvPr>
            <p:cNvSpPr>
              <a:spLocks/>
            </p:cNvSpPr>
            <p:nvPr/>
          </p:nvSpPr>
          <p:spPr bwMode="auto">
            <a:xfrm>
              <a:off x="-3181926" y="5130923"/>
              <a:ext cx="415404" cy="79885"/>
            </a:xfrm>
            <a:custGeom>
              <a:avLst/>
              <a:gdLst>
                <a:gd name="T0" fmla="*/ 2147483647 w 52"/>
                <a:gd name="T1" fmla="*/ 0 h 10"/>
                <a:gd name="T2" fmla="*/ 0 w 52"/>
                <a:gd name="T3" fmla="*/ 0 h 10"/>
                <a:gd name="T4" fmla="*/ 0 w 52"/>
                <a:gd name="T5" fmla="*/ 2147483647 h 10"/>
                <a:gd name="T6" fmla="*/ 2147483647 w 52"/>
                <a:gd name="T7" fmla="*/ 2147483647 h 10"/>
                <a:gd name="T8" fmla="*/ 2147483647 w 52"/>
                <a:gd name="T9" fmla="*/ 2147483647 h 10"/>
                <a:gd name="T10" fmla="*/ 2147483647 w 52"/>
                <a:gd name="T11" fmla="*/ 0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2"/>
                <a:gd name="T19" fmla="*/ 0 h 10"/>
                <a:gd name="T20" fmla="*/ 52 w 52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2" h="10">
                  <a:moveTo>
                    <a:pt x="52" y="0"/>
                  </a:moveTo>
                  <a:lnTo>
                    <a:pt x="0" y="0"/>
                  </a:lnTo>
                  <a:lnTo>
                    <a:pt x="0" y="10"/>
                  </a:lnTo>
                  <a:lnTo>
                    <a:pt x="48" y="10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244">
              <a:extLst>
                <a:ext uri="{FF2B5EF4-FFF2-40B4-BE49-F238E27FC236}">
                  <a16:creationId xmlns:a16="http://schemas.microsoft.com/office/drawing/2014/main" id="{7DB0D1C2-B1AA-0834-0502-B83FF7BF1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-3181926" y="5226785"/>
              <a:ext cx="359487" cy="39945"/>
            </a:xfrm>
            <a:custGeom>
              <a:avLst/>
              <a:gdLst>
                <a:gd name="T0" fmla="*/ 2147483647 w 45"/>
                <a:gd name="T1" fmla="*/ 0 h 5"/>
                <a:gd name="T2" fmla="*/ 0 w 45"/>
                <a:gd name="T3" fmla="*/ 0 h 5"/>
                <a:gd name="T4" fmla="*/ 0 w 45"/>
                <a:gd name="T5" fmla="*/ 2147483647 h 5"/>
                <a:gd name="T6" fmla="*/ 2147483647 w 45"/>
                <a:gd name="T7" fmla="*/ 2147483647 h 5"/>
                <a:gd name="T8" fmla="*/ 2147483647 w 45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5"/>
                <a:gd name="T17" fmla="*/ 45 w 4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5">
                  <a:moveTo>
                    <a:pt x="45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43" y="5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9FAB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245">
              <a:extLst>
                <a:ext uri="{FF2B5EF4-FFF2-40B4-BE49-F238E27FC236}">
                  <a16:creationId xmlns:a16="http://schemas.microsoft.com/office/drawing/2014/main" id="{00AC024F-5320-BB3F-E5EF-FAF7467EC7B6}"/>
                </a:ext>
              </a:extLst>
            </p:cNvPr>
            <p:cNvSpPr>
              <a:spLocks/>
            </p:cNvSpPr>
            <p:nvPr/>
          </p:nvSpPr>
          <p:spPr bwMode="auto">
            <a:xfrm>
              <a:off x="-3181926" y="5226785"/>
              <a:ext cx="359487" cy="39945"/>
            </a:xfrm>
            <a:custGeom>
              <a:avLst/>
              <a:gdLst>
                <a:gd name="T0" fmla="*/ 2147483647 w 45"/>
                <a:gd name="T1" fmla="*/ 0 h 5"/>
                <a:gd name="T2" fmla="*/ 0 w 45"/>
                <a:gd name="T3" fmla="*/ 0 h 5"/>
                <a:gd name="T4" fmla="*/ 0 w 45"/>
                <a:gd name="T5" fmla="*/ 2147483647 h 5"/>
                <a:gd name="T6" fmla="*/ 2147483647 w 45"/>
                <a:gd name="T7" fmla="*/ 2147483647 h 5"/>
                <a:gd name="T8" fmla="*/ 2147483647 w 45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5"/>
                <a:gd name="T17" fmla="*/ 45 w 4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5">
                  <a:moveTo>
                    <a:pt x="45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43" y="5"/>
                  </a:lnTo>
                  <a:lnTo>
                    <a:pt x="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246">
              <a:extLst>
                <a:ext uri="{FF2B5EF4-FFF2-40B4-BE49-F238E27FC236}">
                  <a16:creationId xmlns:a16="http://schemas.microsoft.com/office/drawing/2014/main" id="{FFF69DF2-9C57-4A4F-1102-C3EA0C86A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-3181926" y="5322648"/>
              <a:ext cx="303565" cy="23968"/>
            </a:xfrm>
            <a:custGeom>
              <a:avLst/>
              <a:gdLst>
                <a:gd name="T0" fmla="*/ 2147483647 w 38"/>
                <a:gd name="T1" fmla="*/ 0 h 3"/>
                <a:gd name="T2" fmla="*/ 0 w 38"/>
                <a:gd name="T3" fmla="*/ 0 h 3"/>
                <a:gd name="T4" fmla="*/ 0 w 38"/>
                <a:gd name="T5" fmla="*/ 2147483647 h 3"/>
                <a:gd name="T6" fmla="*/ 2147483647 w 38"/>
                <a:gd name="T7" fmla="*/ 2147483647 h 3"/>
                <a:gd name="T8" fmla="*/ 2147483647 w 38"/>
                <a:gd name="T9" fmla="*/ 2147483647 h 3"/>
                <a:gd name="T10" fmla="*/ 2147483647 w 38"/>
                <a:gd name="T11" fmla="*/ 0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8"/>
                <a:gd name="T19" fmla="*/ 0 h 3"/>
                <a:gd name="T20" fmla="*/ 38 w 38"/>
                <a:gd name="T21" fmla="*/ 3 h 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8" h="3">
                  <a:moveTo>
                    <a:pt x="38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6" y="3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9FAB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247">
              <a:extLst>
                <a:ext uri="{FF2B5EF4-FFF2-40B4-BE49-F238E27FC236}">
                  <a16:creationId xmlns:a16="http://schemas.microsoft.com/office/drawing/2014/main" id="{8CFAF5FC-EBB6-D3D2-1BBF-945382149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-3181926" y="5322648"/>
              <a:ext cx="303565" cy="23968"/>
            </a:xfrm>
            <a:custGeom>
              <a:avLst/>
              <a:gdLst>
                <a:gd name="T0" fmla="*/ 2147483647 w 38"/>
                <a:gd name="T1" fmla="*/ 0 h 3"/>
                <a:gd name="T2" fmla="*/ 0 w 38"/>
                <a:gd name="T3" fmla="*/ 0 h 3"/>
                <a:gd name="T4" fmla="*/ 0 w 38"/>
                <a:gd name="T5" fmla="*/ 2147483647 h 3"/>
                <a:gd name="T6" fmla="*/ 2147483647 w 38"/>
                <a:gd name="T7" fmla="*/ 2147483647 h 3"/>
                <a:gd name="T8" fmla="*/ 2147483647 w 38"/>
                <a:gd name="T9" fmla="*/ 2147483647 h 3"/>
                <a:gd name="T10" fmla="*/ 2147483647 w 38"/>
                <a:gd name="T11" fmla="*/ 0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8"/>
                <a:gd name="T19" fmla="*/ 0 h 3"/>
                <a:gd name="T20" fmla="*/ 38 w 38"/>
                <a:gd name="T21" fmla="*/ 3 h 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8" h="3">
                  <a:moveTo>
                    <a:pt x="38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6" y="3"/>
                  </a:lnTo>
                  <a:lnTo>
                    <a:pt x="3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248">
              <a:extLst>
                <a:ext uri="{FF2B5EF4-FFF2-40B4-BE49-F238E27FC236}">
                  <a16:creationId xmlns:a16="http://schemas.microsoft.com/office/drawing/2014/main" id="{617695B0-1BCD-FD45-89A1-740F79B6D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-3181926" y="5402533"/>
              <a:ext cx="263624" cy="39945"/>
            </a:xfrm>
            <a:custGeom>
              <a:avLst/>
              <a:gdLst>
                <a:gd name="T0" fmla="*/ 2147483647 w 33"/>
                <a:gd name="T1" fmla="*/ 0 h 5"/>
                <a:gd name="T2" fmla="*/ 0 w 33"/>
                <a:gd name="T3" fmla="*/ 0 h 5"/>
                <a:gd name="T4" fmla="*/ 0 w 33"/>
                <a:gd name="T5" fmla="*/ 2147483647 h 5"/>
                <a:gd name="T6" fmla="*/ 2147483647 w 33"/>
                <a:gd name="T7" fmla="*/ 2147483647 h 5"/>
                <a:gd name="T8" fmla="*/ 2147483647 w 33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5"/>
                <a:gd name="T17" fmla="*/ 33 w 33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5">
                  <a:moveTo>
                    <a:pt x="33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31" y="5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9FAB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249">
              <a:extLst>
                <a:ext uri="{FF2B5EF4-FFF2-40B4-BE49-F238E27FC236}">
                  <a16:creationId xmlns:a16="http://schemas.microsoft.com/office/drawing/2014/main" id="{91448AF9-7147-5185-6EC9-CD93CE7B8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-3181926" y="5402533"/>
              <a:ext cx="263624" cy="39945"/>
            </a:xfrm>
            <a:custGeom>
              <a:avLst/>
              <a:gdLst>
                <a:gd name="T0" fmla="*/ 2147483647 w 33"/>
                <a:gd name="T1" fmla="*/ 0 h 5"/>
                <a:gd name="T2" fmla="*/ 0 w 33"/>
                <a:gd name="T3" fmla="*/ 0 h 5"/>
                <a:gd name="T4" fmla="*/ 0 w 33"/>
                <a:gd name="T5" fmla="*/ 2147483647 h 5"/>
                <a:gd name="T6" fmla="*/ 2147483647 w 33"/>
                <a:gd name="T7" fmla="*/ 2147483647 h 5"/>
                <a:gd name="T8" fmla="*/ 2147483647 w 33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5"/>
                <a:gd name="T17" fmla="*/ 33 w 33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5">
                  <a:moveTo>
                    <a:pt x="33" y="0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31" y="5"/>
                  </a:lnTo>
                  <a:lnTo>
                    <a:pt x="3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250">
              <a:extLst>
                <a:ext uri="{FF2B5EF4-FFF2-40B4-BE49-F238E27FC236}">
                  <a16:creationId xmlns:a16="http://schemas.microsoft.com/office/drawing/2014/main" id="{1269B6C9-B6E7-EF7F-518C-7E7B8C25A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-3413591" y="5650688"/>
              <a:ext cx="343536" cy="223191"/>
            </a:xfrm>
            <a:custGeom>
              <a:avLst/>
              <a:gdLst>
                <a:gd name="T0" fmla="*/ 18 w 18"/>
                <a:gd name="T1" fmla="*/ 0 h 12"/>
                <a:gd name="T2" fmla="*/ 0 w 18"/>
                <a:gd name="T3" fmla="*/ 0 h 12"/>
                <a:gd name="T4" fmla="*/ 0 w 18"/>
                <a:gd name="T5" fmla="*/ 8 h 12"/>
                <a:gd name="T6" fmla="*/ 4 w 18"/>
                <a:gd name="T7" fmla="*/ 12 h 12"/>
                <a:gd name="T8" fmla="*/ 11 w 18"/>
                <a:gd name="T9" fmla="*/ 12 h 12"/>
                <a:gd name="T10" fmla="*/ 18 w 18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2">
                  <a:moveTo>
                    <a:pt x="1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0"/>
                    <a:pt x="2" y="12"/>
                    <a:pt x="4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>
                <a:solidFill>
                  <a:srgbClr val="000000"/>
                </a:solidFill>
                <a:latin typeface="Arial Narrow" panose="020B0606020202030204" pitchFamily="34" charset="0"/>
                <a:cs typeface="+mn-cs"/>
              </a:endParaRPr>
            </a:p>
          </p:txBody>
        </p:sp>
        <p:sp>
          <p:nvSpPr>
            <p:cNvPr id="68" name="Freeform 251">
              <a:extLst>
                <a:ext uri="{FF2B5EF4-FFF2-40B4-BE49-F238E27FC236}">
                  <a16:creationId xmlns:a16="http://schemas.microsoft.com/office/drawing/2014/main" id="{8F215797-883D-FC62-2C58-70A3A9C58E0C}"/>
                </a:ext>
              </a:extLst>
            </p:cNvPr>
            <p:cNvSpPr>
              <a:spLocks/>
            </p:cNvSpPr>
            <p:nvPr/>
          </p:nvSpPr>
          <p:spPr bwMode="auto">
            <a:xfrm>
              <a:off x="-2151401" y="4044481"/>
              <a:ext cx="1366043" cy="39945"/>
            </a:xfrm>
            <a:custGeom>
              <a:avLst/>
              <a:gdLst>
                <a:gd name="T0" fmla="*/ 2147483647 w 171"/>
                <a:gd name="T1" fmla="*/ 0 h 5"/>
                <a:gd name="T2" fmla="*/ 2147483647 w 171"/>
                <a:gd name="T3" fmla="*/ 0 h 5"/>
                <a:gd name="T4" fmla="*/ 2147483647 w 171"/>
                <a:gd name="T5" fmla="*/ 0 h 5"/>
                <a:gd name="T6" fmla="*/ 0 w 171"/>
                <a:gd name="T7" fmla="*/ 2147483647 h 5"/>
                <a:gd name="T8" fmla="*/ 0 w 171"/>
                <a:gd name="T9" fmla="*/ 2147483647 h 5"/>
                <a:gd name="T10" fmla="*/ 2147483647 w 171"/>
                <a:gd name="T11" fmla="*/ 2147483647 h 5"/>
                <a:gd name="T12" fmla="*/ 2147483647 w 171"/>
                <a:gd name="T13" fmla="*/ 0 h 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1"/>
                <a:gd name="T22" fmla="*/ 0 h 5"/>
                <a:gd name="T23" fmla="*/ 171 w 171"/>
                <a:gd name="T24" fmla="*/ 5 h 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1" h="5">
                  <a:moveTo>
                    <a:pt x="171" y="0"/>
                  </a:moveTo>
                  <a:lnTo>
                    <a:pt x="2" y="0"/>
                  </a:lnTo>
                  <a:lnTo>
                    <a:pt x="0" y="5"/>
                  </a:lnTo>
                  <a:lnTo>
                    <a:pt x="171" y="5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rgbClr val="CCA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252">
              <a:extLst>
                <a:ext uri="{FF2B5EF4-FFF2-40B4-BE49-F238E27FC236}">
                  <a16:creationId xmlns:a16="http://schemas.microsoft.com/office/drawing/2014/main" id="{6AE490F2-06FD-3B03-8AD0-A40999730EF1}"/>
                </a:ext>
              </a:extLst>
            </p:cNvPr>
            <p:cNvSpPr>
              <a:spLocks/>
            </p:cNvSpPr>
            <p:nvPr/>
          </p:nvSpPr>
          <p:spPr bwMode="auto">
            <a:xfrm>
              <a:off x="-2151401" y="4044481"/>
              <a:ext cx="1366043" cy="39945"/>
            </a:xfrm>
            <a:custGeom>
              <a:avLst/>
              <a:gdLst>
                <a:gd name="T0" fmla="*/ 2147483647 w 171"/>
                <a:gd name="T1" fmla="*/ 0 h 5"/>
                <a:gd name="T2" fmla="*/ 2147483647 w 171"/>
                <a:gd name="T3" fmla="*/ 0 h 5"/>
                <a:gd name="T4" fmla="*/ 2147483647 w 171"/>
                <a:gd name="T5" fmla="*/ 0 h 5"/>
                <a:gd name="T6" fmla="*/ 0 w 171"/>
                <a:gd name="T7" fmla="*/ 2147483647 h 5"/>
                <a:gd name="T8" fmla="*/ 0 w 171"/>
                <a:gd name="T9" fmla="*/ 2147483647 h 5"/>
                <a:gd name="T10" fmla="*/ 2147483647 w 171"/>
                <a:gd name="T11" fmla="*/ 2147483647 h 5"/>
                <a:gd name="T12" fmla="*/ 2147483647 w 171"/>
                <a:gd name="T13" fmla="*/ 0 h 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1"/>
                <a:gd name="T22" fmla="*/ 0 h 5"/>
                <a:gd name="T23" fmla="*/ 171 w 171"/>
                <a:gd name="T24" fmla="*/ 5 h 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1" h="5">
                  <a:moveTo>
                    <a:pt x="171" y="0"/>
                  </a:moveTo>
                  <a:lnTo>
                    <a:pt x="2" y="0"/>
                  </a:lnTo>
                  <a:lnTo>
                    <a:pt x="0" y="5"/>
                  </a:lnTo>
                  <a:lnTo>
                    <a:pt x="171" y="5"/>
                  </a:lnTo>
                  <a:lnTo>
                    <a:pt x="1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Rectangle 253">
              <a:extLst>
                <a:ext uri="{FF2B5EF4-FFF2-40B4-BE49-F238E27FC236}">
                  <a16:creationId xmlns:a16="http://schemas.microsoft.com/office/drawing/2014/main" id="{EC61EF11-15E0-B9E5-B4E1-859865780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277788" y="4427931"/>
              <a:ext cx="7991" cy="1070465"/>
            </a:xfrm>
            <a:prstGeom prst="rect">
              <a:avLst/>
            </a:prstGeom>
            <a:solidFill>
              <a:srgbClr val="3EB3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71" name="Rectangle 254">
              <a:extLst>
                <a:ext uri="{FF2B5EF4-FFF2-40B4-BE49-F238E27FC236}">
                  <a16:creationId xmlns:a16="http://schemas.microsoft.com/office/drawing/2014/main" id="{6E63EC7D-872D-B8E0-2417-DFF924E6B8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277788" y="4427931"/>
              <a:ext cx="7991" cy="1070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72" name="Rectangle 255">
              <a:extLst>
                <a:ext uri="{FF2B5EF4-FFF2-40B4-BE49-F238E27FC236}">
                  <a16:creationId xmlns:a16="http://schemas.microsoft.com/office/drawing/2014/main" id="{E4BAEE55-6B17-C2D4-FC21-4313789D55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277788" y="4427931"/>
              <a:ext cx="39945" cy="1070465"/>
            </a:xfrm>
            <a:prstGeom prst="rect">
              <a:avLst/>
            </a:prstGeom>
            <a:solidFill>
              <a:srgbClr val="C4C4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73" name="Rectangle 256">
              <a:extLst>
                <a:ext uri="{FF2B5EF4-FFF2-40B4-BE49-F238E27FC236}">
                  <a16:creationId xmlns:a16="http://schemas.microsoft.com/office/drawing/2014/main" id="{8C4C478F-E391-9BF6-E7BA-72502A37A2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277788" y="4427931"/>
              <a:ext cx="39945" cy="1070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 sz="120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74" name="Freeform 257">
              <a:extLst>
                <a:ext uri="{FF2B5EF4-FFF2-40B4-BE49-F238E27FC236}">
                  <a16:creationId xmlns:a16="http://schemas.microsoft.com/office/drawing/2014/main" id="{09159028-B216-0FD7-6A1E-C6E4D8FC6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-3277788" y="4044481"/>
              <a:ext cx="1142364" cy="383450"/>
            </a:xfrm>
            <a:custGeom>
              <a:avLst/>
              <a:gdLst>
                <a:gd name="T0" fmla="*/ 2147483647 w 143"/>
                <a:gd name="T1" fmla="*/ 0 h 48"/>
                <a:gd name="T2" fmla="*/ 0 w 143"/>
                <a:gd name="T3" fmla="*/ 0 h 48"/>
                <a:gd name="T4" fmla="*/ 0 w 143"/>
                <a:gd name="T5" fmla="*/ 2147483647 h 48"/>
                <a:gd name="T6" fmla="*/ 2147483647 w 143"/>
                <a:gd name="T7" fmla="*/ 2147483647 h 48"/>
                <a:gd name="T8" fmla="*/ 2147483647 w 143"/>
                <a:gd name="T9" fmla="*/ 2147483647 h 48"/>
                <a:gd name="T10" fmla="*/ 2147483647 w 143"/>
                <a:gd name="T11" fmla="*/ 2147483647 h 48"/>
                <a:gd name="T12" fmla="*/ 2147483647 w 143"/>
                <a:gd name="T13" fmla="*/ 2147483647 h 48"/>
                <a:gd name="T14" fmla="*/ 2147483647 w 143"/>
                <a:gd name="T15" fmla="*/ 0 h 48"/>
                <a:gd name="T16" fmla="*/ 2147483647 w 143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3"/>
                <a:gd name="T28" fmla="*/ 0 h 48"/>
                <a:gd name="T29" fmla="*/ 143 w 143"/>
                <a:gd name="T30" fmla="*/ 48 h 4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3" h="48">
                  <a:moveTo>
                    <a:pt x="143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5" y="48"/>
                  </a:lnTo>
                  <a:lnTo>
                    <a:pt x="5" y="5"/>
                  </a:lnTo>
                  <a:lnTo>
                    <a:pt x="141" y="5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CCB2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258">
              <a:extLst>
                <a:ext uri="{FF2B5EF4-FFF2-40B4-BE49-F238E27FC236}">
                  <a16:creationId xmlns:a16="http://schemas.microsoft.com/office/drawing/2014/main" id="{01CA745A-0B19-A8E8-945A-5801FE97F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-3277788" y="4044481"/>
              <a:ext cx="1142364" cy="383450"/>
            </a:xfrm>
            <a:custGeom>
              <a:avLst/>
              <a:gdLst>
                <a:gd name="T0" fmla="*/ 2147483647 w 143"/>
                <a:gd name="T1" fmla="*/ 0 h 48"/>
                <a:gd name="T2" fmla="*/ 0 w 143"/>
                <a:gd name="T3" fmla="*/ 0 h 48"/>
                <a:gd name="T4" fmla="*/ 0 w 143"/>
                <a:gd name="T5" fmla="*/ 2147483647 h 48"/>
                <a:gd name="T6" fmla="*/ 2147483647 w 143"/>
                <a:gd name="T7" fmla="*/ 2147483647 h 48"/>
                <a:gd name="T8" fmla="*/ 2147483647 w 143"/>
                <a:gd name="T9" fmla="*/ 2147483647 h 48"/>
                <a:gd name="T10" fmla="*/ 2147483647 w 143"/>
                <a:gd name="T11" fmla="*/ 2147483647 h 48"/>
                <a:gd name="T12" fmla="*/ 2147483647 w 143"/>
                <a:gd name="T13" fmla="*/ 2147483647 h 48"/>
                <a:gd name="T14" fmla="*/ 2147483647 w 143"/>
                <a:gd name="T15" fmla="*/ 0 h 48"/>
                <a:gd name="T16" fmla="*/ 2147483647 w 143"/>
                <a:gd name="T17" fmla="*/ 0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3"/>
                <a:gd name="T28" fmla="*/ 0 h 48"/>
                <a:gd name="T29" fmla="*/ 143 w 143"/>
                <a:gd name="T30" fmla="*/ 48 h 4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3" h="48">
                  <a:moveTo>
                    <a:pt x="143" y="0"/>
                  </a:moveTo>
                  <a:lnTo>
                    <a:pt x="0" y="0"/>
                  </a:lnTo>
                  <a:lnTo>
                    <a:pt x="0" y="48"/>
                  </a:lnTo>
                  <a:lnTo>
                    <a:pt x="5" y="48"/>
                  </a:lnTo>
                  <a:lnTo>
                    <a:pt x="5" y="5"/>
                  </a:lnTo>
                  <a:lnTo>
                    <a:pt x="141" y="5"/>
                  </a:lnTo>
                  <a:lnTo>
                    <a:pt x="14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6" name="Graphic 7" descr="Document">
            <a:extLst>
              <a:ext uri="{FF2B5EF4-FFF2-40B4-BE49-F238E27FC236}">
                <a16:creationId xmlns:a16="http://schemas.microsoft.com/office/drawing/2014/main" id="{F747054D-0B41-9807-839A-E8EF30AF7F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252" y="2496940"/>
            <a:ext cx="2295331" cy="2295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Image 0" descr="preencoded.png">
            <a:extLst>
              <a:ext uri="{FF2B5EF4-FFF2-40B4-BE49-F238E27FC236}">
                <a16:creationId xmlns:a16="http://schemas.microsoft.com/office/drawing/2014/main" id="{5E184344-488C-6B39-E905-7D493E0165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9434" y="2603120"/>
            <a:ext cx="2489223" cy="21414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76203" y="1240649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dirty="0" err="1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Darsga</a:t>
            </a: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 kirish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7954084" y="3045061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O'qituvchi so'zi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315199" y="3824526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"Huquqiy xulq-atvor — bu insonning huquqlariga hurmat bilan munosabatda bo'lish, o'z vazifalarini bajarish va jamiyatning qoidalariga rioya qilishdir."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54084" y="5548415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Muhokama savoli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7315200" y="6345516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"Huquqiy xulq-atvorda qanday xususiyatlar bor deb o'ylaysiz?"</a:t>
            </a:r>
            <a:endParaRPr lang="en-US" sz="1750" dirty="0"/>
          </a:p>
        </p:txBody>
      </p:sp>
      <p:grpSp>
        <p:nvGrpSpPr>
          <p:cNvPr id="7" name="Group 82">
            <a:extLst>
              <a:ext uri="{FF2B5EF4-FFF2-40B4-BE49-F238E27FC236}">
                <a16:creationId xmlns:a16="http://schemas.microsoft.com/office/drawing/2014/main" id="{7F31AC17-9003-3FF4-B8FE-E3BE5AB592E0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761115" y="2657092"/>
            <a:ext cx="3942779" cy="5572508"/>
            <a:chOff x="8746490" y="7680725"/>
            <a:chExt cx="919163" cy="1371600"/>
          </a:xfrm>
        </p:grpSpPr>
        <p:sp>
          <p:nvSpPr>
            <p:cNvPr id="8" name="Freeform 1114">
              <a:extLst>
                <a:ext uri="{FF2B5EF4-FFF2-40B4-BE49-F238E27FC236}">
                  <a16:creationId xmlns:a16="http://schemas.microsoft.com/office/drawing/2014/main" id="{1E3FD3CF-FFDE-AE87-A3C6-42497B315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1465" y="8041087"/>
              <a:ext cx="220663" cy="781050"/>
            </a:xfrm>
            <a:custGeom>
              <a:avLst/>
              <a:gdLst>
                <a:gd name="T0" fmla="*/ 2147483647 w 139"/>
                <a:gd name="T1" fmla="*/ 2147483647 h 492"/>
                <a:gd name="T2" fmla="*/ 0 w 139"/>
                <a:gd name="T3" fmla="*/ 2147483647 h 492"/>
                <a:gd name="T4" fmla="*/ 2147483647 w 139"/>
                <a:gd name="T5" fmla="*/ 2147483647 h 492"/>
                <a:gd name="T6" fmla="*/ 2147483647 w 139"/>
                <a:gd name="T7" fmla="*/ 0 h 492"/>
                <a:gd name="T8" fmla="*/ 2147483647 w 139"/>
                <a:gd name="T9" fmla="*/ 2147483647 h 4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9"/>
                <a:gd name="T16" fmla="*/ 0 h 492"/>
                <a:gd name="T17" fmla="*/ 139 w 139"/>
                <a:gd name="T18" fmla="*/ 492 h 4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9" h="492">
                  <a:moveTo>
                    <a:pt x="28" y="8"/>
                  </a:moveTo>
                  <a:lnTo>
                    <a:pt x="0" y="492"/>
                  </a:lnTo>
                  <a:lnTo>
                    <a:pt x="139" y="480"/>
                  </a:lnTo>
                  <a:lnTo>
                    <a:pt x="106" y="0"/>
                  </a:lnTo>
                  <a:lnTo>
                    <a:pt x="28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1115">
              <a:extLst>
                <a:ext uri="{FF2B5EF4-FFF2-40B4-BE49-F238E27FC236}">
                  <a16:creationId xmlns:a16="http://schemas.microsoft.com/office/drawing/2014/main" id="{57E33340-998A-E617-575B-D81A63266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4940" y="8682437"/>
              <a:ext cx="547688" cy="369888"/>
            </a:xfrm>
            <a:custGeom>
              <a:avLst/>
              <a:gdLst>
                <a:gd name="T0" fmla="*/ 2147483647 w 345"/>
                <a:gd name="T1" fmla="*/ 2147483647 h 233"/>
                <a:gd name="T2" fmla="*/ 2147483647 w 345"/>
                <a:gd name="T3" fmla="*/ 2147483647 h 233"/>
                <a:gd name="T4" fmla="*/ 2147483647 w 345"/>
                <a:gd name="T5" fmla="*/ 2147483647 h 233"/>
                <a:gd name="T6" fmla="*/ 2147483647 w 345"/>
                <a:gd name="T7" fmla="*/ 2147483647 h 233"/>
                <a:gd name="T8" fmla="*/ 0 w 345"/>
                <a:gd name="T9" fmla="*/ 2147483647 h 233"/>
                <a:gd name="T10" fmla="*/ 2147483647 w 345"/>
                <a:gd name="T11" fmla="*/ 2147483647 h 233"/>
                <a:gd name="T12" fmla="*/ 2147483647 w 345"/>
                <a:gd name="T13" fmla="*/ 0 h 233"/>
                <a:gd name="T14" fmla="*/ 2147483647 w 345"/>
                <a:gd name="T15" fmla="*/ 0 h 233"/>
                <a:gd name="T16" fmla="*/ 2147483647 w 345"/>
                <a:gd name="T17" fmla="*/ 2147483647 h 233"/>
                <a:gd name="T18" fmla="*/ 2147483647 w 345"/>
                <a:gd name="T19" fmla="*/ 2147483647 h 2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45"/>
                <a:gd name="T31" fmla="*/ 0 h 233"/>
                <a:gd name="T32" fmla="*/ 345 w 345"/>
                <a:gd name="T33" fmla="*/ 233 h 23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45" h="233">
                  <a:moveTo>
                    <a:pt x="345" y="233"/>
                  </a:moveTo>
                  <a:lnTo>
                    <a:pt x="164" y="233"/>
                  </a:lnTo>
                  <a:lnTo>
                    <a:pt x="156" y="202"/>
                  </a:lnTo>
                  <a:lnTo>
                    <a:pt x="150" y="233"/>
                  </a:lnTo>
                  <a:lnTo>
                    <a:pt x="0" y="233"/>
                  </a:lnTo>
                  <a:lnTo>
                    <a:pt x="14" y="128"/>
                  </a:lnTo>
                  <a:lnTo>
                    <a:pt x="32" y="0"/>
                  </a:lnTo>
                  <a:lnTo>
                    <a:pt x="299" y="0"/>
                  </a:lnTo>
                  <a:lnTo>
                    <a:pt x="319" y="104"/>
                  </a:lnTo>
                  <a:lnTo>
                    <a:pt x="345" y="233"/>
                  </a:lnTo>
                  <a:close/>
                </a:path>
              </a:pathLst>
            </a:custGeom>
            <a:solidFill>
              <a:srgbClr val="919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116">
              <a:extLst>
                <a:ext uri="{FF2B5EF4-FFF2-40B4-BE49-F238E27FC236}">
                  <a16:creationId xmlns:a16="http://schemas.microsoft.com/office/drawing/2014/main" id="{6C4688E0-8C12-C8E7-4CFD-29750D436D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6490" y="8002987"/>
              <a:ext cx="165100" cy="174625"/>
            </a:xfrm>
            <a:custGeom>
              <a:avLst/>
              <a:gdLst>
                <a:gd name="T0" fmla="*/ 2147483647 w 52"/>
                <a:gd name="T1" fmla="*/ 2147483647 h 55"/>
                <a:gd name="T2" fmla="*/ 2147483647 w 52"/>
                <a:gd name="T3" fmla="*/ 2147483647 h 55"/>
                <a:gd name="T4" fmla="*/ 2147483647 w 52"/>
                <a:gd name="T5" fmla="*/ 2147483647 h 55"/>
                <a:gd name="T6" fmla="*/ 2147483647 w 52"/>
                <a:gd name="T7" fmla="*/ 2147483647 h 55"/>
                <a:gd name="T8" fmla="*/ 2147483647 w 52"/>
                <a:gd name="T9" fmla="*/ 2147483647 h 55"/>
                <a:gd name="T10" fmla="*/ 2147483647 w 52"/>
                <a:gd name="T11" fmla="*/ 2147483647 h 55"/>
                <a:gd name="T12" fmla="*/ 2147483647 w 52"/>
                <a:gd name="T13" fmla="*/ 0 h 55"/>
                <a:gd name="T14" fmla="*/ 2147483647 w 52"/>
                <a:gd name="T15" fmla="*/ 2147483647 h 55"/>
                <a:gd name="T16" fmla="*/ 2147483647 w 52"/>
                <a:gd name="T17" fmla="*/ 2147483647 h 55"/>
                <a:gd name="T18" fmla="*/ 2147483647 w 52"/>
                <a:gd name="T19" fmla="*/ 2147483647 h 55"/>
                <a:gd name="T20" fmla="*/ 2147483647 w 52"/>
                <a:gd name="T21" fmla="*/ 2147483647 h 55"/>
                <a:gd name="T22" fmla="*/ 2147483647 w 52"/>
                <a:gd name="T23" fmla="*/ 2147483647 h 55"/>
                <a:gd name="T24" fmla="*/ 2147483647 w 52"/>
                <a:gd name="T25" fmla="*/ 2147483647 h 55"/>
                <a:gd name="T26" fmla="*/ 2147483647 w 52"/>
                <a:gd name="T27" fmla="*/ 2147483647 h 55"/>
                <a:gd name="T28" fmla="*/ 2147483647 w 52"/>
                <a:gd name="T29" fmla="*/ 2147483647 h 55"/>
                <a:gd name="T30" fmla="*/ 2147483647 w 52"/>
                <a:gd name="T31" fmla="*/ 2147483647 h 55"/>
                <a:gd name="T32" fmla="*/ 2147483647 w 52"/>
                <a:gd name="T33" fmla="*/ 2147483647 h 55"/>
                <a:gd name="T34" fmla="*/ 2147483647 w 52"/>
                <a:gd name="T35" fmla="*/ 2147483647 h 55"/>
                <a:gd name="T36" fmla="*/ 2147483647 w 52"/>
                <a:gd name="T37" fmla="*/ 2147483647 h 55"/>
                <a:gd name="T38" fmla="*/ 2147483647 w 52"/>
                <a:gd name="T39" fmla="*/ 2147483647 h 55"/>
                <a:gd name="T40" fmla="*/ 2147483647 w 52"/>
                <a:gd name="T41" fmla="*/ 2147483647 h 55"/>
                <a:gd name="T42" fmla="*/ 2147483647 w 52"/>
                <a:gd name="T43" fmla="*/ 2147483647 h 55"/>
                <a:gd name="T44" fmla="*/ 0 w 52"/>
                <a:gd name="T45" fmla="*/ 2147483647 h 55"/>
                <a:gd name="T46" fmla="*/ 2147483647 w 52"/>
                <a:gd name="T47" fmla="*/ 2147483647 h 55"/>
                <a:gd name="T48" fmla="*/ 2147483647 w 52"/>
                <a:gd name="T49" fmla="*/ 2147483647 h 55"/>
                <a:gd name="T50" fmla="*/ 2147483647 w 52"/>
                <a:gd name="T51" fmla="*/ 2147483647 h 55"/>
                <a:gd name="T52" fmla="*/ 2147483647 w 52"/>
                <a:gd name="T53" fmla="*/ 2147483647 h 55"/>
                <a:gd name="T54" fmla="*/ 2147483647 w 52"/>
                <a:gd name="T55" fmla="*/ 2147483647 h 55"/>
                <a:gd name="T56" fmla="*/ 2147483647 w 52"/>
                <a:gd name="T57" fmla="*/ 2147483647 h 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2"/>
                <a:gd name="T88" fmla="*/ 0 h 55"/>
                <a:gd name="T89" fmla="*/ 52 w 52"/>
                <a:gd name="T90" fmla="*/ 55 h 5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2" h="55">
                  <a:moveTo>
                    <a:pt x="46" y="20"/>
                  </a:moveTo>
                  <a:cubicBezTo>
                    <a:pt x="45" y="15"/>
                    <a:pt x="45" y="11"/>
                    <a:pt x="45" y="6"/>
                  </a:cubicBezTo>
                  <a:cubicBezTo>
                    <a:pt x="45" y="5"/>
                    <a:pt x="44" y="4"/>
                    <a:pt x="43" y="4"/>
                  </a:cubicBezTo>
                  <a:cubicBezTo>
                    <a:pt x="42" y="3"/>
                    <a:pt x="41" y="5"/>
                    <a:pt x="40" y="6"/>
                  </a:cubicBezTo>
                  <a:cubicBezTo>
                    <a:pt x="38" y="11"/>
                    <a:pt x="37" y="17"/>
                    <a:pt x="38" y="22"/>
                  </a:cubicBezTo>
                  <a:cubicBezTo>
                    <a:pt x="34" y="15"/>
                    <a:pt x="30" y="8"/>
                    <a:pt x="27" y="1"/>
                  </a:cubicBezTo>
                  <a:cubicBezTo>
                    <a:pt x="26" y="1"/>
                    <a:pt x="26" y="0"/>
                    <a:pt x="25" y="0"/>
                  </a:cubicBezTo>
                  <a:cubicBezTo>
                    <a:pt x="24" y="0"/>
                    <a:pt x="24" y="1"/>
                    <a:pt x="24" y="2"/>
                  </a:cubicBezTo>
                  <a:cubicBezTo>
                    <a:pt x="22" y="7"/>
                    <a:pt x="24" y="12"/>
                    <a:pt x="26" y="17"/>
                  </a:cubicBezTo>
                  <a:cubicBezTo>
                    <a:pt x="27" y="19"/>
                    <a:pt x="29" y="22"/>
                    <a:pt x="30" y="25"/>
                  </a:cubicBezTo>
                  <a:cubicBezTo>
                    <a:pt x="26" y="20"/>
                    <a:pt x="22" y="16"/>
                    <a:pt x="18" y="11"/>
                  </a:cubicBezTo>
                  <a:cubicBezTo>
                    <a:pt x="17" y="10"/>
                    <a:pt x="16" y="9"/>
                    <a:pt x="14" y="10"/>
                  </a:cubicBezTo>
                  <a:cubicBezTo>
                    <a:pt x="14" y="10"/>
                    <a:pt x="13" y="11"/>
                    <a:pt x="13" y="12"/>
                  </a:cubicBezTo>
                  <a:cubicBezTo>
                    <a:pt x="13" y="13"/>
                    <a:pt x="14" y="14"/>
                    <a:pt x="14" y="15"/>
                  </a:cubicBezTo>
                  <a:cubicBezTo>
                    <a:pt x="17" y="20"/>
                    <a:pt x="20" y="26"/>
                    <a:pt x="24" y="31"/>
                  </a:cubicBezTo>
                  <a:cubicBezTo>
                    <a:pt x="19" y="26"/>
                    <a:pt x="15" y="21"/>
                    <a:pt x="10" y="17"/>
                  </a:cubicBezTo>
                  <a:cubicBezTo>
                    <a:pt x="9" y="16"/>
                    <a:pt x="8" y="16"/>
                    <a:pt x="8" y="16"/>
                  </a:cubicBezTo>
                  <a:cubicBezTo>
                    <a:pt x="7" y="16"/>
                    <a:pt x="7" y="17"/>
                    <a:pt x="7" y="18"/>
                  </a:cubicBezTo>
                  <a:cubicBezTo>
                    <a:pt x="6" y="23"/>
                    <a:pt x="10" y="28"/>
                    <a:pt x="13" y="31"/>
                  </a:cubicBezTo>
                  <a:cubicBezTo>
                    <a:pt x="16" y="34"/>
                    <a:pt x="18" y="36"/>
                    <a:pt x="20" y="38"/>
                  </a:cubicBezTo>
                  <a:cubicBezTo>
                    <a:pt x="15" y="35"/>
                    <a:pt x="10" y="32"/>
                    <a:pt x="4" y="29"/>
                  </a:cubicBezTo>
                  <a:cubicBezTo>
                    <a:pt x="3" y="28"/>
                    <a:pt x="2" y="28"/>
                    <a:pt x="1" y="28"/>
                  </a:cubicBezTo>
                  <a:cubicBezTo>
                    <a:pt x="0" y="29"/>
                    <a:pt x="0" y="30"/>
                    <a:pt x="0" y="31"/>
                  </a:cubicBezTo>
                  <a:cubicBezTo>
                    <a:pt x="0" y="32"/>
                    <a:pt x="1" y="33"/>
                    <a:pt x="2" y="33"/>
                  </a:cubicBezTo>
                  <a:cubicBezTo>
                    <a:pt x="8" y="40"/>
                    <a:pt x="15" y="45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5" y="52"/>
                    <a:pt x="28" y="53"/>
                    <a:pt x="31" y="55"/>
                  </a:cubicBezTo>
                  <a:cubicBezTo>
                    <a:pt x="38" y="48"/>
                    <a:pt x="45" y="43"/>
                    <a:pt x="52" y="36"/>
                  </a:cubicBezTo>
                  <a:cubicBezTo>
                    <a:pt x="50" y="31"/>
                    <a:pt x="47" y="26"/>
                    <a:pt x="46" y="20"/>
                  </a:cubicBezTo>
                  <a:close/>
                </a:path>
              </a:pathLst>
            </a:custGeom>
            <a:solidFill>
              <a:srgbClr val="E489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17">
              <a:extLst>
                <a:ext uri="{FF2B5EF4-FFF2-40B4-BE49-F238E27FC236}">
                  <a16:creationId xmlns:a16="http://schemas.microsoft.com/office/drawing/2014/main" id="{8B1BD41D-7FFE-091A-21D6-B2169353A7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2215" y="8104587"/>
              <a:ext cx="104775" cy="101600"/>
            </a:xfrm>
            <a:custGeom>
              <a:avLst/>
              <a:gdLst>
                <a:gd name="T0" fmla="*/ 2147483647 w 66"/>
                <a:gd name="T1" fmla="*/ 2147483647 h 64"/>
                <a:gd name="T2" fmla="*/ 2147483647 w 66"/>
                <a:gd name="T3" fmla="*/ 0 h 64"/>
                <a:gd name="T4" fmla="*/ 0 w 66"/>
                <a:gd name="T5" fmla="*/ 2147483647 h 64"/>
                <a:gd name="T6" fmla="*/ 2147483647 w 66"/>
                <a:gd name="T7" fmla="*/ 2147483647 h 64"/>
                <a:gd name="T8" fmla="*/ 2147483647 w 66"/>
                <a:gd name="T9" fmla="*/ 2147483647 h 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"/>
                <a:gd name="T16" fmla="*/ 0 h 64"/>
                <a:gd name="T17" fmla="*/ 66 w 66"/>
                <a:gd name="T18" fmla="*/ 64 h 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" h="64">
                  <a:moveTo>
                    <a:pt x="66" y="16"/>
                  </a:moveTo>
                  <a:lnTo>
                    <a:pt x="58" y="0"/>
                  </a:lnTo>
                  <a:lnTo>
                    <a:pt x="0" y="50"/>
                  </a:lnTo>
                  <a:lnTo>
                    <a:pt x="12" y="64"/>
                  </a:lnTo>
                  <a:lnTo>
                    <a:pt x="66" y="16"/>
                  </a:lnTo>
                  <a:close/>
                </a:path>
              </a:pathLst>
            </a:custGeom>
            <a:solidFill>
              <a:srgbClr val="E09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Oval 1118">
              <a:extLst>
                <a:ext uri="{FF2B5EF4-FFF2-40B4-BE49-F238E27FC236}">
                  <a16:creationId xmlns:a16="http://schemas.microsoft.com/office/drawing/2014/main" id="{6BA2E2DE-F520-CB50-3E18-D6A5481927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92565" y="7826775"/>
              <a:ext cx="114300" cy="117475"/>
            </a:xfrm>
            <a:prstGeom prst="ellipse">
              <a:avLst/>
            </a:prstGeom>
            <a:solidFill>
              <a:srgbClr val="4119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3" name="Oval 1119">
              <a:extLst>
                <a:ext uri="{FF2B5EF4-FFF2-40B4-BE49-F238E27FC236}">
                  <a16:creationId xmlns:a16="http://schemas.microsoft.com/office/drawing/2014/main" id="{8DA970C7-7A51-22D2-49FD-050C551F2E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621" y="7680725"/>
              <a:ext cx="212513" cy="21247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4" name="Oval 1120">
              <a:extLst>
                <a:ext uri="{FF2B5EF4-FFF2-40B4-BE49-F238E27FC236}">
                  <a16:creationId xmlns:a16="http://schemas.microsoft.com/office/drawing/2014/main" id="{A3605031-9BDB-AFC7-5E81-673AC73E10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22773" y="7750399"/>
              <a:ext cx="214241" cy="213053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5" name="Freeform 1121">
              <a:extLst>
                <a:ext uri="{FF2B5EF4-FFF2-40B4-BE49-F238E27FC236}">
                  <a16:creationId xmlns:a16="http://schemas.microsoft.com/office/drawing/2014/main" id="{173D0946-CF24-6A63-E0B4-5D9461FF8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6540" y="7814075"/>
              <a:ext cx="187325" cy="265113"/>
            </a:xfrm>
            <a:custGeom>
              <a:avLst/>
              <a:gdLst>
                <a:gd name="T0" fmla="*/ 2147483647 w 59"/>
                <a:gd name="T1" fmla="*/ 0 h 83"/>
                <a:gd name="T2" fmla="*/ 0 w 59"/>
                <a:gd name="T3" fmla="*/ 2147483647 h 83"/>
                <a:gd name="T4" fmla="*/ 2147483647 w 59"/>
                <a:gd name="T5" fmla="*/ 2147483647 h 83"/>
                <a:gd name="T6" fmla="*/ 2147483647 w 59"/>
                <a:gd name="T7" fmla="*/ 2147483647 h 83"/>
                <a:gd name="T8" fmla="*/ 2147483647 w 59"/>
                <a:gd name="T9" fmla="*/ 2147483647 h 83"/>
                <a:gd name="T10" fmla="*/ 2147483647 w 59"/>
                <a:gd name="T11" fmla="*/ 2147483647 h 83"/>
                <a:gd name="T12" fmla="*/ 2147483647 w 59"/>
                <a:gd name="T13" fmla="*/ 0 h 8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"/>
                <a:gd name="T22" fmla="*/ 0 h 83"/>
                <a:gd name="T23" fmla="*/ 59 w 59"/>
                <a:gd name="T24" fmla="*/ 83 h 8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" h="83">
                  <a:moveTo>
                    <a:pt x="18" y="0"/>
                  </a:moveTo>
                  <a:cubicBezTo>
                    <a:pt x="18" y="0"/>
                    <a:pt x="0" y="1"/>
                    <a:pt x="0" y="34"/>
                  </a:cubicBezTo>
                  <a:cubicBezTo>
                    <a:pt x="0" y="64"/>
                    <a:pt x="25" y="65"/>
                    <a:pt x="25" y="65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81"/>
                    <a:pt x="51" y="83"/>
                    <a:pt x="59" y="72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1"/>
                    <a:pt x="19" y="23"/>
                    <a:pt x="18" y="0"/>
                  </a:cubicBezTo>
                  <a:close/>
                </a:path>
              </a:pathLst>
            </a:custGeom>
            <a:solidFill>
              <a:srgbClr val="E489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122">
              <a:extLst>
                <a:ext uri="{FF2B5EF4-FFF2-40B4-BE49-F238E27FC236}">
                  <a16:creationId xmlns:a16="http://schemas.microsoft.com/office/drawing/2014/main" id="{387C54F5-A332-BCEC-6A9C-BDA9ADE8692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5590" y="7890275"/>
              <a:ext cx="15875" cy="15875"/>
            </a:xfrm>
            <a:custGeom>
              <a:avLst/>
              <a:gdLst>
                <a:gd name="T0" fmla="*/ 2147483647 w 5"/>
                <a:gd name="T1" fmla="*/ 2147483647 h 5"/>
                <a:gd name="T2" fmla="*/ 2147483647 w 5"/>
                <a:gd name="T3" fmla="*/ 2147483647 h 5"/>
                <a:gd name="T4" fmla="*/ 0 w 5"/>
                <a:gd name="T5" fmla="*/ 2147483647 h 5"/>
                <a:gd name="T6" fmla="*/ 2147483647 w 5"/>
                <a:gd name="T7" fmla="*/ 0 h 5"/>
                <a:gd name="T8" fmla="*/ 2147483647 w 5"/>
                <a:gd name="T9" fmla="*/ 2147483647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5"/>
                <a:gd name="T17" fmla="*/ 5 w 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5">
                  <a:moveTo>
                    <a:pt x="5" y="3"/>
                  </a:moveTo>
                  <a:cubicBezTo>
                    <a:pt x="5" y="4"/>
                    <a:pt x="4" y="5"/>
                    <a:pt x="3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lose/>
                </a:path>
              </a:pathLst>
            </a:custGeom>
            <a:solidFill>
              <a:srgbClr val="4119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123">
              <a:extLst>
                <a:ext uri="{FF2B5EF4-FFF2-40B4-BE49-F238E27FC236}">
                  <a16:creationId xmlns:a16="http://schemas.microsoft.com/office/drawing/2014/main" id="{C9877832-32EA-24CF-AF78-46FD8639FE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6390" y="7890275"/>
              <a:ext cx="19050" cy="19050"/>
            </a:xfrm>
            <a:custGeom>
              <a:avLst/>
              <a:gdLst>
                <a:gd name="T0" fmla="*/ 2147483647 w 6"/>
                <a:gd name="T1" fmla="*/ 2147483647 h 6"/>
                <a:gd name="T2" fmla="*/ 2147483647 w 6"/>
                <a:gd name="T3" fmla="*/ 2147483647 h 6"/>
                <a:gd name="T4" fmla="*/ 2147483647 w 6"/>
                <a:gd name="T5" fmla="*/ 2147483647 h 6"/>
                <a:gd name="T6" fmla="*/ 2147483647 w 6"/>
                <a:gd name="T7" fmla="*/ 2147483647 h 6"/>
                <a:gd name="T8" fmla="*/ 2147483647 w 6"/>
                <a:gd name="T9" fmla="*/ 2147483647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6"/>
                <a:gd name="T17" fmla="*/ 6 w 6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6">
                  <a:moveTo>
                    <a:pt x="6" y="3"/>
                  </a:moveTo>
                  <a:cubicBezTo>
                    <a:pt x="5" y="5"/>
                    <a:pt x="4" y="6"/>
                    <a:pt x="3" y="6"/>
                  </a:cubicBezTo>
                  <a:cubicBezTo>
                    <a:pt x="1" y="6"/>
                    <a:pt x="0" y="4"/>
                    <a:pt x="1" y="3"/>
                  </a:cubicBezTo>
                  <a:cubicBezTo>
                    <a:pt x="1" y="2"/>
                    <a:pt x="2" y="0"/>
                    <a:pt x="3" y="1"/>
                  </a:cubicBezTo>
                  <a:cubicBezTo>
                    <a:pt x="5" y="1"/>
                    <a:pt x="6" y="2"/>
                    <a:pt x="6" y="3"/>
                  </a:cubicBezTo>
                  <a:close/>
                </a:path>
              </a:pathLst>
            </a:custGeom>
            <a:solidFill>
              <a:srgbClr val="4119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124">
              <a:extLst>
                <a:ext uri="{FF2B5EF4-FFF2-40B4-BE49-F238E27FC236}">
                  <a16:creationId xmlns:a16="http://schemas.microsoft.com/office/drawing/2014/main" id="{850CED04-18FA-D659-F70F-9B5AF047C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8290" y="7899800"/>
              <a:ext cx="28575" cy="44450"/>
            </a:xfrm>
            <a:custGeom>
              <a:avLst/>
              <a:gdLst>
                <a:gd name="T0" fmla="*/ 2147483647 w 9"/>
                <a:gd name="T1" fmla="*/ 2147483647 h 14"/>
                <a:gd name="T2" fmla="*/ 2147483647 w 9"/>
                <a:gd name="T3" fmla="*/ 2147483647 h 14"/>
                <a:gd name="T4" fmla="*/ 2147483647 w 9"/>
                <a:gd name="T5" fmla="*/ 2147483647 h 14"/>
                <a:gd name="T6" fmla="*/ 2147483647 w 9"/>
                <a:gd name="T7" fmla="*/ 0 h 14"/>
                <a:gd name="T8" fmla="*/ 2147483647 w 9"/>
                <a:gd name="T9" fmla="*/ 2147483647 h 14"/>
                <a:gd name="T10" fmla="*/ 2147483647 w 9"/>
                <a:gd name="T11" fmla="*/ 2147483647 h 14"/>
                <a:gd name="T12" fmla="*/ 2147483647 w 9"/>
                <a:gd name="T13" fmla="*/ 2147483647 h 14"/>
                <a:gd name="T14" fmla="*/ 2147483647 w 9"/>
                <a:gd name="T15" fmla="*/ 2147483647 h 14"/>
                <a:gd name="T16" fmla="*/ 2147483647 w 9"/>
                <a:gd name="T17" fmla="*/ 2147483647 h 14"/>
                <a:gd name="T18" fmla="*/ 2147483647 w 9"/>
                <a:gd name="T19" fmla="*/ 2147483647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"/>
                <a:gd name="T31" fmla="*/ 0 h 14"/>
                <a:gd name="T32" fmla="*/ 9 w 9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" h="14">
                  <a:moveTo>
                    <a:pt x="4" y="14"/>
                  </a:moveTo>
                  <a:cubicBezTo>
                    <a:pt x="3" y="13"/>
                    <a:pt x="1" y="13"/>
                    <a:pt x="1" y="12"/>
                  </a:cubicBezTo>
                  <a:cubicBezTo>
                    <a:pt x="0" y="10"/>
                    <a:pt x="4" y="2"/>
                    <a:pt x="5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5"/>
                    <a:pt x="1" y="10"/>
                    <a:pt x="2" y="11"/>
                  </a:cubicBezTo>
                  <a:cubicBezTo>
                    <a:pt x="3" y="13"/>
                    <a:pt x="6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8" y="13"/>
                    <a:pt x="6" y="14"/>
                    <a:pt x="4" y="14"/>
                  </a:cubicBezTo>
                  <a:close/>
                </a:path>
              </a:pathLst>
            </a:custGeom>
            <a:solidFill>
              <a:srgbClr val="AD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125">
              <a:extLst>
                <a:ext uri="{FF2B5EF4-FFF2-40B4-BE49-F238E27FC236}">
                  <a16:creationId xmlns:a16="http://schemas.microsoft.com/office/drawing/2014/main" id="{F75928EC-CB3F-4F4F-9CD6-792CE9C8D8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4165" y="7956950"/>
              <a:ext cx="41275" cy="22225"/>
            </a:xfrm>
            <a:custGeom>
              <a:avLst/>
              <a:gdLst>
                <a:gd name="T0" fmla="*/ 2147483647 w 13"/>
                <a:gd name="T1" fmla="*/ 2147483647 h 7"/>
                <a:gd name="T2" fmla="*/ 0 w 13"/>
                <a:gd name="T3" fmla="*/ 2147483647 h 7"/>
                <a:gd name="T4" fmla="*/ 0 w 13"/>
                <a:gd name="T5" fmla="*/ 2147483647 h 7"/>
                <a:gd name="T6" fmla="*/ 2147483647 w 13"/>
                <a:gd name="T7" fmla="*/ 2147483647 h 7"/>
                <a:gd name="T8" fmla="*/ 2147483647 w 13"/>
                <a:gd name="T9" fmla="*/ 2147483647 h 7"/>
                <a:gd name="T10" fmla="*/ 2147483647 w 13"/>
                <a:gd name="T11" fmla="*/ 0 h 7"/>
                <a:gd name="T12" fmla="*/ 2147483647 w 13"/>
                <a:gd name="T13" fmla="*/ 0 h 7"/>
                <a:gd name="T14" fmla="*/ 2147483647 w 13"/>
                <a:gd name="T15" fmla="*/ 2147483647 h 7"/>
                <a:gd name="T16" fmla="*/ 2147483647 w 13"/>
                <a:gd name="T17" fmla="*/ 2147483647 h 7"/>
                <a:gd name="T18" fmla="*/ 2147483647 w 13"/>
                <a:gd name="T19" fmla="*/ 2147483647 h 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"/>
                <a:gd name="T31" fmla="*/ 0 h 7"/>
                <a:gd name="T32" fmla="*/ 13 w 13"/>
                <a:gd name="T33" fmla="*/ 7 h 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" h="7">
                  <a:moveTo>
                    <a:pt x="3" y="7"/>
                  </a:moveTo>
                  <a:cubicBezTo>
                    <a:pt x="2" y="7"/>
                    <a:pt x="1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6"/>
                    <a:pt x="5" y="6"/>
                    <a:pt x="7" y="5"/>
                  </a:cubicBezTo>
                  <a:cubicBezTo>
                    <a:pt x="9" y="4"/>
                    <a:pt x="10" y="3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1" y="3"/>
                    <a:pt x="9" y="5"/>
                    <a:pt x="7" y="6"/>
                  </a:cubicBezTo>
                  <a:cubicBezTo>
                    <a:pt x="6" y="7"/>
                    <a:pt x="5" y="7"/>
                    <a:pt x="3" y="7"/>
                  </a:cubicBezTo>
                  <a:close/>
                </a:path>
              </a:pathLst>
            </a:custGeom>
            <a:solidFill>
              <a:srgbClr val="4119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126">
              <a:extLst>
                <a:ext uri="{FF2B5EF4-FFF2-40B4-BE49-F238E27FC236}">
                  <a16:creationId xmlns:a16="http://schemas.microsoft.com/office/drawing/2014/main" id="{82F43FF5-B0E6-EBC2-CC77-E272E82D65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9040" y="8050612"/>
              <a:ext cx="400050" cy="838200"/>
            </a:xfrm>
            <a:custGeom>
              <a:avLst/>
              <a:gdLst>
                <a:gd name="T0" fmla="*/ 2147483647 w 126"/>
                <a:gd name="T1" fmla="*/ 0 h 264"/>
                <a:gd name="T2" fmla="*/ 2147483647 w 126"/>
                <a:gd name="T3" fmla="*/ 2147483647 h 264"/>
                <a:gd name="T4" fmla="*/ 2147483647 w 126"/>
                <a:gd name="T5" fmla="*/ 2147483647 h 264"/>
                <a:gd name="T6" fmla="*/ 0 w 126"/>
                <a:gd name="T7" fmla="*/ 2147483647 h 264"/>
                <a:gd name="T8" fmla="*/ 2147483647 w 126"/>
                <a:gd name="T9" fmla="*/ 2147483647 h 264"/>
                <a:gd name="T10" fmla="*/ 2147483647 w 126"/>
                <a:gd name="T11" fmla="*/ 2147483647 h 264"/>
                <a:gd name="T12" fmla="*/ 2147483647 w 126"/>
                <a:gd name="T13" fmla="*/ 2147483647 h 264"/>
                <a:gd name="T14" fmla="*/ 2147483647 w 126"/>
                <a:gd name="T15" fmla="*/ 2147483647 h 264"/>
                <a:gd name="T16" fmla="*/ 2147483647 w 126"/>
                <a:gd name="T17" fmla="*/ 2147483647 h 264"/>
                <a:gd name="T18" fmla="*/ 2147483647 w 126"/>
                <a:gd name="T19" fmla="*/ 0 h 2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6"/>
                <a:gd name="T31" fmla="*/ 0 h 264"/>
                <a:gd name="T32" fmla="*/ 126 w 126"/>
                <a:gd name="T33" fmla="*/ 264 h 26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6" h="264">
                  <a:moveTo>
                    <a:pt x="126" y="0"/>
                  </a:moveTo>
                  <a:cubicBezTo>
                    <a:pt x="63" y="58"/>
                    <a:pt x="63" y="58"/>
                    <a:pt x="63" y="58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43" y="115"/>
                    <a:pt x="62" y="118"/>
                    <a:pt x="75" y="108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64" y="264"/>
                    <a:pt x="64" y="264"/>
                    <a:pt x="64" y="264"/>
                  </a:cubicBezTo>
                  <a:cubicBezTo>
                    <a:pt x="121" y="260"/>
                    <a:pt x="121" y="260"/>
                    <a:pt x="121" y="260"/>
                  </a:cubicBezTo>
                  <a:lnTo>
                    <a:pt x="126" y="0"/>
                  </a:lnTo>
                  <a:close/>
                </a:path>
              </a:pathLst>
            </a:custGeom>
            <a:solidFill>
              <a:srgbClr val="FFB6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127">
              <a:extLst>
                <a:ext uri="{FF2B5EF4-FFF2-40B4-BE49-F238E27FC236}">
                  <a16:creationId xmlns:a16="http://schemas.microsoft.com/office/drawing/2014/main" id="{45C42FC6-60EA-586A-0BEA-6C2A7C3E5F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3865" y="8028387"/>
              <a:ext cx="331788" cy="831850"/>
            </a:xfrm>
            <a:custGeom>
              <a:avLst/>
              <a:gdLst>
                <a:gd name="T0" fmla="*/ 0 w 209"/>
                <a:gd name="T1" fmla="*/ 0 h 524"/>
                <a:gd name="T2" fmla="*/ 2147483647 w 209"/>
                <a:gd name="T3" fmla="*/ 2147483647 h 524"/>
                <a:gd name="T4" fmla="*/ 2147483647 w 209"/>
                <a:gd name="T5" fmla="*/ 2147483647 h 524"/>
                <a:gd name="T6" fmla="*/ 2147483647 w 209"/>
                <a:gd name="T7" fmla="*/ 2147483647 h 524"/>
                <a:gd name="T8" fmla="*/ 2147483647 w 209"/>
                <a:gd name="T9" fmla="*/ 2147483647 h 524"/>
                <a:gd name="T10" fmla="*/ 2147483647 w 209"/>
                <a:gd name="T11" fmla="*/ 2147483647 h 524"/>
                <a:gd name="T12" fmla="*/ 0 w 209"/>
                <a:gd name="T13" fmla="*/ 0 h 5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9"/>
                <a:gd name="T22" fmla="*/ 0 h 524"/>
                <a:gd name="T23" fmla="*/ 209 w 209"/>
                <a:gd name="T24" fmla="*/ 524 h 5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9" h="524">
                  <a:moveTo>
                    <a:pt x="0" y="0"/>
                  </a:moveTo>
                  <a:lnTo>
                    <a:pt x="8" y="524"/>
                  </a:lnTo>
                  <a:lnTo>
                    <a:pt x="191" y="512"/>
                  </a:lnTo>
                  <a:lnTo>
                    <a:pt x="151" y="332"/>
                  </a:lnTo>
                  <a:lnTo>
                    <a:pt x="209" y="304"/>
                  </a:lnTo>
                  <a:lnTo>
                    <a:pt x="109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6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128">
              <a:extLst>
                <a:ext uri="{FF2B5EF4-FFF2-40B4-BE49-F238E27FC236}">
                  <a16:creationId xmlns:a16="http://schemas.microsoft.com/office/drawing/2014/main" id="{5283EF8A-2266-ECD6-A050-5CC4CA09F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8290" y="8533212"/>
              <a:ext cx="174625" cy="158750"/>
            </a:xfrm>
            <a:custGeom>
              <a:avLst/>
              <a:gdLst>
                <a:gd name="T0" fmla="*/ 2147483647 w 55"/>
                <a:gd name="T1" fmla="*/ 2147483647 h 50"/>
                <a:gd name="T2" fmla="*/ 2147483647 w 55"/>
                <a:gd name="T3" fmla="*/ 2147483647 h 50"/>
                <a:gd name="T4" fmla="*/ 2147483647 w 55"/>
                <a:gd name="T5" fmla="*/ 2147483647 h 50"/>
                <a:gd name="T6" fmla="*/ 2147483647 w 55"/>
                <a:gd name="T7" fmla="*/ 2147483647 h 50"/>
                <a:gd name="T8" fmla="*/ 2147483647 w 55"/>
                <a:gd name="T9" fmla="*/ 2147483647 h 50"/>
                <a:gd name="T10" fmla="*/ 2147483647 w 55"/>
                <a:gd name="T11" fmla="*/ 2147483647 h 50"/>
                <a:gd name="T12" fmla="*/ 0 w 55"/>
                <a:gd name="T13" fmla="*/ 2147483647 h 50"/>
                <a:gd name="T14" fmla="*/ 2147483647 w 55"/>
                <a:gd name="T15" fmla="*/ 2147483647 h 50"/>
                <a:gd name="T16" fmla="*/ 2147483647 w 55"/>
                <a:gd name="T17" fmla="*/ 2147483647 h 50"/>
                <a:gd name="T18" fmla="*/ 2147483647 w 55"/>
                <a:gd name="T19" fmla="*/ 2147483647 h 50"/>
                <a:gd name="T20" fmla="*/ 2147483647 w 55"/>
                <a:gd name="T21" fmla="*/ 2147483647 h 50"/>
                <a:gd name="T22" fmla="*/ 2147483647 w 55"/>
                <a:gd name="T23" fmla="*/ 2147483647 h 50"/>
                <a:gd name="T24" fmla="*/ 2147483647 w 55"/>
                <a:gd name="T25" fmla="*/ 2147483647 h 50"/>
                <a:gd name="T26" fmla="*/ 2147483647 w 55"/>
                <a:gd name="T27" fmla="*/ 2147483647 h 50"/>
                <a:gd name="T28" fmla="*/ 2147483647 w 55"/>
                <a:gd name="T29" fmla="*/ 2147483647 h 50"/>
                <a:gd name="T30" fmla="*/ 2147483647 w 55"/>
                <a:gd name="T31" fmla="*/ 2147483647 h 50"/>
                <a:gd name="T32" fmla="*/ 2147483647 w 55"/>
                <a:gd name="T33" fmla="*/ 2147483647 h 50"/>
                <a:gd name="T34" fmla="*/ 2147483647 w 55"/>
                <a:gd name="T35" fmla="*/ 2147483647 h 50"/>
                <a:gd name="T36" fmla="*/ 2147483647 w 55"/>
                <a:gd name="T37" fmla="*/ 2147483647 h 50"/>
                <a:gd name="T38" fmla="*/ 2147483647 w 55"/>
                <a:gd name="T39" fmla="*/ 2147483647 h 50"/>
                <a:gd name="T40" fmla="*/ 2147483647 w 55"/>
                <a:gd name="T41" fmla="*/ 2147483647 h 50"/>
                <a:gd name="T42" fmla="*/ 2147483647 w 55"/>
                <a:gd name="T43" fmla="*/ 2147483647 h 50"/>
                <a:gd name="T44" fmla="*/ 2147483647 w 55"/>
                <a:gd name="T45" fmla="*/ 2147483647 h 50"/>
                <a:gd name="T46" fmla="*/ 2147483647 w 55"/>
                <a:gd name="T47" fmla="*/ 2147483647 h 50"/>
                <a:gd name="T48" fmla="*/ 2147483647 w 55"/>
                <a:gd name="T49" fmla="*/ 2147483647 h 50"/>
                <a:gd name="T50" fmla="*/ 2147483647 w 55"/>
                <a:gd name="T51" fmla="*/ 2147483647 h 50"/>
                <a:gd name="T52" fmla="*/ 2147483647 w 55"/>
                <a:gd name="T53" fmla="*/ 2147483647 h 50"/>
                <a:gd name="T54" fmla="*/ 2147483647 w 55"/>
                <a:gd name="T55" fmla="*/ 0 h 50"/>
                <a:gd name="T56" fmla="*/ 2147483647 w 55"/>
                <a:gd name="T57" fmla="*/ 2147483647 h 5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5"/>
                <a:gd name="T88" fmla="*/ 0 h 50"/>
                <a:gd name="T89" fmla="*/ 55 w 55"/>
                <a:gd name="T90" fmla="*/ 50 h 50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5" h="50">
                  <a:moveTo>
                    <a:pt x="23" y="3"/>
                  </a:moveTo>
                  <a:cubicBezTo>
                    <a:pt x="18" y="3"/>
                    <a:pt x="14" y="2"/>
                    <a:pt x="10" y="2"/>
                  </a:cubicBezTo>
                  <a:cubicBezTo>
                    <a:pt x="9" y="2"/>
                    <a:pt x="7" y="2"/>
                    <a:pt x="7" y="3"/>
                  </a:cubicBezTo>
                  <a:cubicBezTo>
                    <a:pt x="6" y="5"/>
                    <a:pt x="7" y="6"/>
                    <a:pt x="9" y="7"/>
                  </a:cubicBezTo>
                  <a:cubicBezTo>
                    <a:pt x="13" y="9"/>
                    <a:pt x="18" y="11"/>
                    <a:pt x="24" y="12"/>
                  </a:cubicBezTo>
                  <a:cubicBezTo>
                    <a:pt x="16" y="14"/>
                    <a:pt x="9" y="16"/>
                    <a:pt x="2" y="19"/>
                  </a:cubicBezTo>
                  <a:cubicBezTo>
                    <a:pt x="1" y="19"/>
                    <a:pt x="0" y="20"/>
                    <a:pt x="0" y="20"/>
                  </a:cubicBezTo>
                  <a:cubicBezTo>
                    <a:pt x="0" y="21"/>
                    <a:pt x="1" y="22"/>
                    <a:pt x="2" y="22"/>
                  </a:cubicBezTo>
                  <a:cubicBezTo>
                    <a:pt x="6" y="25"/>
                    <a:pt x="12" y="24"/>
                    <a:pt x="17" y="22"/>
                  </a:cubicBezTo>
                  <a:cubicBezTo>
                    <a:pt x="20" y="21"/>
                    <a:pt x="23" y="20"/>
                    <a:pt x="26" y="19"/>
                  </a:cubicBezTo>
                  <a:cubicBezTo>
                    <a:pt x="20" y="22"/>
                    <a:pt x="15" y="26"/>
                    <a:pt x="10" y="29"/>
                  </a:cubicBezTo>
                  <a:cubicBezTo>
                    <a:pt x="9" y="30"/>
                    <a:pt x="8" y="31"/>
                    <a:pt x="8" y="32"/>
                  </a:cubicBezTo>
                  <a:cubicBezTo>
                    <a:pt x="8" y="33"/>
                    <a:pt x="9" y="34"/>
                    <a:pt x="10" y="34"/>
                  </a:cubicBezTo>
                  <a:cubicBezTo>
                    <a:pt x="11" y="34"/>
                    <a:pt x="12" y="34"/>
                    <a:pt x="13" y="34"/>
                  </a:cubicBezTo>
                  <a:cubicBezTo>
                    <a:pt x="19" y="32"/>
                    <a:pt x="25" y="29"/>
                    <a:pt x="30" y="26"/>
                  </a:cubicBezTo>
                  <a:cubicBezTo>
                    <a:pt x="25" y="30"/>
                    <a:pt x="20" y="34"/>
                    <a:pt x="14" y="38"/>
                  </a:cubicBezTo>
                  <a:cubicBezTo>
                    <a:pt x="14" y="39"/>
                    <a:pt x="13" y="39"/>
                    <a:pt x="13" y="40"/>
                  </a:cubicBezTo>
                  <a:cubicBezTo>
                    <a:pt x="13" y="41"/>
                    <a:pt x="14" y="41"/>
                    <a:pt x="15" y="41"/>
                  </a:cubicBezTo>
                  <a:cubicBezTo>
                    <a:pt x="20" y="43"/>
                    <a:pt x="25" y="40"/>
                    <a:pt x="29" y="37"/>
                  </a:cubicBezTo>
                  <a:cubicBezTo>
                    <a:pt x="32" y="35"/>
                    <a:pt x="34" y="33"/>
                    <a:pt x="37" y="31"/>
                  </a:cubicBezTo>
                  <a:cubicBezTo>
                    <a:pt x="33" y="36"/>
                    <a:pt x="29" y="41"/>
                    <a:pt x="25" y="46"/>
                  </a:cubicBezTo>
                  <a:cubicBezTo>
                    <a:pt x="24" y="47"/>
                    <a:pt x="23" y="48"/>
                    <a:pt x="24" y="49"/>
                  </a:cubicBezTo>
                  <a:cubicBezTo>
                    <a:pt x="25" y="50"/>
                    <a:pt x="26" y="50"/>
                    <a:pt x="27" y="50"/>
                  </a:cubicBezTo>
                  <a:cubicBezTo>
                    <a:pt x="28" y="50"/>
                    <a:pt x="28" y="49"/>
                    <a:pt x="29" y="49"/>
                  </a:cubicBezTo>
                  <a:cubicBezTo>
                    <a:pt x="36" y="44"/>
                    <a:pt x="43" y="38"/>
                    <a:pt x="48" y="32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51" y="29"/>
                    <a:pt x="53" y="26"/>
                    <a:pt x="55" y="24"/>
                  </a:cubicBezTo>
                  <a:cubicBezTo>
                    <a:pt x="50" y="16"/>
                    <a:pt x="46" y="7"/>
                    <a:pt x="40" y="0"/>
                  </a:cubicBezTo>
                  <a:cubicBezTo>
                    <a:pt x="34" y="1"/>
                    <a:pt x="29" y="3"/>
                    <a:pt x="23" y="3"/>
                  </a:cubicBezTo>
                  <a:close/>
                </a:path>
              </a:pathLst>
            </a:custGeom>
            <a:solidFill>
              <a:srgbClr val="E489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129">
              <a:extLst>
                <a:ext uri="{FF2B5EF4-FFF2-40B4-BE49-F238E27FC236}">
                  <a16:creationId xmlns:a16="http://schemas.microsoft.com/office/drawing/2014/main" id="{B3B12998-CEEE-F0A0-5F91-B9B1D6702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2090" y="8234762"/>
              <a:ext cx="19050" cy="114300"/>
            </a:xfrm>
            <a:custGeom>
              <a:avLst/>
              <a:gdLst>
                <a:gd name="T0" fmla="*/ 0 w 12"/>
                <a:gd name="T1" fmla="*/ 2147483647 h 72"/>
                <a:gd name="T2" fmla="*/ 0 w 12"/>
                <a:gd name="T3" fmla="*/ 2147483647 h 72"/>
                <a:gd name="T4" fmla="*/ 0 w 12"/>
                <a:gd name="T5" fmla="*/ 2147483647 h 72"/>
                <a:gd name="T6" fmla="*/ 2147483647 w 12"/>
                <a:gd name="T7" fmla="*/ 2147483647 h 72"/>
                <a:gd name="T8" fmla="*/ 2147483647 w 12"/>
                <a:gd name="T9" fmla="*/ 0 h 72"/>
                <a:gd name="T10" fmla="*/ 2147483647 w 12"/>
                <a:gd name="T11" fmla="*/ 2147483647 h 72"/>
                <a:gd name="T12" fmla="*/ 2147483647 w 12"/>
                <a:gd name="T13" fmla="*/ 2147483647 h 72"/>
                <a:gd name="T14" fmla="*/ 0 w 12"/>
                <a:gd name="T15" fmla="*/ 2147483647 h 7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"/>
                <a:gd name="T25" fmla="*/ 0 h 72"/>
                <a:gd name="T26" fmla="*/ 12 w 12"/>
                <a:gd name="T27" fmla="*/ 72 h 7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" h="72">
                  <a:moveTo>
                    <a:pt x="0" y="72"/>
                  </a:moveTo>
                  <a:lnTo>
                    <a:pt x="0" y="72"/>
                  </a:lnTo>
                  <a:lnTo>
                    <a:pt x="0" y="70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2" y="2"/>
                  </a:lnTo>
                  <a:lnTo>
                    <a:pt x="2" y="72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E09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130">
              <a:extLst>
                <a:ext uri="{FF2B5EF4-FFF2-40B4-BE49-F238E27FC236}">
                  <a16:creationId xmlns:a16="http://schemas.microsoft.com/office/drawing/2014/main" id="{1C1C654E-64BF-FBC8-B15E-459CFA9A9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3065" y="8495112"/>
              <a:ext cx="76200" cy="152400"/>
            </a:xfrm>
            <a:custGeom>
              <a:avLst/>
              <a:gdLst>
                <a:gd name="T0" fmla="*/ 2147483647 w 48"/>
                <a:gd name="T1" fmla="*/ 0 h 96"/>
                <a:gd name="T2" fmla="*/ 0 w 48"/>
                <a:gd name="T3" fmla="*/ 2147483647 h 96"/>
                <a:gd name="T4" fmla="*/ 2147483647 w 48"/>
                <a:gd name="T5" fmla="*/ 2147483647 h 96"/>
                <a:gd name="T6" fmla="*/ 2147483647 w 48"/>
                <a:gd name="T7" fmla="*/ 2147483647 h 96"/>
                <a:gd name="T8" fmla="*/ 2147483647 w 48"/>
                <a:gd name="T9" fmla="*/ 0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96"/>
                <a:gd name="T17" fmla="*/ 48 w 48"/>
                <a:gd name="T18" fmla="*/ 96 h 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96">
                  <a:moveTo>
                    <a:pt x="36" y="0"/>
                  </a:moveTo>
                  <a:lnTo>
                    <a:pt x="0" y="16"/>
                  </a:lnTo>
                  <a:lnTo>
                    <a:pt x="36" y="96"/>
                  </a:lnTo>
                  <a:lnTo>
                    <a:pt x="48" y="9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F9B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131">
              <a:extLst>
                <a:ext uri="{FF2B5EF4-FFF2-40B4-BE49-F238E27FC236}">
                  <a16:creationId xmlns:a16="http://schemas.microsoft.com/office/drawing/2014/main" id="{B9FF8AE6-F678-B590-C433-EA490D1C2FEF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5615" y="8555437"/>
              <a:ext cx="211138" cy="82550"/>
            </a:xfrm>
            <a:custGeom>
              <a:avLst/>
              <a:gdLst>
                <a:gd name="T0" fmla="*/ 2147483647 w 133"/>
                <a:gd name="T1" fmla="*/ 2147483647 h 52"/>
                <a:gd name="T2" fmla="*/ 0 w 133"/>
                <a:gd name="T3" fmla="*/ 2147483647 h 52"/>
                <a:gd name="T4" fmla="*/ 2147483647 w 133"/>
                <a:gd name="T5" fmla="*/ 2147483647 h 52"/>
                <a:gd name="T6" fmla="*/ 2147483647 w 133"/>
                <a:gd name="T7" fmla="*/ 0 h 52"/>
                <a:gd name="T8" fmla="*/ 2147483647 w 133"/>
                <a:gd name="T9" fmla="*/ 0 h 52"/>
                <a:gd name="T10" fmla="*/ 2147483647 w 133"/>
                <a:gd name="T11" fmla="*/ 0 h 52"/>
                <a:gd name="T12" fmla="*/ 2147483647 w 133"/>
                <a:gd name="T13" fmla="*/ 2147483647 h 52"/>
                <a:gd name="T14" fmla="*/ 2147483647 w 133"/>
                <a:gd name="T15" fmla="*/ 2147483647 h 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3"/>
                <a:gd name="T25" fmla="*/ 0 h 52"/>
                <a:gd name="T26" fmla="*/ 133 w 133"/>
                <a:gd name="T27" fmla="*/ 52 h 5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3" h="52">
                  <a:moveTo>
                    <a:pt x="3" y="52"/>
                  </a:moveTo>
                  <a:lnTo>
                    <a:pt x="0" y="50"/>
                  </a:lnTo>
                  <a:lnTo>
                    <a:pt x="3" y="50"/>
                  </a:lnTo>
                  <a:lnTo>
                    <a:pt x="131" y="0"/>
                  </a:lnTo>
                  <a:lnTo>
                    <a:pt x="133" y="0"/>
                  </a:lnTo>
                  <a:lnTo>
                    <a:pt x="131" y="0"/>
                  </a:lnTo>
                  <a:lnTo>
                    <a:pt x="3" y="52"/>
                  </a:lnTo>
                  <a:close/>
                </a:path>
              </a:pathLst>
            </a:custGeom>
            <a:solidFill>
              <a:srgbClr val="E09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132">
              <a:extLst>
                <a:ext uri="{FF2B5EF4-FFF2-40B4-BE49-F238E27FC236}">
                  <a16:creationId xmlns:a16="http://schemas.microsoft.com/office/drawing/2014/main" id="{2B1CB5E3-0336-5A60-32C9-144825AFB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4815" y="8263337"/>
              <a:ext cx="169863" cy="241300"/>
            </a:xfrm>
            <a:custGeom>
              <a:avLst/>
              <a:gdLst>
                <a:gd name="T0" fmla="*/ 2147483647 w 107"/>
                <a:gd name="T1" fmla="*/ 2147483647 h 152"/>
                <a:gd name="T2" fmla="*/ 0 w 107"/>
                <a:gd name="T3" fmla="*/ 2147483647 h 152"/>
                <a:gd name="T4" fmla="*/ 0 w 107"/>
                <a:gd name="T5" fmla="*/ 2147483647 h 152"/>
                <a:gd name="T6" fmla="*/ 2147483647 w 107"/>
                <a:gd name="T7" fmla="*/ 2147483647 h 152"/>
                <a:gd name="T8" fmla="*/ 2147483647 w 107"/>
                <a:gd name="T9" fmla="*/ 2147483647 h 152"/>
                <a:gd name="T10" fmla="*/ 2147483647 w 107"/>
                <a:gd name="T11" fmla="*/ 0 h 152"/>
                <a:gd name="T12" fmla="*/ 2147483647 w 107"/>
                <a:gd name="T13" fmla="*/ 2147483647 h 152"/>
                <a:gd name="T14" fmla="*/ 2147483647 w 107"/>
                <a:gd name="T15" fmla="*/ 2147483647 h 152"/>
                <a:gd name="T16" fmla="*/ 2147483647 w 107"/>
                <a:gd name="T17" fmla="*/ 2147483647 h 152"/>
                <a:gd name="T18" fmla="*/ 2147483647 w 107"/>
                <a:gd name="T19" fmla="*/ 2147483647 h 152"/>
                <a:gd name="T20" fmla="*/ 2147483647 w 107"/>
                <a:gd name="T21" fmla="*/ 2147483647 h 15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7"/>
                <a:gd name="T34" fmla="*/ 0 h 152"/>
                <a:gd name="T35" fmla="*/ 107 w 107"/>
                <a:gd name="T36" fmla="*/ 152 h 15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7" h="152">
                  <a:moveTo>
                    <a:pt x="2" y="152"/>
                  </a:moveTo>
                  <a:lnTo>
                    <a:pt x="0" y="152"/>
                  </a:lnTo>
                  <a:lnTo>
                    <a:pt x="105" y="104"/>
                  </a:lnTo>
                  <a:lnTo>
                    <a:pt x="73" y="2"/>
                  </a:lnTo>
                  <a:lnTo>
                    <a:pt x="73" y="0"/>
                  </a:lnTo>
                  <a:lnTo>
                    <a:pt x="75" y="2"/>
                  </a:lnTo>
                  <a:lnTo>
                    <a:pt x="107" y="104"/>
                  </a:lnTo>
                  <a:lnTo>
                    <a:pt x="107" y="106"/>
                  </a:lnTo>
                  <a:lnTo>
                    <a:pt x="2" y="152"/>
                  </a:lnTo>
                  <a:close/>
                </a:path>
              </a:pathLst>
            </a:custGeom>
            <a:solidFill>
              <a:srgbClr val="E09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133">
              <a:extLst>
                <a:ext uri="{FF2B5EF4-FFF2-40B4-BE49-F238E27FC236}">
                  <a16:creationId xmlns:a16="http://schemas.microsoft.com/office/drawing/2014/main" id="{487336B5-CC9A-586E-C929-690CDB1E1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3065" y="8510987"/>
              <a:ext cx="73025" cy="136525"/>
            </a:xfrm>
            <a:custGeom>
              <a:avLst/>
              <a:gdLst>
                <a:gd name="T0" fmla="*/ 0 w 46"/>
                <a:gd name="T1" fmla="*/ 2147483647 h 86"/>
                <a:gd name="T2" fmla="*/ 2147483647 w 46"/>
                <a:gd name="T3" fmla="*/ 2147483647 h 86"/>
                <a:gd name="T4" fmla="*/ 2147483647 w 46"/>
                <a:gd name="T5" fmla="*/ 2147483647 h 86"/>
                <a:gd name="T6" fmla="*/ 2147483647 w 46"/>
                <a:gd name="T7" fmla="*/ 0 h 86"/>
                <a:gd name="T8" fmla="*/ 0 w 46"/>
                <a:gd name="T9" fmla="*/ 2147483647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"/>
                <a:gd name="T16" fmla="*/ 0 h 86"/>
                <a:gd name="T17" fmla="*/ 46 w 46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" h="86">
                  <a:moveTo>
                    <a:pt x="0" y="6"/>
                  </a:moveTo>
                  <a:lnTo>
                    <a:pt x="36" y="86"/>
                  </a:lnTo>
                  <a:lnTo>
                    <a:pt x="46" y="82"/>
                  </a:lnTo>
                  <a:lnTo>
                    <a:pt x="12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E093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134">
              <a:extLst>
                <a:ext uri="{FF2B5EF4-FFF2-40B4-BE49-F238E27FC236}">
                  <a16:creationId xmlns:a16="http://schemas.microsoft.com/office/drawing/2014/main" id="{070A65DC-D1EB-31BF-F15E-EC6FD4234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9715" y="8050612"/>
              <a:ext cx="79375" cy="396875"/>
            </a:xfrm>
            <a:custGeom>
              <a:avLst/>
              <a:gdLst>
                <a:gd name="T0" fmla="*/ 2147483647 w 50"/>
                <a:gd name="T1" fmla="*/ 0 h 250"/>
                <a:gd name="T2" fmla="*/ 2147483647 w 50"/>
                <a:gd name="T3" fmla="*/ 2147483647 h 250"/>
                <a:gd name="T4" fmla="*/ 2147483647 w 50"/>
                <a:gd name="T5" fmla="*/ 2147483647 h 250"/>
                <a:gd name="T6" fmla="*/ 2147483647 w 50"/>
                <a:gd name="T7" fmla="*/ 2147483647 h 250"/>
                <a:gd name="T8" fmla="*/ 0 w 50"/>
                <a:gd name="T9" fmla="*/ 2147483647 h 250"/>
                <a:gd name="T10" fmla="*/ 2147483647 w 50"/>
                <a:gd name="T11" fmla="*/ 0 h 2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0"/>
                <a:gd name="T19" fmla="*/ 0 h 250"/>
                <a:gd name="T20" fmla="*/ 50 w 50"/>
                <a:gd name="T21" fmla="*/ 250 h 2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0" h="250">
                  <a:moveTo>
                    <a:pt x="50" y="0"/>
                  </a:moveTo>
                  <a:lnTo>
                    <a:pt x="48" y="250"/>
                  </a:lnTo>
                  <a:lnTo>
                    <a:pt x="18" y="132"/>
                  </a:lnTo>
                  <a:lnTo>
                    <a:pt x="34" y="98"/>
                  </a:lnTo>
                  <a:lnTo>
                    <a:pt x="0" y="66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F994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135">
              <a:extLst>
                <a:ext uri="{FF2B5EF4-FFF2-40B4-BE49-F238E27FC236}">
                  <a16:creationId xmlns:a16="http://schemas.microsoft.com/office/drawing/2014/main" id="{437BC748-F4EB-5B5D-182F-46A3DAA10DB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3865" y="8028387"/>
              <a:ext cx="68263" cy="403225"/>
            </a:xfrm>
            <a:custGeom>
              <a:avLst/>
              <a:gdLst>
                <a:gd name="T0" fmla="*/ 0 w 43"/>
                <a:gd name="T1" fmla="*/ 0 h 254"/>
                <a:gd name="T2" fmla="*/ 2147483647 w 43"/>
                <a:gd name="T3" fmla="*/ 2147483647 h 254"/>
                <a:gd name="T4" fmla="*/ 2147483647 w 43"/>
                <a:gd name="T5" fmla="*/ 2147483647 h 254"/>
                <a:gd name="T6" fmla="*/ 2147483647 w 43"/>
                <a:gd name="T7" fmla="*/ 2147483647 h 254"/>
                <a:gd name="T8" fmla="*/ 2147483647 w 43"/>
                <a:gd name="T9" fmla="*/ 2147483647 h 254"/>
                <a:gd name="T10" fmla="*/ 0 w 43"/>
                <a:gd name="T11" fmla="*/ 0 h 2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"/>
                <a:gd name="T19" fmla="*/ 0 h 254"/>
                <a:gd name="T20" fmla="*/ 43 w 43"/>
                <a:gd name="T21" fmla="*/ 254 h 2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" h="254">
                  <a:moveTo>
                    <a:pt x="0" y="0"/>
                  </a:moveTo>
                  <a:lnTo>
                    <a:pt x="2" y="254"/>
                  </a:lnTo>
                  <a:lnTo>
                    <a:pt x="35" y="124"/>
                  </a:lnTo>
                  <a:lnTo>
                    <a:pt x="16" y="104"/>
                  </a:lnTo>
                  <a:lnTo>
                    <a:pt x="43" y="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94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153BC123-A056-47A5-106D-FA8BA34FEAC2}"/>
              </a:ext>
            </a:extLst>
          </p:cNvPr>
          <p:cNvSpPr txBox="1"/>
          <p:nvPr/>
        </p:nvSpPr>
        <p:spPr>
          <a:xfrm rot="1338625">
            <a:off x="5165393" y="5025737"/>
            <a:ext cx="695325" cy="1931987"/>
          </a:xfrm>
          <a:prstGeom prst="rect">
            <a:avLst/>
          </a:prstGeom>
          <a:noFill/>
        </p:spPr>
        <p:txBody>
          <a:bodyPr lIns="54610" tIns="54610" rIns="54610" bIns="54610"/>
          <a:lstStyle/>
          <a:p>
            <a:pPr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ru-RU" sz="11500" dirty="0">
                <a:solidFill>
                  <a:srgbClr val="FF0000"/>
                </a:solidFill>
                <a:latin typeface="+mj-lt"/>
                <a:cs typeface="+mn-cs"/>
              </a:rPr>
              <a:t>?</a:t>
            </a:r>
            <a:endParaRPr lang="en-US" sz="11500" dirty="0" err="1">
              <a:solidFill>
                <a:srgbClr val="FF0000"/>
              </a:solidFill>
              <a:latin typeface="+mj-lt"/>
              <a:cs typeface="+mn-cs"/>
            </a:endParaRPr>
          </a:p>
        </p:txBody>
      </p:sp>
      <p:pic>
        <p:nvPicPr>
          <p:cNvPr id="31" name="Image 3" descr="preencoded.png">
            <a:extLst>
              <a:ext uri="{FF2B5EF4-FFF2-40B4-BE49-F238E27FC236}">
                <a16:creationId xmlns:a16="http://schemas.microsoft.com/office/drawing/2014/main" id="{E550E189-3876-074A-1F84-78BEE189F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1966" y="1441174"/>
            <a:ext cx="1087469" cy="10874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-55983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35035"/>
            <a:ext cx="7556421" cy="148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Huquqiy xulq-atvor xususiyatlari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793790" y="3318867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953691" y="3395305"/>
            <a:ext cx="190381" cy="357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8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1530906" y="3318867"/>
            <a:ext cx="2927747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Ta'rif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1530906" y="3827026"/>
            <a:ext cx="292774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Huquqiy xulq-atvor insonning davlat va jamiyat qoidalariga rioya qilishini ta'minlaydi.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4685467" y="3318867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9" name="Text 6"/>
          <p:cNvSpPr/>
          <p:nvPr/>
        </p:nvSpPr>
        <p:spPr>
          <a:xfrm>
            <a:off x="4845368" y="3395305"/>
            <a:ext cx="190381" cy="357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8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5422583" y="3318867"/>
            <a:ext cx="2927747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Misol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5422583" y="3827026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Kishi davlat qonunlariga rioya qilsa, u yuqori xulq-atvorga ega bo'ladi.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793790" y="5760601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13" name="Text 10"/>
          <p:cNvSpPr/>
          <p:nvPr/>
        </p:nvSpPr>
        <p:spPr>
          <a:xfrm>
            <a:off x="953691" y="5837039"/>
            <a:ext cx="190381" cy="357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8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</a:t>
            </a:r>
            <a:endParaRPr lang="en-US" sz="2800" dirty="0"/>
          </a:p>
        </p:txBody>
      </p:sp>
      <p:sp>
        <p:nvSpPr>
          <p:cNvPr id="14" name="Text 11"/>
          <p:cNvSpPr/>
          <p:nvPr/>
        </p:nvSpPr>
        <p:spPr>
          <a:xfrm>
            <a:off x="1530906" y="5760601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Savol</a:t>
            </a:r>
            <a:endParaRPr lang="en-US" sz="2300" dirty="0"/>
          </a:p>
        </p:txBody>
      </p:sp>
      <p:sp>
        <p:nvSpPr>
          <p:cNvPr id="15" name="Text 12"/>
          <p:cNvSpPr/>
          <p:nvPr/>
        </p:nvSpPr>
        <p:spPr>
          <a:xfrm>
            <a:off x="1530906" y="6268760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Huquqiy xulq-atvorning qaysi xususiyatlari jamiyat uchun muhim?</a:t>
            </a:r>
            <a:endParaRPr lang="en-US" sz="17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27587" y="1454370"/>
            <a:ext cx="6996112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Huquqiy xulq-atvor turlari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1969447" y="4778320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32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Ijobiy xulq-atvor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1208311" y="556803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0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Qonunlarga rioya qilish va adolatli faoliyat</a:t>
            </a: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1208311" y="639417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0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Misol: Yo'l harakati qoidalariga amal qilish</a:t>
            </a: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8997115" y="467969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32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Salbiy xulq-atvor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028728" y="556804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0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Qonunlarni buzish, huquqbuzarlik va adolatsizlik</a:t>
            </a: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8385691" y="641232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0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Misol: Pora berish, odamlarni aldash</a:t>
            </a: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</a:t>
            </a:r>
            <a:endParaRPr lang="en-US" sz="1750" dirty="0"/>
          </a:p>
        </p:txBody>
      </p:sp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id="{469CF960-6EA0-B632-8152-59B0EAEAA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508" y="2663607"/>
            <a:ext cx="1451193" cy="1451193"/>
          </a:xfrm>
          <a:prstGeom prst="rect">
            <a:avLst/>
          </a:prstGeom>
        </p:spPr>
      </p:pic>
      <p:pic>
        <p:nvPicPr>
          <p:cNvPr id="10" name="Image 0" descr="preencoded.png">
            <a:extLst>
              <a:ext uri="{FF2B5EF4-FFF2-40B4-BE49-F238E27FC236}">
                <a16:creationId xmlns:a16="http://schemas.microsoft.com/office/drawing/2014/main" id="{F9052C42-3425-43CC-EE6A-869BC5176C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0806" y="2803124"/>
            <a:ext cx="1314927" cy="13149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902381" y="1628120"/>
            <a:ext cx="7599164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Huquqiy xulq-atvor shakllari</a:t>
            </a:r>
            <a:endParaRPr lang="en-US" sz="4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348" y="3109436"/>
            <a:ext cx="2152055" cy="82569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78831" y="3385304"/>
            <a:ext cx="151090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5357217" y="3336250"/>
            <a:ext cx="3156585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Jamoat tartibini saqlash</a:t>
            </a:r>
            <a:endParaRPr lang="en-US" sz="2300" dirty="0"/>
          </a:p>
        </p:txBody>
      </p:sp>
      <p:sp>
        <p:nvSpPr>
          <p:cNvPr id="6" name="Shape 3"/>
          <p:cNvSpPr/>
          <p:nvPr/>
        </p:nvSpPr>
        <p:spPr>
          <a:xfrm>
            <a:off x="5187077" y="3948232"/>
            <a:ext cx="8592860" cy="15240"/>
          </a:xfrm>
          <a:prstGeom prst="roundRect">
            <a:avLst>
              <a:gd name="adj" fmla="val 223256"/>
            </a:avLst>
          </a:prstGeom>
          <a:solidFill>
            <a:srgbClr val="D8D4D4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2381" y="3991808"/>
            <a:ext cx="4304109" cy="82569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978831" y="4177903"/>
            <a:ext cx="151090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6433304" y="4218623"/>
            <a:ext cx="4296132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Davlat organlari bilan hamkorlik</a:t>
            </a:r>
            <a:endParaRPr lang="en-US" sz="2300" dirty="0"/>
          </a:p>
        </p:txBody>
      </p:sp>
      <p:sp>
        <p:nvSpPr>
          <p:cNvPr id="10" name="Shape 6"/>
          <p:cNvSpPr/>
          <p:nvPr/>
        </p:nvSpPr>
        <p:spPr>
          <a:xfrm>
            <a:off x="6263164" y="4830604"/>
            <a:ext cx="7516773" cy="15240"/>
          </a:xfrm>
          <a:prstGeom prst="roundRect">
            <a:avLst>
              <a:gd name="adj" fmla="val 223256"/>
            </a:avLst>
          </a:prstGeom>
          <a:solidFill>
            <a:srgbClr val="D8D4D4"/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294" y="4874181"/>
            <a:ext cx="6456164" cy="82569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978712" y="5060275"/>
            <a:ext cx="151090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</a:t>
            </a:r>
            <a:endParaRPr lang="en-US" sz="2200" dirty="0"/>
          </a:p>
        </p:txBody>
      </p:sp>
      <p:sp>
        <p:nvSpPr>
          <p:cNvPr id="13" name="Text 8"/>
          <p:cNvSpPr/>
          <p:nvPr/>
        </p:nvSpPr>
        <p:spPr>
          <a:xfrm>
            <a:off x="7509272" y="5100995"/>
            <a:ext cx="4446984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Hukumat qonunlariga rioya qilish</a:t>
            </a:r>
            <a:endParaRPr lang="en-US" sz="2300" dirty="0"/>
          </a:p>
        </p:txBody>
      </p:sp>
      <p:sp>
        <p:nvSpPr>
          <p:cNvPr id="14" name="Text 9"/>
          <p:cNvSpPr/>
          <p:nvPr/>
        </p:nvSpPr>
        <p:spPr>
          <a:xfrm>
            <a:off x="793790" y="595503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Huquqiy xulq-atvor shakllari jamiyatdagi munosabatlarning haqiqiy va o'ziga xos yo'llaridir.</a:t>
            </a:r>
            <a:endParaRPr lang="en-US" sz="17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83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3282" y="602456"/>
            <a:ext cx="7610237" cy="1437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650"/>
              </a:lnSpc>
              <a:buNone/>
            </a:pPr>
            <a:r>
              <a:rPr lang="en-US" sz="45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Huquqiy xulq-atvorning jamiyatdagi ahamiyati</a:t>
            </a:r>
            <a:endParaRPr lang="en-US" sz="45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3282" y="2368868"/>
            <a:ext cx="1095494" cy="175283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677388" y="2587943"/>
            <a:ext cx="2875836" cy="359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Barqarorlik</a:t>
            </a:r>
            <a:endParaRPr lang="en-US" sz="2250" dirty="0"/>
          </a:p>
        </p:txBody>
      </p:sp>
      <p:sp>
        <p:nvSpPr>
          <p:cNvPr id="6" name="Text 2"/>
          <p:cNvSpPr/>
          <p:nvPr/>
        </p:nvSpPr>
        <p:spPr>
          <a:xfrm>
            <a:off x="7677388" y="3078718"/>
            <a:ext cx="618613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Jamiyatda tinchlik va xotirjamlikni ta'minlaydi.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3282" y="4121706"/>
            <a:ext cx="1095494" cy="175283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677388" y="4340781"/>
            <a:ext cx="2875836" cy="359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Rivojlanish</a:t>
            </a:r>
            <a:endParaRPr lang="en-US" sz="2250" dirty="0"/>
          </a:p>
        </p:txBody>
      </p:sp>
      <p:sp>
        <p:nvSpPr>
          <p:cNvPr id="9" name="Text 4"/>
          <p:cNvSpPr/>
          <p:nvPr/>
        </p:nvSpPr>
        <p:spPr>
          <a:xfrm>
            <a:off x="7677388" y="4831556"/>
            <a:ext cx="618613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Jamiyatning har tomonlama rivojlanishiga hissa qo'shadi.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3282" y="5874544"/>
            <a:ext cx="1095494" cy="175283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677388" y="6093619"/>
            <a:ext cx="2875836" cy="359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Adolat</a:t>
            </a:r>
            <a:endParaRPr lang="en-US" sz="2250" dirty="0"/>
          </a:p>
        </p:txBody>
      </p:sp>
      <p:sp>
        <p:nvSpPr>
          <p:cNvPr id="12" name="Text 6"/>
          <p:cNvSpPr/>
          <p:nvPr/>
        </p:nvSpPr>
        <p:spPr>
          <a:xfrm>
            <a:off x="7677388" y="6584394"/>
            <a:ext cx="618613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Qonun ustuvorligini ta'minlaydi va adolatni o'rnatadi.</a:t>
            </a:r>
            <a:endParaRPr lang="en-US" sz="17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22747"/>
            <a:ext cx="7556421" cy="2232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Huquqiy xulq-atvorni shakllantirishda ta'limning roli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6280190" y="3595688"/>
            <a:ext cx="3664863" cy="2059662"/>
          </a:xfrm>
          <a:prstGeom prst="roundRect">
            <a:avLst>
              <a:gd name="adj" fmla="val 1652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6507004" y="3822502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Bilim berish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6507004" y="4330660"/>
            <a:ext cx="3211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Huquqiy normalar va qonunlar haqida ma'lumot berish.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3595688"/>
            <a:ext cx="3664863" cy="2059662"/>
          </a:xfrm>
          <a:prstGeom prst="roundRect">
            <a:avLst>
              <a:gd name="adj" fmla="val 1652"/>
            </a:avLst>
          </a:prstGeom>
          <a:solidFill>
            <a:srgbClr val="F2EEEE"/>
          </a:solidFill>
          <a:ln/>
        </p:spPr>
      </p:sp>
      <p:sp>
        <p:nvSpPr>
          <p:cNvPr id="8" name="Text 5"/>
          <p:cNvSpPr/>
          <p:nvPr/>
        </p:nvSpPr>
        <p:spPr>
          <a:xfrm>
            <a:off x="10398681" y="3822502"/>
            <a:ext cx="3211235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Ko'nikmalarni shakllantirish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10398681" y="4702731"/>
            <a:ext cx="3211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To'g'ri qaror qabul qilish ko'nikmalarini rivojlantirish.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882164"/>
            <a:ext cx="7556421" cy="1324689"/>
          </a:xfrm>
          <a:prstGeom prst="roundRect">
            <a:avLst>
              <a:gd name="adj" fmla="val 2568"/>
            </a:avLst>
          </a:prstGeom>
          <a:solidFill>
            <a:srgbClr val="F2EEEE"/>
          </a:solidFill>
          <a:ln/>
        </p:spPr>
      </p:sp>
      <p:sp>
        <p:nvSpPr>
          <p:cNvPr id="11" name="Text 8"/>
          <p:cNvSpPr/>
          <p:nvPr/>
        </p:nvSpPr>
        <p:spPr>
          <a:xfrm>
            <a:off x="6507004" y="610897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Tarbiyalash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6507004" y="6617137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Huquqiy ong va madaniyatni shakllantirish.</a:t>
            </a:r>
            <a:endParaRPr lang="en-US" sz="17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296412" y="2245043"/>
            <a:ext cx="8457605" cy="5497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300"/>
              </a:lnSpc>
              <a:buNone/>
            </a:pPr>
            <a:r>
              <a:rPr lang="en-US" sz="34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Huquqiy xulq-atvorni rivojlantirish usullari</a:t>
            </a:r>
            <a:endParaRPr lang="en-US" sz="3450" dirty="0"/>
          </a:p>
        </p:txBody>
      </p:sp>
      <p:sp>
        <p:nvSpPr>
          <p:cNvPr id="4" name="Shape 1"/>
          <p:cNvSpPr/>
          <p:nvPr/>
        </p:nvSpPr>
        <p:spPr>
          <a:xfrm>
            <a:off x="826175" y="3355777"/>
            <a:ext cx="22860" cy="4415909"/>
          </a:xfrm>
          <a:prstGeom prst="roundRect">
            <a:avLst>
              <a:gd name="adj" fmla="val 109934"/>
            </a:avLst>
          </a:prstGeom>
          <a:solidFill>
            <a:srgbClr val="D8D4D4"/>
          </a:solidFill>
          <a:ln/>
        </p:spPr>
      </p:sp>
      <p:sp>
        <p:nvSpPr>
          <p:cNvPr id="5" name="Shape 2"/>
          <p:cNvSpPr/>
          <p:nvPr/>
        </p:nvSpPr>
        <p:spPr>
          <a:xfrm>
            <a:off x="1003221" y="3721298"/>
            <a:ext cx="586383" cy="22860"/>
          </a:xfrm>
          <a:prstGeom prst="roundRect">
            <a:avLst>
              <a:gd name="adj" fmla="val 109934"/>
            </a:avLst>
          </a:prstGeom>
          <a:solidFill>
            <a:srgbClr val="D8D4D4"/>
          </a:solidFill>
          <a:ln/>
        </p:spPr>
      </p:sp>
      <p:sp>
        <p:nvSpPr>
          <p:cNvPr id="6" name="Shape 3"/>
          <p:cNvSpPr/>
          <p:nvPr/>
        </p:nvSpPr>
        <p:spPr>
          <a:xfrm>
            <a:off x="649129" y="3544252"/>
            <a:ext cx="376952" cy="376952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7" name="Text 4"/>
          <p:cNvSpPr/>
          <p:nvPr/>
        </p:nvSpPr>
        <p:spPr>
          <a:xfrm>
            <a:off x="767239" y="3600807"/>
            <a:ext cx="140613" cy="263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20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</a:t>
            </a:r>
            <a:endParaRPr lang="en-US" sz="2050" dirty="0"/>
          </a:p>
        </p:txBody>
      </p:sp>
      <p:sp>
        <p:nvSpPr>
          <p:cNvPr id="8" name="Text 5"/>
          <p:cNvSpPr/>
          <p:nvPr/>
        </p:nvSpPr>
        <p:spPr>
          <a:xfrm>
            <a:off x="1759029" y="3523298"/>
            <a:ext cx="2198846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O'rganish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759029" y="3898582"/>
            <a:ext cx="12284988" cy="268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Huquqiy bilimlarni muntazam ravishda o'zlashtirish.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1003221" y="4867156"/>
            <a:ext cx="586383" cy="22860"/>
          </a:xfrm>
          <a:prstGeom prst="roundRect">
            <a:avLst>
              <a:gd name="adj" fmla="val 109934"/>
            </a:avLst>
          </a:prstGeom>
          <a:solidFill>
            <a:srgbClr val="D8D4D4"/>
          </a:solidFill>
          <a:ln/>
        </p:spPr>
      </p:sp>
      <p:sp>
        <p:nvSpPr>
          <p:cNvPr id="11" name="Shape 8"/>
          <p:cNvSpPr/>
          <p:nvPr/>
        </p:nvSpPr>
        <p:spPr>
          <a:xfrm>
            <a:off x="649129" y="4690110"/>
            <a:ext cx="376952" cy="376952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12" name="Text 9"/>
          <p:cNvSpPr/>
          <p:nvPr/>
        </p:nvSpPr>
        <p:spPr>
          <a:xfrm>
            <a:off x="767239" y="4746665"/>
            <a:ext cx="140613" cy="263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20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</a:t>
            </a:r>
            <a:endParaRPr lang="en-US" sz="2050" dirty="0"/>
          </a:p>
        </p:txBody>
      </p:sp>
      <p:sp>
        <p:nvSpPr>
          <p:cNvPr id="13" name="Text 10"/>
          <p:cNvSpPr/>
          <p:nvPr/>
        </p:nvSpPr>
        <p:spPr>
          <a:xfrm>
            <a:off x="1759029" y="4669155"/>
            <a:ext cx="2198846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Amaliyot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1759029" y="5044440"/>
            <a:ext cx="12284988" cy="268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Kundalik hayotda huquqiy normalarni qo'llash.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1003221" y="6013013"/>
            <a:ext cx="586383" cy="22860"/>
          </a:xfrm>
          <a:prstGeom prst="roundRect">
            <a:avLst>
              <a:gd name="adj" fmla="val 109934"/>
            </a:avLst>
          </a:prstGeom>
          <a:solidFill>
            <a:srgbClr val="D8D4D4"/>
          </a:solidFill>
          <a:ln/>
        </p:spPr>
      </p:sp>
      <p:sp>
        <p:nvSpPr>
          <p:cNvPr id="16" name="Shape 13"/>
          <p:cNvSpPr/>
          <p:nvPr/>
        </p:nvSpPr>
        <p:spPr>
          <a:xfrm>
            <a:off x="649129" y="5835967"/>
            <a:ext cx="376952" cy="376952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17" name="Text 14"/>
          <p:cNvSpPr/>
          <p:nvPr/>
        </p:nvSpPr>
        <p:spPr>
          <a:xfrm>
            <a:off x="767239" y="5892522"/>
            <a:ext cx="140613" cy="263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20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</a:t>
            </a:r>
            <a:endParaRPr lang="en-US" sz="2050" dirty="0"/>
          </a:p>
        </p:txBody>
      </p:sp>
      <p:sp>
        <p:nvSpPr>
          <p:cNvPr id="18" name="Text 15"/>
          <p:cNvSpPr/>
          <p:nvPr/>
        </p:nvSpPr>
        <p:spPr>
          <a:xfrm>
            <a:off x="1759029" y="5815013"/>
            <a:ext cx="2198846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Tahlil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759029" y="6190298"/>
            <a:ext cx="12284988" cy="268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Turli vaziyatlarni huquqiy nuqtai nazardan baholash.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1003221" y="7158871"/>
            <a:ext cx="586383" cy="22860"/>
          </a:xfrm>
          <a:prstGeom prst="roundRect">
            <a:avLst>
              <a:gd name="adj" fmla="val 109934"/>
            </a:avLst>
          </a:prstGeom>
          <a:solidFill>
            <a:srgbClr val="D8D4D4"/>
          </a:solidFill>
          <a:ln/>
        </p:spPr>
      </p:sp>
      <p:sp>
        <p:nvSpPr>
          <p:cNvPr id="21" name="Shape 18"/>
          <p:cNvSpPr/>
          <p:nvPr/>
        </p:nvSpPr>
        <p:spPr>
          <a:xfrm>
            <a:off x="649129" y="6981825"/>
            <a:ext cx="376952" cy="376952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22" name="Text 19"/>
          <p:cNvSpPr/>
          <p:nvPr/>
        </p:nvSpPr>
        <p:spPr>
          <a:xfrm>
            <a:off x="767239" y="7038380"/>
            <a:ext cx="140613" cy="263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20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4</a:t>
            </a:r>
            <a:endParaRPr lang="en-US" sz="2050" dirty="0"/>
          </a:p>
        </p:txBody>
      </p:sp>
      <p:sp>
        <p:nvSpPr>
          <p:cNvPr id="23" name="Text 20"/>
          <p:cNvSpPr/>
          <p:nvPr/>
        </p:nvSpPr>
        <p:spPr>
          <a:xfrm>
            <a:off x="1759029" y="6960870"/>
            <a:ext cx="2198846" cy="274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Muhokama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1759029" y="7336155"/>
            <a:ext cx="12284988" cy="268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Huquqiy masalalarni boshqalar bilan muhokama qilish.</a:t>
            </a:r>
            <a:endParaRPr lang="en-US" sz="1300" dirty="0"/>
          </a:p>
        </p:txBody>
      </p:sp>
      <p:grpSp>
        <p:nvGrpSpPr>
          <p:cNvPr id="2" name="Group 76">
            <a:extLst>
              <a:ext uri="{FF2B5EF4-FFF2-40B4-BE49-F238E27FC236}">
                <a16:creationId xmlns:a16="http://schemas.microsoft.com/office/drawing/2014/main" id="{08BB6B2A-99ED-FAFC-422D-D084B088E659}"/>
              </a:ext>
            </a:extLst>
          </p:cNvPr>
          <p:cNvGrpSpPr>
            <a:grpSpLocks/>
          </p:cNvGrpSpPr>
          <p:nvPr/>
        </p:nvGrpSpPr>
        <p:grpSpPr bwMode="auto">
          <a:xfrm>
            <a:off x="8405456" y="3600807"/>
            <a:ext cx="4089453" cy="3885961"/>
            <a:chOff x="3684587" y="3311525"/>
            <a:chExt cx="1216025" cy="1154113"/>
          </a:xfrm>
        </p:grpSpPr>
        <p:sp>
          <p:nvSpPr>
            <p:cNvPr id="25" name="Freeform 385">
              <a:extLst>
                <a:ext uri="{FF2B5EF4-FFF2-40B4-BE49-F238E27FC236}">
                  <a16:creationId xmlns:a16="http://schemas.microsoft.com/office/drawing/2014/main" id="{D7F193FD-A8F7-7F64-394A-73F71CE27D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4587" y="3770313"/>
              <a:ext cx="63500" cy="300038"/>
            </a:xfrm>
            <a:custGeom>
              <a:avLst/>
              <a:gdLst>
                <a:gd name="T0" fmla="*/ 2147483647 w 17"/>
                <a:gd name="T1" fmla="*/ 2147483647 h 80"/>
                <a:gd name="T2" fmla="*/ 2147483647 w 17"/>
                <a:gd name="T3" fmla="*/ 2147483647 h 80"/>
                <a:gd name="T4" fmla="*/ 2147483647 w 17"/>
                <a:gd name="T5" fmla="*/ 2147483647 h 80"/>
                <a:gd name="T6" fmla="*/ 2147483647 w 17"/>
                <a:gd name="T7" fmla="*/ 2147483647 h 80"/>
                <a:gd name="T8" fmla="*/ 2147483647 w 17"/>
                <a:gd name="T9" fmla="*/ 2147483647 h 80"/>
                <a:gd name="T10" fmla="*/ 2147483647 w 17"/>
                <a:gd name="T11" fmla="*/ 2147483647 h 80"/>
                <a:gd name="T12" fmla="*/ 2147483647 w 17"/>
                <a:gd name="T13" fmla="*/ 2147483647 h 80"/>
                <a:gd name="T14" fmla="*/ 0 w 17"/>
                <a:gd name="T15" fmla="*/ 2147483647 h 80"/>
                <a:gd name="T16" fmla="*/ 2147483647 w 17"/>
                <a:gd name="T17" fmla="*/ 2147483647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80"/>
                <a:gd name="T29" fmla="*/ 17 w 17"/>
                <a:gd name="T30" fmla="*/ 80 h 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80">
                  <a:moveTo>
                    <a:pt x="2" y="11"/>
                  </a:moveTo>
                  <a:cubicBezTo>
                    <a:pt x="6" y="4"/>
                    <a:pt x="11" y="0"/>
                    <a:pt x="15" y="7"/>
                  </a:cubicBezTo>
                  <a:cubicBezTo>
                    <a:pt x="16" y="8"/>
                    <a:pt x="16" y="11"/>
                    <a:pt x="16" y="14"/>
                  </a:cubicBezTo>
                  <a:cubicBezTo>
                    <a:pt x="17" y="34"/>
                    <a:pt x="17" y="52"/>
                    <a:pt x="16" y="68"/>
                  </a:cubicBezTo>
                  <a:cubicBezTo>
                    <a:pt x="16" y="70"/>
                    <a:pt x="15" y="72"/>
                    <a:pt x="15" y="73"/>
                  </a:cubicBezTo>
                  <a:cubicBezTo>
                    <a:pt x="10" y="77"/>
                    <a:pt x="7" y="80"/>
                    <a:pt x="4" y="76"/>
                  </a:cubicBezTo>
                  <a:cubicBezTo>
                    <a:pt x="3" y="76"/>
                    <a:pt x="3" y="73"/>
                    <a:pt x="2" y="71"/>
                  </a:cubicBezTo>
                  <a:cubicBezTo>
                    <a:pt x="1" y="54"/>
                    <a:pt x="0" y="36"/>
                    <a:pt x="0" y="18"/>
                  </a:cubicBezTo>
                  <a:cubicBezTo>
                    <a:pt x="0" y="15"/>
                    <a:pt x="1" y="12"/>
                    <a:pt x="2" y="11"/>
                  </a:cubicBezTo>
                </a:path>
              </a:pathLst>
            </a:custGeom>
            <a:solidFill>
              <a:srgbClr val="6B8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Rectangle 386">
              <a:extLst>
                <a:ext uri="{FF2B5EF4-FFF2-40B4-BE49-F238E27FC236}">
                  <a16:creationId xmlns:a16="http://schemas.microsoft.com/office/drawing/2014/main" id="{07C7758D-4995-FBA4-FF8B-E39580C60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0637" y="4127500"/>
              <a:ext cx="79375" cy="38100"/>
            </a:xfrm>
            <a:prstGeom prst="rect">
              <a:avLst/>
            </a:prstGeom>
            <a:solidFill>
              <a:srgbClr val="5E7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7" name="Freeform 387">
              <a:extLst>
                <a:ext uri="{FF2B5EF4-FFF2-40B4-BE49-F238E27FC236}">
                  <a16:creationId xmlns:a16="http://schemas.microsoft.com/office/drawing/2014/main" id="{AC5EE4C0-69D9-803B-85EA-BA2A185536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5862" y="4111625"/>
              <a:ext cx="277812" cy="30163"/>
            </a:xfrm>
            <a:custGeom>
              <a:avLst/>
              <a:gdLst>
                <a:gd name="T0" fmla="*/ 2147483647 w 74"/>
                <a:gd name="T1" fmla="*/ 2147483647 h 8"/>
                <a:gd name="T2" fmla="*/ 2147483647 w 74"/>
                <a:gd name="T3" fmla="*/ 2147483647 h 8"/>
                <a:gd name="T4" fmla="*/ 0 w 74"/>
                <a:gd name="T5" fmla="*/ 2147483647 h 8"/>
                <a:gd name="T6" fmla="*/ 0 w 74"/>
                <a:gd name="T7" fmla="*/ 2147483647 h 8"/>
                <a:gd name="T8" fmla="*/ 2147483647 w 74"/>
                <a:gd name="T9" fmla="*/ 0 h 8"/>
                <a:gd name="T10" fmla="*/ 2147483647 w 74"/>
                <a:gd name="T11" fmla="*/ 0 h 8"/>
                <a:gd name="T12" fmla="*/ 2147483647 w 74"/>
                <a:gd name="T13" fmla="*/ 2147483647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4"/>
                <a:gd name="T22" fmla="*/ 0 h 8"/>
                <a:gd name="T23" fmla="*/ 74 w 74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4" h="8">
                  <a:moveTo>
                    <a:pt x="74" y="3"/>
                  </a:moveTo>
                  <a:cubicBezTo>
                    <a:pt x="74" y="8"/>
                    <a:pt x="74" y="8"/>
                    <a:pt x="74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2" y="0"/>
                    <a:pt x="74" y="1"/>
                    <a:pt x="74" y="3"/>
                  </a:cubicBezTo>
                </a:path>
              </a:pathLst>
            </a:custGeom>
            <a:solidFill>
              <a:srgbClr val="6B8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Rectangle 388">
              <a:extLst>
                <a:ext uri="{FF2B5EF4-FFF2-40B4-BE49-F238E27FC236}">
                  <a16:creationId xmlns:a16="http://schemas.microsoft.com/office/drawing/2014/main" id="{5433A38C-027F-D9D9-B9FA-806EE628E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7625" y="4141788"/>
              <a:ext cx="17462" cy="150813"/>
            </a:xfrm>
            <a:prstGeom prst="rect">
              <a:avLst/>
            </a:prstGeom>
            <a:solidFill>
              <a:srgbClr val="5E7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9" name="Rectangle 389">
              <a:extLst>
                <a:ext uri="{FF2B5EF4-FFF2-40B4-BE49-F238E27FC236}">
                  <a16:creationId xmlns:a16="http://schemas.microsoft.com/office/drawing/2014/main" id="{102B3092-C33E-79A5-DA9E-D569A7876C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6512" y="4202113"/>
              <a:ext cx="41275" cy="142875"/>
            </a:xfrm>
            <a:prstGeom prst="rect">
              <a:avLst/>
            </a:prstGeom>
            <a:solidFill>
              <a:srgbClr val="5E7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30" name="Rectangle 390">
              <a:extLst>
                <a:ext uri="{FF2B5EF4-FFF2-40B4-BE49-F238E27FC236}">
                  <a16:creationId xmlns:a16="http://schemas.microsoft.com/office/drawing/2014/main" id="{38CA467D-D05C-78FE-C3E9-256F82F93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0637" y="4330700"/>
              <a:ext cx="71437" cy="33338"/>
            </a:xfrm>
            <a:prstGeom prst="rect">
              <a:avLst/>
            </a:prstGeom>
            <a:solidFill>
              <a:srgbClr val="5E7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31" name="Freeform 391">
              <a:extLst>
                <a:ext uri="{FF2B5EF4-FFF2-40B4-BE49-F238E27FC236}">
                  <a16:creationId xmlns:a16="http://schemas.microsoft.com/office/drawing/2014/main" id="{F496852D-0E63-F616-F25B-31FD8D9EAD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8737" y="4344988"/>
              <a:ext cx="160337" cy="82550"/>
            </a:xfrm>
            <a:custGeom>
              <a:avLst/>
              <a:gdLst>
                <a:gd name="T0" fmla="*/ 2147483647 w 101"/>
                <a:gd name="T1" fmla="*/ 0 h 52"/>
                <a:gd name="T2" fmla="*/ 2147483647 w 101"/>
                <a:gd name="T3" fmla="*/ 2147483647 h 52"/>
                <a:gd name="T4" fmla="*/ 2147483647 w 101"/>
                <a:gd name="T5" fmla="*/ 0 h 52"/>
                <a:gd name="T6" fmla="*/ 2147483647 w 101"/>
                <a:gd name="T7" fmla="*/ 2147483647 h 52"/>
                <a:gd name="T8" fmla="*/ 2147483647 w 101"/>
                <a:gd name="T9" fmla="*/ 2147483647 h 52"/>
                <a:gd name="T10" fmla="*/ 2147483647 w 101"/>
                <a:gd name="T11" fmla="*/ 2147483647 h 52"/>
                <a:gd name="T12" fmla="*/ 2147483647 w 101"/>
                <a:gd name="T13" fmla="*/ 2147483647 h 52"/>
                <a:gd name="T14" fmla="*/ 2147483647 w 101"/>
                <a:gd name="T15" fmla="*/ 2147483647 h 52"/>
                <a:gd name="T16" fmla="*/ 2147483647 w 101"/>
                <a:gd name="T17" fmla="*/ 2147483647 h 52"/>
                <a:gd name="T18" fmla="*/ 2147483647 w 101"/>
                <a:gd name="T19" fmla="*/ 2147483647 h 52"/>
                <a:gd name="T20" fmla="*/ 2147483647 w 101"/>
                <a:gd name="T21" fmla="*/ 2147483647 h 52"/>
                <a:gd name="T22" fmla="*/ 2147483647 w 101"/>
                <a:gd name="T23" fmla="*/ 2147483647 h 52"/>
                <a:gd name="T24" fmla="*/ 0 w 101"/>
                <a:gd name="T25" fmla="*/ 2147483647 h 52"/>
                <a:gd name="T26" fmla="*/ 2147483647 w 101"/>
                <a:gd name="T27" fmla="*/ 0 h 5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01"/>
                <a:gd name="T43" fmla="*/ 0 h 52"/>
                <a:gd name="T44" fmla="*/ 101 w 101"/>
                <a:gd name="T45" fmla="*/ 52 h 5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01" h="52">
                  <a:moveTo>
                    <a:pt x="4" y="0"/>
                  </a:moveTo>
                  <a:lnTo>
                    <a:pt x="14" y="5"/>
                  </a:lnTo>
                  <a:lnTo>
                    <a:pt x="14" y="0"/>
                  </a:lnTo>
                  <a:lnTo>
                    <a:pt x="92" y="12"/>
                  </a:lnTo>
                  <a:lnTo>
                    <a:pt x="101" y="33"/>
                  </a:lnTo>
                  <a:lnTo>
                    <a:pt x="92" y="33"/>
                  </a:lnTo>
                  <a:lnTo>
                    <a:pt x="85" y="21"/>
                  </a:lnTo>
                  <a:lnTo>
                    <a:pt x="42" y="19"/>
                  </a:lnTo>
                  <a:lnTo>
                    <a:pt x="73" y="33"/>
                  </a:lnTo>
                  <a:lnTo>
                    <a:pt x="80" y="47"/>
                  </a:lnTo>
                  <a:lnTo>
                    <a:pt x="71" y="52"/>
                  </a:lnTo>
                  <a:lnTo>
                    <a:pt x="64" y="40"/>
                  </a:lnTo>
                  <a:lnTo>
                    <a:pt x="0" y="1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5E7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92">
              <a:extLst>
                <a:ext uri="{FF2B5EF4-FFF2-40B4-BE49-F238E27FC236}">
                  <a16:creationId xmlns:a16="http://schemas.microsoft.com/office/drawing/2014/main" id="{2EFBCF48-FBFB-962B-7815-2CCDCE7702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5" y="4341813"/>
              <a:ext cx="115887" cy="101600"/>
            </a:xfrm>
            <a:custGeom>
              <a:avLst/>
              <a:gdLst>
                <a:gd name="T0" fmla="*/ 2147483647 w 31"/>
                <a:gd name="T1" fmla="*/ 2147483647 h 27"/>
                <a:gd name="T2" fmla="*/ 2147483647 w 31"/>
                <a:gd name="T3" fmla="*/ 0 h 27"/>
                <a:gd name="T4" fmla="*/ 2147483647 w 31"/>
                <a:gd name="T5" fmla="*/ 2147483647 h 27"/>
                <a:gd name="T6" fmla="*/ 2147483647 w 31"/>
                <a:gd name="T7" fmla="*/ 2147483647 h 27"/>
                <a:gd name="T8" fmla="*/ 2147483647 w 31"/>
                <a:gd name="T9" fmla="*/ 2147483647 h 27"/>
                <a:gd name="T10" fmla="*/ 0 w 31"/>
                <a:gd name="T11" fmla="*/ 2147483647 h 27"/>
                <a:gd name="T12" fmla="*/ 2147483647 w 31"/>
                <a:gd name="T13" fmla="*/ 2147483647 h 27"/>
                <a:gd name="T14" fmla="*/ 2147483647 w 31"/>
                <a:gd name="T15" fmla="*/ 2147483647 h 2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"/>
                <a:gd name="T25" fmla="*/ 0 h 27"/>
                <a:gd name="T26" fmla="*/ 31 w 31"/>
                <a:gd name="T27" fmla="*/ 27 h 2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" h="27">
                  <a:moveTo>
                    <a:pt x="25" y="2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22" y="6"/>
                    <a:pt x="25" y="2"/>
                  </a:cubicBezTo>
                  <a:close/>
                </a:path>
              </a:pathLst>
            </a:custGeom>
            <a:solidFill>
              <a:srgbClr val="5E7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93">
              <a:extLst>
                <a:ext uri="{FF2B5EF4-FFF2-40B4-BE49-F238E27FC236}">
                  <a16:creationId xmlns:a16="http://schemas.microsoft.com/office/drawing/2014/main" id="{A2410583-B77C-AD20-6959-C71639206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5862" y="4344988"/>
              <a:ext cx="138112" cy="52388"/>
            </a:xfrm>
            <a:custGeom>
              <a:avLst/>
              <a:gdLst>
                <a:gd name="T0" fmla="*/ 2147483647 w 37"/>
                <a:gd name="T1" fmla="*/ 2147483647 h 14"/>
                <a:gd name="T2" fmla="*/ 2147483647 w 37"/>
                <a:gd name="T3" fmla="*/ 0 h 14"/>
                <a:gd name="T4" fmla="*/ 2147483647 w 37"/>
                <a:gd name="T5" fmla="*/ 2147483647 h 14"/>
                <a:gd name="T6" fmla="*/ 2147483647 w 37"/>
                <a:gd name="T7" fmla="*/ 2147483647 h 14"/>
                <a:gd name="T8" fmla="*/ 2147483647 w 37"/>
                <a:gd name="T9" fmla="*/ 2147483647 h 14"/>
                <a:gd name="T10" fmla="*/ 2147483647 w 37"/>
                <a:gd name="T11" fmla="*/ 2147483647 h 14"/>
                <a:gd name="T12" fmla="*/ 0 w 37"/>
                <a:gd name="T13" fmla="*/ 2147483647 h 14"/>
                <a:gd name="T14" fmla="*/ 2147483647 w 37"/>
                <a:gd name="T15" fmla="*/ 2147483647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7"/>
                <a:gd name="T25" fmla="*/ 0 h 14"/>
                <a:gd name="T26" fmla="*/ 37 w 37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7" h="14">
                  <a:moveTo>
                    <a:pt x="4" y="5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3" y="5"/>
                    <a:pt x="29" y="5"/>
                    <a:pt x="24" y="6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lnTo>
                    <a:pt x="4" y="5"/>
                  </a:lnTo>
                  <a:close/>
                </a:path>
              </a:pathLst>
            </a:custGeom>
            <a:solidFill>
              <a:srgbClr val="5E7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Oval 394">
              <a:extLst>
                <a:ext uri="{FF2B5EF4-FFF2-40B4-BE49-F238E27FC236}">
                  <a16:creationId xmlns:a16="http://schemas.microsoft.com/office/drawing/2014/main" id="{3F8FFC7C-3658-05D7-2B44-3960BB088C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850" y="4386263"/>
              <a:ext cx="30162" cy="30163"/>
            </a:xfrm>
            <a:prstGeom prst="ellipse">
              <a:avLst/>
            </a:prstGeom>
            <a:solidFill>
              <a:srgbClr val="5E7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35" name="Oval 395">
              <a:extLst>
                <a:ext uri="{FF2B5EF4-FFF2-40B4-BE49-F238E27FC236}">
                  <a16:creationId xmlns:a16="http://schemas.microsoft.com/office/drawing/2014/main" id="{885B3AE1-FD9F-1B8C-B25E-D30BA89C78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337" y="4408488"/>
              <a:ext cx="36512" cy="38100"/>
            </a:xfrm>
            <a:prstGeom prst="ellipse">
              <a:avLst/>
            </a:prstGeom>
            <a:solidFill>
              <a:srgbClr val="5E7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36" name="Oval 396">
              <a:extLst>
                <a:ext uri="{FF2B5EF4-FFF2-40B4-BE49-F238E27FC236}">
                  <a16:creationId xmlns:a16="http://schemas.microsoft.com/office/drawing/2014/main" id="{9118BD9D-3389-3CC8-9A92-F5EC8164F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087" y="4427538"/>
              <a:ext cx="38100" cy="38100"/>
            </a:xfrm>
            <a:prstGeom prst="ellipse">
              <a:avLst/>
            </a:prstGeom>
            <a:solidFill>
              <a:srgbClr val="5E7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37" name="Oval 397">
              <a:extLst>
                <a:ext uri="{FF2B5EF4-FFF2-40B4-BE49-F238E27FC236}">
                  <a16:creationId xmlns:a16="http://schemas.microsoft.com/office/drawing/2014/main" id="{1979B6D7-3EA0-FEF2-7C20-D4FA312AB9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1100" y="4383088"/>
              <a:ext cx="30162" cy="25400"/>
            </a:xfrm>
            <a:prstGeom prst="ellipse">
              <a:avLst/>
            </a:prstGeom>
            <a:solidFill>
              <a:srgbClr val="5E7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38" name="Freeform 398">
              <a:extLst>
                <a:ext uri="{FF2B5EF4-FFF2-40B4-BE49-F238E27FC236}">
                  <a16:creationId xmlns:a16="http://schemas.microsoft.com/office/drawing/2014/main" id="{DB14A685-FEDC-FE22-4D82-9242CC647A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6625" y="3706813"/>
              <a:ext cx="153987" cy="319088"/>
            </a:xfrm>
            <a:custGeom>
              <a:avLst/>
              <a:gdLst>
                <a:gd name="T0" fmla="*/ 2147483647 w 41"/>
                <a:gd name="T1" fmla="*/ 2147483647 h 85"/>
                <a:gd name="T2" fmla="*/ 2147483647 w 41"/>
                <a:gd name="T3" fmla="*/ 2147483647 h 85"/>
                <a:gd name="T4" fmla="*/ 2147483647 w 41"/>
                <a:gd name="T5" fmla="*/ 2147483647 h 85"/>
                <a:gd name="T6" fmla="*/ 2147483647 w 41"/>
                <a:gd name="T7" fmla="*/ 2147483647 h 85"/>
                <a:gd name="T8" fmla="*/ 2147483647 w 41"/>
                <a:gd name="T9" fmla="*/ 2147483647 h 85"/>
                <a:gd name="T10" fmla="*/ 2147483647 w 41"/>
                <a:gd name="T11" fmla="*/ 2147483647 h 85"/>
                <a:gd name="T12" fmla="*/ 2147483647 w 41"/>
                <a:gd name="T13" fmla="*/ 2147483647 h 85"/>
                <a:gd name="T14" fmla="*/ 2147483647 w 41"/>
                <a:gd name="T15" fmla="*/ 2147483647 h 85"/>
                <a:gd name="T16" fmla="*/ 2147483647 w 41"/>
                <a:gd name="T17" fmla="*/ 2147483647 h 8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"/>
                <a:gd name="T28" fmla="*/ 0 h 85"/>
                <a:gd name="T29" fmla="*/ 41 w 41"/>
                <a:gd name="T30" fmla="*/ 85 h 8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" h="85">
                  <a:moveTo>
                    <a:pt x="36" y="14"/>
                  </a:moveTo>
                  <a:cubicBezTo>
                    <a:pt x="25" y="5"/>
                    <a:pt x="16" y="0"/>
                    <a:pt x="7" y="5"/>
                  </a:cubicBezTo>
                  <a:cubicBezTo>
                    <a:pt x="5" y="5"/>
                    <a:pt x="4" y="8"/>
                    <a:pt x="3" y="10"/>
                  </a:cubicBezTo>
                  <a:cubicBezTo>
                    <a:pt x="0" y="28"/>
                    <a:pt x="0" y="46"/>
                    <a:pt x="2" y="64"/>
                  </a:cubicBezTo>
                  <a:cubicBezTo>
                    <a:pt x="2" y="66"/>
                    <a:pt x="3" y="68"/>
                    <a:pt x="5" y="70"/>
                  </a:cubicBezTo>
                  <a:cubicBezTo>
                    <a:pt x="15" y="79"/>
                    <a:pt x="25" y="85"/>
                    <a:pt x="33" y="83"/>
                  </a:cubicBezTo>
                  <a:cubicBezTo>
                    <a:pt x="35" y="83"/>
                    <a:pt x="36" y="81"/>
                    <a:pt x="37" y="78"/>
                  </a:cubicBezTo>
                  <a:cubicBezTo>
                    <a:pt x="40" y="58"/>
                    <a:pt x="41" y="39"/>
                    <a:pt x="40" y="21"/>
                  </a:cubicBezTo>
                  <a:cubicBezTo>
                    <a:pt x="40" y="18"/>
                    <a:pt x="38" y="15"/>
                    <a:pt x="36" y="14"/>
                  </a:cubicBezTo>
                </a:path>
              </a:pathLst>
            </a:custGeom>
            <a:solidFill>
              <a:srgbClr val="6B8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Rectangle 399">
              <a:extLst>
                <a:ext uri="{FF2B5EF4-FFF2-40B4-BE49-F238E27FC236}">
                  <a16:creationId xmlns:a16="http://schemas.microsoft.com/office/drawing/2014/main" id="{7F5A50E4-C28F-8FDD-6C0A-AF487990B2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8837" y="4094163"/>
              <a:ext cx="77787" cy="41275"/>
            </a:xfrm>
            <a:prstGeom prst="rect">
              <a:avLst/>
            </a:prstGeom>
            <a:solidFill>
              <a:srgbClr val="5E7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40" name="Freeform 400">
              <a:extLst>
                <a:ext uri="{FF2B5EF4-FFF2-40B4-BE49-F238E27FC236}">
                  <a16:creationId xmlns:a16="http://schemas.microsoft.com/office/drawing/2014/main" id="{C24E8B8E-C067-B098-1E30-583448E86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5175" y="4083050"/>
              <a:ext cx="277812" cy="25400"/>
            </a:xfrm>
            <a:custGeom>
              <a:avLst/>
              <a:gdLst>
                <a:gd name="T0" fmla="*/ 0 w 74"/>
                <a:gd name="T1" fmla="*/ 2147483647 h 7"/>
                <a:gd name="T2" fmla="*/ 0 w 74"/>
                <a:gd name="T3" fmla="*/ 2147483647 h 7"/>
                <a:gd name="T4" fmla="*/ 2147483647 w 74"/>
                <a:gd name="T5" fmla="*/ 2147483647 h 7"/>
                <a:gd name="T6" fmla="*/ 2147483647 w 74"/>
                <a:gd name="T7" fmla="*/ 2147483647 h 7"/>
                <a:gd name="T8" fmla="*/ 2147483647 w 74"/>
                <a:gd name="T9" fmla="*/ 0 h 7"/>
                <a:gd name="T10" fmla="*/ 2147483647 w 74"/>
                <a:gd name="T11" fmla="*/ 0 h 7"/>
                <a:gd name="T12" fmla="*/ 0 w 74"/>
                <a:gd name="T13" fmla="*/ 2147483647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4"/>
                <a:gd name="T22" fmla="*/ 0 h 7"/>
                <a:gd name="T23" fmla="*/ 74 w 74"/>
                <a:gd name="T24" fmla="*/ 7 h 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4" h="7">
                  <a:moveTo>
                    <a:pt x="0" y="3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1"/>
                    <a:pt x="72" y="0"/>
                    <a:pt x="7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</a:path>
              </a:pathLst>
            </a:custGeom>
            <a:solidFill>
              <a:srgbClr val="6B8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Rectangle 401">
              <a:extLst>
                <a:ext uri="{FF2B5EF4-FFF2-40B4-BE49-F238E27FC236}">
                  <a16:creationId xmlns:a16="http://schemas.microsoft.com/office/drawing/2014/main" id="{8B6D845B-AE7C-D6E9-59ED-047322000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2175" y="4111625"/>
              <a:ext cx="19050" cy="150813"/>
            </a:xfrm>
            <a:prstGeom prst="rect">
              <a:avLst/>
            </a:prstGeom>
            <a:solidFill>
              <a:srgbClr val="5E7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42" name="Rectangle 402">
              <a:extLst>
                <a:ext uri="{FF2B5EF4-FFF2-40B4-BE49-F238E27FC236}">
                  <a16:creationId xmlns:a16="http://schemas.microsoft.com/office/drawing/2014/main" id="{D5C6DE6D-8518-8C9E-9DC6-D4A750DA8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1062" y="4168775"/>
              <a:ext cx="41275" cy="142875"/>
            </a:xfrm>
            <a:prstGeom prst="rect">
              <a:avLst/>
            </a:prstGeom>
            <a:solidFill>
              <a:srgbClr val="5E7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43" name="Rectangle 403">
              <a:extLst>
                <a:ext uri="{FF2B5EF4-FFF2-40B4-BE49-F238E27FC236}">
                  <a16:creationId xmlns:a16="http://schemas.microsoft.com/office/drawing/2014/main" id="{0456A279-1AAA-93F1-406B-147DC9E484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5187" y="4300538"/>
              <a:ext cx="71437" cy="33338"/>
            </a:xfrm>
            <a:prstGeom prst="rect">
              <a:avLst/>
            </a:prstGeom>
            <a:solidFill>
              <a:srgbClr val="5E7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44" name="Freeform 404">
              <a:extLst>
                <a:ext uri="{FF2B5EF4-FFF2-40B4-BE49-F238E27FC236}">
                  <a16:creationId xmlns:a16="http://schemas.microsoft.com/office/drawing/2014/main" id="{8F30B012-1246-A55F-348B-A83FD8B78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8187" y="4314825"/>
              <a:ext cx="161925" cy="82550"/>
            </a:xfrm>
            <a:custGeom>
              <a:avLst/>
              <a:gdLst>
                <a:gd name="T0" fmla="*/ 2147483647 w 102"/>
                <a:gd name="T1" fmla="*/ 0 h 52"/>
                <a:gd name="T2" fmla="*/ 2147483647 w 102"/>
                <a:gd name="T3" fmla="*/ 2147483647 h 52"/>
                <a:gd name="T4" fmla="*/ 2147483647 w 102"/>
                <a:gd name="T5" fmla="*/ 0 h 52"/>
                <a:gd name="T6" fmla="*/ 2147483647 w 102"/>
                <a:gd name="T7" fmla="*/ 2147483647 h 52"/>
                <a:gd name="T8" fmla="*/ 0 w 102"/>
                <a:gd name="T9" fmla="*/ 2147483647 h 52"/>
                <a:gd name="T10" fmla="*/ 2147483647 w 102"/>
                <a:gd name="T11" fmla="*/ 2147483647 h 52"/>
                <a:gd name="T12" fmla="*/ 2147483647 w 102"/>
                <a:gd name="T13" fmla="*/ 2147483647 h 52"/>
                <a:gd name="T14" fmla="*/ 2147483647 w 102"/>
                <a:gd name="T15" fmla="*/ 2147483647 h 52"/>
                <a:gd name="T16" fmla="*/ 2147483647 w 102"/>
                <a:gd name="T17" fmla="*/ 2147483647 h 52"/>
                <a:gd name="T18" fmla="*/ 2147483647 w 102"/>
                <a:gd name="T19" fmla="*/ 2147483647 h 52"/>
                <a:gd name="T20" fmla="*/ 2147483647 w 102"/>
                <a:gd name="T21" fmla="*/ 2147483647 h 52"/>
                <a:gd name="T22" fmla="*/ 2147483647 w 102"/>
                <a:gd name="T23" fmla="*/ 2147483647 h 52"/>
                <a:gd name="T24" fmla="*/ 2147483647 w 102"/>
                <a:gd name="T25" fmla="*/ 2147483647 h 52"/>
                <a:gd name="T26" fmla="*/ 2147483647 w 102"/>
                <a:gd name="T27" fmla="*/ 0 h 5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02"/>
                <a:gd name="T43" fmla="*/ 0 h 52"/>
                <a:gd name="T44" fmla="*/ 102 w 102"/>
                <a:gd name="T45" fmla="*/ 52 h 5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02" h="52">
                  <a:moveTo>
                    <a:pt x="97" y="0"/>
                  </a:moveTo>
                  <a:lnTo>
                    <a:pt x="88" y="5"/>
                  </a:lnTo>
                  <a:lnTo>
                    <a:pt x="88" y="0"/>
                  </a:lnTo>
                  <a:lnTo>
                    <a:pt x="9" y="12"/>
                  </a:lnTo>
                  <a:lnTo>
                    <a:pt x="0" y="31"/>
                  </a:lnTo>
                  <a:lnTo>
                    <a:pt x="9" y="31"/>
                  </a:lnTo>
                  <a:lnTo>
                    <a:pt x="17" y="22"/>
                  </a:lnTo>
                  <a:lnTo>
                    <a:pt x="59" y="19"/>
                  </a:lnTo>
                  <a:lnTo>
                    <a:pt x="28" y="31"/>
                  </a:lnTo>
                  <a:lnTo>
                    <a:pt x="21" y="48"/>
                  </a:lnTo>
                  <a:lnTo>
                    <a:pt x="31" y="52"/>
                  </a:lnTo>
                  <a:lnTo>
                    <a:pt x="38" y="40"/>
                  </a:lnTo>
                  <a:lnTo>
                    <a:pt x="102" y="12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5E7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405">
              <a:extLst>
                <a:ext uri="{FF2B5EF4-FFF2-40B4-BE49-F238E27FC236}">
                  <a16:creationId xmlns:a16="http://schemas.microsoft.com/office/drawing/2014/main" id="{18B9EEDB-6A02-679D-83BC-B1BADD496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5350" y="4311650"/>
              <a:ext cx="117475" cy="101600"/>
            </a:xfrm>
            <a:custGeom>
              <a:avLst/>
              <a:gdLst>
                <a:gd name="T0" fmla="*/ 2147483647 w 31"/>
                <a:gd name="T1" fmla="*/ 2147483647 h 27"/>
                <a:gd name="T2" fmla="*/ 2147483647 w 31"/>
                <a:gd name="T3" fmla="*/ 0 h 27"/>
                <a:gd name="T4" fmla="*/ 0 w 31"/>
                <a:gd name="T5" fmla="*/ 2147483647 h 27"/>
                <a:gd name="T6" fmla="*/ 2147483647 w 31"/>
                <a:gd name="T7" fmla="*/ 2147483647 h 27"/>
                <a:gd name="T8" fmla="*/ 2147483647 w 31"/>
                <a:gd name="T9" fmla="*/ 2147483647 h 27"/>
                <a:gd name="T10" fmla="*/ 2147483647 w 31"/>
                <a:gd name="T11" fmla="*/ 2147483647 h 27"/>
                <a:gd name="T12" fmla="*/ 2147483647 w 31"/>
                <a:gd name="T13" fmla="*/ 2147483647 h 27"/>
                <a:gd name="T14" fmla="*/ 2147483647 w 31"/>
                <a:gd name="T15" fmla="*/ 2147483647 h 2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"/>
                <a:gd name="T25" fmla="*/ 0 h 27"/>
                <a:gd name="T26" fmla="*/ 31 w 31"/>
                <a:gd name="T27" fmla="*/ 27 h 2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" h="27">
                  <a:moveTo>
                    <a:pt x="6" y="2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9" y="6"/>
                    <a:pt x="6" y="2"/>
                  </a:cubicBezTo>
                  <a:close/>
                </a:path>
              </a:pathLst>
            </a:custGeom>
            <a:solidFill>
              <a:srgbClr val="5E7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407">
              <a:extLst>
                <a:ext uri="{FF2B5EF4-FFF2-40B4-BE49-F238E27FC236}">
                  <a16:creationId xmlns:a16="http://schemas.microsoft.com/office/drawing/2014/main" id="{C304AF5E-943C-BF98-C950-513E4C04B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3287" y="4314825"/>
              <a:ext cx="139700" cy="49213"/>
            </a:xfrm>
            <a:custGeom>
              <a:avLst/>
              <a:gdLst>
                <a:gd name="T0" fmla="*/ 2147483647 w 37"/>
                <a:gd name="T1" fmla="*/ 2147483647 h 13"/>
                <a:gd name="T2" fmla="*/ 0 w 37"/>
                <a:gd name="T3" fmla="*/ 0 h 13"/>
                <a:gd name="T4" fmla="*/ 0 w 37"/>
                <a:gd name="T5" fmla="*/ 2147483647 h 13"/>
                <a:gd name="T6" fmla="*/ 2147483647 w 37"/>
                <a:gd name="T7" fmla="*/ 2147483647 h 13"/>
                <a:gd name="T8" fmla="*/ 2147483647 w 37"/>
                <a:gd name="T9" fmla="*/ 2147483647 h 13"/>
                <a:gd name="T10" fmla="*/ 2147483647 w 37"/>
                <a:gd name="T11" fmla="*/ 2147483647 h 13"/>
                <a:gd name="T12" fmla="*/ 2147483647 w 37"/>
                <a:gd name="T13" fmla="*/ 2147483647 h 13"/>
                <a:gd name="T14" fmla="*/ 2147483647 w 37"/>
                <a:gd name="T15" fmla="*/ 2147483647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7"/>
                <a:gd name="T25" fmla="*/ 0 h 13"/>
                <a:gd name="T26" fmla="*/ 37 w 37"/>
                <a:gd name="T27" fmla="*/ 13 h 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7" h="13">
                  <a:moveTo>
                    <a:pt x="33" y="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5"/>
                    <a:pt x="8" y="5"/>
                    <a:pt x="13" y="6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7" y="13"/>
                    <a:pt x="37" y="13"/>
                    <a:pt x="37" y="13"/>
                  </a:cubicBezTo>
                  <a:lnTo>
                    <a:pt x="33" y="5"/>
                  </a:lnTo>
                  <a:close/>
                </a:path>
              </a:pathLst>
            </a:custGeom>
            <a:solidFill>
              <a:srgbClr val="5E7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Oval 408">
              <a:extLst>
                <a:ext uri="{FF2B5EF4-FFF2-40B4-BE49-F238E27FC236}">
                  <a16:creationId xmlns:a16="http://schemas.microsoft.com/office/drawing/2014/main" id="{BBB605D8-8D4B-C593-2173-CB3034F087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0250" y="4356100"/>
              <a:ext cx="30162" cy="30163"/>
            </a:xfrm>
            <a:prstGeom prst="ellipse">
              <a:avLst/>
            </a:prstGeom>
            <a:solidFill>
              <a:srgbClr val="5E7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48" name="Oval 409">
              <a:extLst>
                <a:ext uri="{FF2B5EF4-FFF2-40B4-BE49-F238E27FC236}">
                  <a16:creationId xmlns:a16="http://schemas.microsoft.com/office/drawing/2014/main" id="{CB0FC7B0-723C-0915-EA86-FE2C50967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0412" y="4375150"/>
              <a:ext cx="38100" cy="41275"/>
            </a:xfrm>
            <a:prstGeom prst="ellipse">
              <a:avLst/>
            </a:prstGeom>
            <a:solidFill>
              <a:srgbClr val="5E7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49" name="Oval 410">
              <a:extLst>
                <a:ext uri="{FF2B5EF4-FFF2-40B4-BE49-F238E27FC236}">
                  <a16:creationId xmlns:a16="http://schemas.microsoft.com/office/drawing/2014/main" id="{B82C8BC5-169B-AE88-8102-020A924CD0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2662" y="4397375"/>
              <a:ext cx="36512" cy="38100"/>
            </a:xfrm>
            <a:prstGeom prst="ellipse">
              <a:avLst/>
            </a:prstGeom>
            <a:solidFill>
              <a:srgbClr val="5E7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50" name="Oval 411">
              <a:extLst>
                <a:ext uri="{FF2B5EF4-FFF2-40B4-BE49-F238E27FC236}">
                  <a16:creationId xmlns:a16="http://schemas.microsoft.com/office/drawing/2014/main" id="{7A4AF4A6-D376-E9F5-F678-A238459DB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6000" y="4352925"/>
              <a:ext cx="30162" cy="25400"/>
            </a:xfrm>
            <a:prstGeom prst="ellipse">
              <a:avLst/>
            </a:prstGeom>
            <a:solidFill>
              <a:srgbClr val="5E74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51" name="Freeform 412">
              <a:extLst>
                <a:ext uri="{FF2B5EF4-FFF2-40B4-BE49-F238E27FC236}">
                  <a16:creationId xmlns:a16="http://schemas.microsoft.com/office/drawing/2014/main" id="{7A75184F-9B3B-12E2-6E01-BD69ADFCC0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9750" y="4029075"/>
              <a:ext cx="187325" cy="368300"/>
            </a:xfrm>
            <a:custGeom>
              <a:avLst/>
              <a:gdLst>
                <a:gd name="T0" fmla="*/ 2147483647 w 50"/>
                <a:gd name="T1" fmla="*/ 2147483647 h 98"/>
                <a:gd name="T2" fmla="*/ 2147483647 w 50"/>
                <a:gd name="T3" fmla="*/ 2147483647 h 98"/>
                <a:gd name="T4" fmla="*/ 2147483647 w 50"/>
                <a:gd name="T5" fmla="*/ 2147483647 h 98"/>
                <a:gd name="T6" fmla="*/ 2147483647 w 50"/>
                <a:gd name="T7" fmla="*/ 2147483647 h 98"/>
                <a:gd name="T8" fmla="*/ 2147483647 w 50"/>
                <a:gd name="T9" fmla="*/ 2147483647 h 98"/>
                <a:gd name="T10" fmla="*/ 2147483647 w 50"/>
                <a:gd name="T11" fmla="*/ 2147483647 h 98"/>
                <a:gd name="T12" fmla="*/ 2147483647 w 50"/>
                <a:gd name="T13" fmla="*/ 2147483647 h 98"/>
                <a:gd name="T14" fmla="*/ 2147483647 w 50"/>
                <a:gd name="T15" fmla="*/ 2147483647 h 98"/>
                <a:gd name="T16" fmla="*/ 2147483647 w 50"/>
                <a:gd name="T17" fmla="*/ 2147483647 h 98"/>
                <a:gd name="T18" fmla="*/ 0 w 50"/>
                <a:gd name="T19" fmla="*/ 2147483647 h 98"/>
                <a:gd name="T20" fmla="*/ 2147483647 w 50"/>
                <a:gd name="T21" fmla="*/ 2147483647 h 98"/>
                <a:gd name="T22" fmla="*/ 2147483647 w 50"/>
                <a:gd name="T23" fmla="*/ 2147483647 h 98"/>
                <a:gd name="T24" fmla="*/ 2147483647 w 50"/>
                <a:gd name="T25" fmla="*/ 2147483647 h 98"/>
                <a:gd name="T26" fmla="*/ 2147483647 w 50"/>
                <a:gd name="T27" fmla="*/ 2147483647 h 98"/>
                <a:gd name="T28" fmla="*/ 2147483647 w 50"/>
                <a:gd name="T29" fmla="*/ 2147483647 h 98"/>
                <a:gd name="T30" fmla="*/ 2147483647 w 50"/>
                <a:gd name="T31" fmla="*/ 2147483647 h 98"/>
                <a:gd name="T32" fmla="*/ 2147483647 w 50"/>
                <a:gd name="T33" fmla="*/ 2147483647 h 98"/>
                <a:gd name="T34" fmla="*/ 2147483647 w 50"/>
                <a:gd name="T35" fmla="*/ 2147483647 h 98"/>
                <a:gd name="T36" fmla="*/ 2147483647 w 50"/>
                <a:gd name="T37" fmla="*/ 2147483647 h 98"/>
                <a:gd name="T38" fmla="*/ 2147483647 w 50"/>
                <a:gd name="T39" fmla="*/ 2147483647 h 98"/>
                <a:gd name="T40" fmla="*/ 2147483647 w 50"/>
                <a:gd name="T41" fmla="*/ 2147483647 h 98"/>
                <a:gd name="T42" fmla="*/ 2147483647 w 50"/>
                <a:gd name="T43" fmla="*/ 2147483647 h 98"/>
                <a:gd name="T44" fmla="*/ 2147483647 w 50"/>
                <a:gd name="T45" fmla="*/ 2147483647 h 98"/>
                <a:gd name="T46" fmla="*/ 2147483647 w 50"/>
                <a:gd name="T47" fmla="*/ 2147483647 h 98"/>
                <a:gd name="T48" fmla="*/ 2147483647 w 50"/>
                <a:gd name="T49" fmla="*/ 2147483647 h 98"/>
                <a:gd name="T50" fmla="*/ 2147483647 w 50"/>
                <a:gd name="T51" fmla="*/ 2147483647 h 98"/>
                <a:gd name="T52" fmla="*/ 2147483647 w 50"/>
                <a:gd name="T53" fmla="*/ 2147483647 h 98"/>
                <a:gd name="T54" fmla="*/ 2147483647 w 50"/>
                <a:gd name="T55" fmla="*/ 2147483647 h 98"/>
                <a:gd name="T56" fmla="*/ 2147483647 w 50"/>
                <a:gd name="T57" fmla="*/ 2147483647 h 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0"/>
                <a:gd name="T88" fmla="*/ 0 h 98"/>
                <a:gd name="T89" fmla="*/ 50 w 50"/>
                <a:gd name="T90" fmla="*/ 98 h 9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0" h="98">
                  <a:moveTo>
                    <a:pt x="40" y="4"/>
                  </a:moveTo>
                  <a:cubicBezTo>
                    <a:pt x="42" y="2"/>
                    <a:pt x="42" y="2"/>
                    <a:pt x="42" y="2"/>
                  </a:cubicBezTo>
                  <a:cubicBezTo>
                    <a:pt x="40" y="2"/>
                    <a:pt x="38" y="2"/>
                    <a:pt x="36" y="1"/>
                  </a:cubicBezTo>
                  <a:cubicBezTo>
                    <a:pt x="35" y="1"/>
                    <a:pt x="34" y="0"/>
                    <a:pt x="33" y="1"/>
                  </a:cubicBezTo>
                  <a:cubicBezTo>
                    <a:pt x="32" y="1"/>
                    <a:pt x="32" y="2"/>
                    <a:pt x="31" y="3"/>
                  </a:cubicBezTo>
                  <a:cubicBezTo>
                    <a:pt x="30" y="9"/>
                    <a:pt x="19" y="59"/>
                    <a:pt x="18" y="63"/>
                  </a:cubicBezTo>
                  <a:cubicBezTo>
                    <a:pt x="16" y="69"/>
                    <a:pt x="13" y="73"/>
                    <a:pt x="11" y="78"/>
                  </a:cubicBezTo>
                  <a:cubicBezTo>
                    <a:pt x="9" y="83"/>
                    <a:pt x="7" y="88"/>
                    <a:pt x="4" y="92"/>
                  </a:cubicBezTo>
                  <a:cubicBezTo>
                    <a:pt x="4" y="93"/>
                    <a:pt x="3" y="94"/>
                    <a:pt x="2" y="94"/>
                  </a:cubicBezTo>
                  <a:cubicBezTo>
                    <a:pt x="1" y="95"/>
                    <a:pt x="1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2" y="97"/>
                    <a:pt x="2" y="97"/>
                    <a:pt x="3" y="98"/>
                  </a:cubicBezTo>
                  <a:cubicBezTo>
                    <a:pt x="7" y="98"/>
                    <a:pt x="7" y="98"/>
                    <a:pt x="7" y="98"/>
                  </a:cubicBezTo>
                  <a:cubicBezTo>
                    <a:pt x="7" y="98"/>
                    <a:pt x="7" y="98"/>
                    <a:pt x="7" y="98"/>
                  </a:cubicBezTo>
                  <a:cubicBezTo>
                    <a:pt x="9" y="97"/>
                    <a:pt x="11" y="96"/>
                    <a:pt x="12" y="94"/>
                  </a:cubicBezTo>
                  <a:cubicBezTo>
                    <a:pt x="13" y="92"/>
                    <a:pt x="13" y="90"/>
                    <a:pt x="15" y="89"/>
                  </a:cubicBezTo>
                  <a:cubicBezTo>
                    <a:pt x="16" y="87"/>
                    <a:pt x="19" y="86"/>
                    <a:pt x="20" y="84"/>
                  </a:cubicBezTo>
                  <a:cubicBezTo>
                    <a:pt x="22" y="83"/>
                    <a:pt x="23" y="82"/>
                    <a:pt x="24" y="81"/>
                  </a:cubicBezTo>
                  <a:cubicBezTo>
                    <a:pt x="25" y="81"/>
                    <a:pt x="26" y="81"/>
                    <a:pt x="27" y="80"/>
                  </a:cubicBezTo>
                  <a:cubicBezTo>
                    <a:pt x="29" y="79"/>
                    <a:pt x="28" y="79"/>
                    <a:pt x="28" y="77"/>
                  </a:cubicBezTo>
                  <a:cubicBezTo>
                    <a:pt x="28" y="76"/>
                    <a:pt x="28" y="74"/>
                    <a:pt x="28" y="73"/>
                  </a:cubicBezTo>
                  <a:cubicBezTo>
                    <a:pt x="28" y="71"/>
                    <a:pt x="29" y="68"/>
                    <a:pt x="29" y="67"/>
                  </a:cubicBezTo>
                  <a:cubicBezTo>
                    <a:pt x="31" y="64"/>
                    <a:pt x="32" y="61"/>
                    <a:pt x="34" y="58"/>
                  </a:cubicBezTo>
                  <a:cubicBezTo>
                    <a:pt x="39" y="52"/>
                    <a:pt x="42" y="44"/>
                    <a:pt x="44" y="37"/>
                  </a:cubicBezTo>
                  <a:cubicBezTo>
                    <a:pt x="44" y="34"/>
                    <a:pt x="45" y="31"/>
                    <a:pt x="45" y="27"/>
                  </a:cubicBezTo>
                  <a:cubicBezTo>
                    <a:pt x="45" y="24"/>
                    <a:pt x="44" y="20"/>
                    <a:pt x="45" y="17"/>
                  </a:cubicBezTo>
                  <a:cubicBezTo>
                    <a:pt x="46" y="15"/>
                    <a:pt x="47" y="13"/>
                    <a:pt x="48" y="11"/>
                  </a:cubicBezTo>
                  <a:cubicBezTo>
                    <a:pt x="50" y="6"/>
                    <a:pt x="50" y="6"/>
                    <a:pt x="50" y="6"/>
                  </a:cubicBezTo>
                  <a:lnTo>
                    <a:pt x="40" y="4"/>
                  </a:lnTo>
                  <a:close/>
                </a:path>
              </a:pathLst>
            </a:custGeom>
            <a:solidFill>
              <a:srgbClr val="D8AD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413">
              <a:extLst>
                <a:ext uri="{FF2B5EF4-FFF2-40B4-BE49-F238E27FC236}">
                  <a16:creationId xmlns:a16="http://schemas.microsoft.com/office/drawing/2014/main" id="{301E7728-AF46-5F20-F0D3-00B47931CA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5937" y="4311650"/>
              <a:ext cx="131762" cy="96838"/>
            </a:xfrm>
            <a:custGeom>
              <a:avLst/>
              <a:gdLst>
                <a:gd name="T0" fmla="*/ 2147483647 w 35"/>
                <a:gd name="T1" fmla="*/ 2147483647 h 26"/>
                <a:gd name="T2" fmla="*/ 2147483647 w 35"/>
                <a:gd name="T3" fmla="*/ 0 h 26"/>
                <a:gd name="T4" fmla="*/ 2147483647 w 35"/>
                <a:gd name="T5" fmla="*/ 2147483647 h 26"/>
                <a:gd name="T6" fmla="*/ 2147483647 w 35"/>
                <a:gd name="T7" fmla="*/ 2147483647 h 26"/>
                <a:gd name="T8" fmla="*/ 2147483647 w 35"/>
                <a:gd name="T9" fmla="*/ 2147483647 h 26"/>
                <a:gd name="T10" fmla="*/ 2147483647 w 35"/>
                <a:gd name="T11" fmla="*/ 2147483647 h 26"/>
                <a:gd name="T12" fmla="*/ 2147483647 w 35"/>
                <a:gd name="T13" fmla="*/ 2147483647 h 26"/>
                <a:gd name="T14" fmla="*/ 2147483647 w 35"/>
                <a:gd name="T15" fmla="*/ 2147483647 h 26"/>
                <a:gd name="T16" fmla="*/ 2147483647 w 35"/>
                <a:gd name="T17" fmla="*/ 2147483647 h 26"/>
                <a:gd name="T18" fmla="*/ 2147483647 w 35"/>
                <a:gd name="T19" fmla="*/ 2147483647 h 26"/>
                <a:gd name="T20" fmla="*/ 2147483647 w 35"/>
                <a:gd name="T21" fmla="*/ 2147483647 h 26"/>
                <a:gd name="T22" fmla="*/ 2147483647 w 35"/>
                <a:gd name="T23" fmla="*/ 2147483647 h 26"/>
                <a:gd name="T24" fmla="*/ 2147483647 w 35"/>
                <a:gd name="T25" fmla="*/ 2147483647 h 26"/>
                <a:gd name="T26" fmla="*/ 2147483647 w 35"/>
                <a:gd name="T27" fmla="*/ 2147483647 h 26"/>
                <a:gd name="T28" fmla="*/ 2147483647 w 35"/>
                <a:gd name="T29" fmla="*/ 2147483647 h 26"/>
                <a:gd name="T30" fmla="*/ 2147483647 w 35"/>
                <a:gd name="T31" fmla="*/ 2147483647 h 26"/>
                <a:gd name="T32" fmla="*/ 2147483647 w 35"/>
                <a:gd name="T33" fmla="*/ 2147483647 h 26"/>
                <a:gd name="T34" fmla="*/ 2147483647 w 35"/>
                <a:gd name="T35" fmla="*/ 2147483647 h 26"/>
                <a:gd name="T36" fmla="*/ 2147483647 w 35"/>
                <a:gd name="T37" fmla="*/ 2147483647 h 26"/>
                <a:gd name="T38" fmla="*/ 2147483647 w 35"/>
                <a:gd name="T39" fmla="*/ 2147483647 h 26"/>
                <a:gd name="T40" fmla="*/ 2147483647 w 35"/>
                <a:gd name="T41" fmla="*/ 2147483647 h 26"/>
                <a:gd name="T42" fmla="*/ 2147483647 w 35"/>
                <a:gd name="T43" fmla="*/ 2147483647 h 2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5"/>
                <a:gd name="T67" fmla="*/ 0 h 26"/>
                <a:gd name="T68" fmla="*/ 35 w 35"/>
                <a:gd name="T69" fmla="*/ 26 h 2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5" h="26">
                  <a:moveTo>
                    <a:pt x="35" y="4"/>
                  </a:moveTo>
                  <a:cubicBezTo>
                    <a:pt x="35" y="3"/>
                    <a:pt x="34" y="0"/>
                    <a:pt x="34" y="0"/>
                  </a:cubicBezTo>
                  <a:cubicBezTo>
                    <a:pt x="29" y="6"/>
                    <a:pt x="20" y="10"/>
                    <a:pt x="16" y="19"/>
                  </a:cubicBezTo>
                  <a:cubicBezTo>
                    <a:pt x="16" y="20"/>
                    <a:pt x="14" y="21"/>
                    <a:pt x="12" y="21"/>
                  </a:cubicBezTo>
                  <a:cubicBezTo>
                    <a:pt x="11" y="21"/>
                    <a:pt x="8" y="19"/>
                    <a:pt x="8" y="19"/>
                  </a:cubicBezTo>
                  <a:cubicBezTo>
                    <a:pt x="7" y="20"/>
                    <a:pt x="6" y="20"/>
                    <a:pt x="6" y="21"/>
                  </a:cubicBezTo>
                  <a:cubicBezTo>
                    <a:pt x="5" y="22"/>
                    <a:pt x="2" y="22"/>
                    <a:pt x="1" y="24"/>
                  </a:cubicBezTo>
                  <a:cubicBezTo>
                    <a:pt x="0" y="26"/>
                    <a:pt x="8" y="25"/>
                    <a:pt x="9" y="25"/>
                  </a:cubicBezTo>
                  <a:cubicBezTo>
                    <a:pt x="10" y="25"/>
                    <a:pt x="11" y="25"/>
                    <a:pt x="13" y="25"/>
                  </a:cubicBezTo>
                  <a:cubicBezTo>
                    <a:pt x="15" y="25"/>
                    <a:pt x="17" y="24"/>
                    <a:pt x="19" y="24"/>
                  </a:cubicBezTo>
                  <a:cubicBezTo>
                    <a:pt x="19" y="24"/>
                    <a:pt x="20" y="24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1" y="20"/>
                    <a:pt x="21" y="17"/>
                    <a:pt x="22" y="14"/>
                  </a:cubicBezTo>
                  <a:cubicBezTo>
                    <a:pt x="23" y="13"/>
                    <a:pt x="25" y="10"/>
                    <a:pt x="27" y="10"/>
                  </a:cubicBezTo>
                  <a:cubicBezTo>
                    <a:pt x="28" y="10"/>
                    <a:pt x="28" y="10"/>
                    <a:pt x="28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2"/>
                    <a:pt x="29" y="14"/>
                    <a:pt x="29" y="15"/>
                  </a:cubicBezTo>
                  <a:cubicBezTo>
                    <a:pt x="29" y="17"/>
                    <a:pt x="29" y="19"/>
                    <a:pt x="29" y="21"/>
                  </a:cubicBezTo>
                  <a:cubicBezTo>
                    <a:pt x="28" y="21"/>
                    <a:pt x="28" y="23"/>
                    <a:pt x="28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19"/>
                    <a:pt x="31" y="15"/>
                    <a:pt x="33" y="11"/>
                  </a:cubicBezTo>
                  <a:cubicBezTo>
                    <a:pt x="35" y="9"/>
                    <a:pt x="35" y="6"/>
                    <a:pt x="35" y="4"/>
                  </a:cubicBezTo>
                </a:path>
              </a:pathLst>
            </a:custGeom>
            <a:solidFill>
              <a:srgbClr val="0202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414">
              <a:extLst>
                <a:ext uri="{FF2B5EF4-FFF2-40B4-BE49-F238E27FC236}">
                  <a16:creationId xmlns:a16="http://schemas.microsoft.com/office/drawing/2014/main" id="{68BABE59-AD80-6611-11D7-8A6780666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150" y="4048125"/>
              <a:ext cx="173037" cy="368300"/>
            </a:xfrm>
            <a:custGeom>
              <a:avLst/>
              <a:gdLst>
                <a:gd name="T0" fmla="*/ 2147483647 w 46"/>
                <a:gd name="T1" fmla="*/ 2147483647 h 98"/>
                <a:gd name="T2" fmla="*/ 2147483647 w 46"/>
                <a:gd name="T3" fmla="*/ 2147483647 h 98"/>
                <a:gd name="T4" fmla="*/ 2147483647 w 46"/>
                <a:gd name="T5" fmla="*/ 0 h 98"/>
                <a:gd name="T6" fmla="*/ 2147483647 w 46"/>
                <a:gd name="T7" fmla="*/ 0 h 98"/>
                <a:gd name="T8" fmla="*/ 2147483647 w 46"/>
                <a:gd name="T9" fmla="*/ 2147483647 h 98"/>
                <a:gd name="T10" fmla="*/ 2147483647 w 46"/>
                <a:gd name="T11" fmla="*/ 2147483647 h 98"/>
                <a:gd name="T12" fmla="*/ 2147483647 w 46"/>
                <a:gd name="T13" fmla="*/ 2147483647 h 98"/>
                <a:gd name="T14" fmla="*/ 2147483647 w 46"/>
                <a:gd name="T15" fmla="*/ 2147483647 h 98"/>
                <a:gd name="T16" fmla="*/ 2147483647 w 46"/>
                <a:gd name="T17" fmla="*/ 2147483647 h 98"/>
                <a:gd name="T18" fmla="*/ 0 w 46"/>
                <a:gd name="T19" fmla="*/ 2147483647 h 98"/>
                <a:gd name="T20" fmla="*/ 2147483647 w 46"/>
                <a:gd name="T21" fmla="*/ 2147483647 h 98"/>
                <a:gd name="T22" fmla="*/ 2147483647 w 46"/>
                <a:gd name="T23" fmla="*/ 2147483647 h 98"/>
                <a:gd name="T24" fmla="*/ 2147483647 w 46"/>
                <a:gd name="T25" fmla="*/ 2147483647 h 98"/>
                <a:gd name="T26" fmla="*/ 2147483647 w 46"/>
                <a:gd name="T27" fmla="*/ 2147483647 h 98"/>
                <a:gd name="T28" fmla="*/ 2147483647 w 46"/>
                <a:gd name="T29" fmla="*/ 2147483647 h 98"/>
                <a:gd name="T30" fmla="*/ 2147483647 w 46"/>
                <a:gd name="T31" fmla="*/ 2147483647 h 98"/>
                <a:gd name="T32" fmla="*/ 2147483647 w 46"/>
                <a:gd name="T33" fmla="*/ 2147483647 h 98"/>
                <a:gd name="T34" fmla="*/ 2147483647 w 46"/>
                <a:gd name="T35" fmla="*/ 2147483647 h 98"/>
                <a:gd name="T36" fmla="*/ 2147483647 w 46"/>
                <a:gd name="T37" fmla="*/ 2147483647 h 98"/>
                <a:gd name="T38" fmla="*/ 2147483647 w 46"/>
                <a:gd name="T39" fmla="*/ 2147483647 h 98"/>
                <a:gd name="T40" fmla="*/ 2147483647 w 46"/>
                <a:gd name="T41" fmla="*/ 2147483647 h 98"/>
                <a:gd name="T42" fmla="*/ 2147483647 w 46"/>
                <a:gd name="T43" fmla="*/ 2147483647 h 98"/>
                <a:gd name="T44" fmla="*/ 2147483647 w 46"/>
                <a:gd name="T45" fmla="*/ 2147483647 h 98"/>
                <a:gd name="T46" fmla="*/ 2147483647 w 46"/>
                <a:gd name="T47" fmla="*/ 2147483647 h 98"/>
                <a:gd name="T48" fmla="*/ 2147483647 w 46"/>
                <a:gd name="T49" fmla="*/ 2147483647 h 98"/>
                <a:gd name="T50" fmla="*/ 2147483647 w 46"/>
                <a:gd name="T51" fmla="*/ 2147483647 h 98"/>
                <a:gd name="T52" fmla="*/ 2147483647 w 46"/>
                <a:gd name="T53" fmla="*/ 2147483647 h 98"/>
                <a:gd name="T54" fmla="*/ 2147483647 w 46"/>
                <a:gd name="T55" fmla="*/ 2147483647 h 98"/>
                <a:gd name="T56" fmla="*/ 2147483647 w 46"/>
                <a:gd name="T57" fmla="*/ 2147483647 h 9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6"/>
                <a:gd name="T88" fmla="*/ 0 h 98"/>
                <a:gd name="T89" fmla="*/ 46 w 46"/>
                <a:gd name="T90" fmla="*/ 98 h 9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6" h="98">
                  <a:moveTo>
                    <a:pt x="35" y="3"/>
                  </a:moveTo>
                  <a:cubicBezTo>
                    <a:pt x="37" y="1"/>
                    <a:pt x="37" y="1"/>
                    <a:pt x="37" y="1"/>
                  </a:cubicBezTo>
                  <a:cubicBezTo>
                    <a:pt x="35" y="1"/>
                    <a:pt x="33" y="1"/>
                    <a:pt x="31" y="0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7" y="1"/>
                    <a:pt x="27" y="2"/>
                    <a:pt x="27" y="2"/>
                  </a:cubicBezTo>
                  <a:cubicBezTo>
                    <a:pt x="26" y="8"/>
                    <a:pt x="17" y="59"/>
                    <a:pt x="16" y="63"/>
                  </a:cubicBezTo>
                  <a:cubicBezTo>
                    <a:pt x="15" y="69"/>
                    <a:pt x="12" y="73"/>
                    <a:pt x="10" y="78"/>
                  </a:cubicBezTo>
                  <a:cubicBezTo>
                    <a:pt x="8" y="83"/>
                    <a:pt x="6" y="88"/>
                    <a:pt x="4" y="93"/>
                  </a:cubicBezTo>
                  <a:cubicBezTo>
                    <a:pt x="3" y="93"/>
                    <a:pt x="3" y="94"/>
                    <a:pt x="2" y="95"/>
                  </a:cubicBezTo>
                  <a:cubicBezTo>
                    <a:pt x="1" y="95"/>
                    <a:pt x="0" y="96"/>
                    <a:pt x="0" y="96"/>
                  </a:cubicBezTo>
                  <a:cubicBezTo>
                    <a:pt x="0" y="97"/>
                    <a:pt x="1" y="97"/>
                    <a:pt x="1" y="97"/>
                  </a:cubicBezTo>
                  <a:cubicBezTo>
                    <a:pt x="1" y="98"/>
                    <a:pt x="2" y="98"/>
                    <a:pt x="3" y="98"/>
                  </a:cubicBezTo>
                  <a:cubicBezTo>
                    <a:pt x="7" y="98"/>
                    <a:pt x="7" y="98"/>
                    <a:pt x="7" y="98"/>
                  </a:cubicBezTo>
                  <a:cubicBezTo>
                    <a:pt x="7" y="98"/>
                    <a:pt x="7" y="98"/>
                    <a:pt x="7" y="98"/>
                  </a:cubicBezTo>
                  <a:cubicBezTo>
                    <a:pt x="9" y="98"/>
                    <a:pt x="11" y="96"/>
                    <a:pt x="12" y="94"/>
                  </a:cubicBezTo>
                  <a:cubicBezTo>
                    <a:pt x="13" y="92"/>
                    <a:pt x="13" y="90"/>
                    <a:pt x="14" y="89"/>
                  </a:cubicBezTo>
                  <a:cubicBezTo>
                    <a:pt x="16" y="87"/>
                    <a:pt x="18" y="85"/>
                    <a:pt x="20" y="84"/>
                  </a:cubicBezTo>
                  <a:cubicBezTo>
                    <a:pt x="21" y="83"/>
                    <a:pt x="22" y="82"/>
                    <a:pt x="23" y="81"/>
                  </a:cubicBezTo>
                  <a:cubicBezTo>
                    <a:pt x="24" y="81"/>
                    <a:pt x="25" y="80"/>
                    <a:pt x="26" y="80"/>
                  </a:cubicBezTo>
                  <a:cubicBezTo>
                    <a:pt x="27" y="79"/>
                    <a:pt x="27" y="78"/>
                    <a:pt x="27" y="76"/>
                  </a:cubicBezTo>
                  <a:cubicBezTo>
                    <a:pt x="27" y="75"/>
                    <a:pt x="27" y="74"/>
                    <a:pt x="27" y="72"/>
                  </a:cubicBezTo>
                  <a:cubicBezTo>
                    <a:pt x="27" y="71"/>
                    <a:pt x="27" y="68"/>
                    <a:pt x="28" y="66"/>
                  </a:cubicBezTo>
                  <a:cubicBezTo>
                    <a:pt x="29" y="63"/>
                    <a:pt x="30" y="60"/>
                    <a:pt x="32" y="57"/>
                  </a:cubicBezTo>
                  <a:cubicBezTo>
                    <a:pt x="36" y="51"/>
                    <a:pt x="40" y="43"/>
                    <a:pt x="41" y="36"/>
                  </a:cubicBezTo>
                  <a:cubicBezTo>
                    <a:pt x="41" y="33"/>
                    <a:pt x="41" y="29"/>
                    <a:pt x="41" y="26"/>
                  </a:cubicBezTo>
                  <a:cubicBezTo>
                    <a:pt x="41" y="23"/>
                    <a:pt x="41" y="19"/>
                    <a:pt x="41" y="16"/>
                  </a:cubicBezTo>
                  <a:cubicBezTo>
                    <a:pt x="42" y="14"/>
                    <a:pt x="43" y="12"/>
                    <a:pt x="44" y="10"/>
                  </a:cubicBezTo>
                  <a:cubicBezTo>
                    <a:pt x="44" y="8"/>
                    <a:pt x="45" y="6"/>
                    <a:pt x="46" y="5"/>
                  </a:cubicBezTo>
                  <a:lnTo>
                    <a:pt x="35" y="3"/>
                  </a:lnTo>
                  <a:close/>
                </a:path>
              </a:pathLst>
            </a:custGeom>
            <a:solidFill>
              <a:srgbClr val="E2BB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415">
              <a:extLst>
                <a:ext uri="{FF2B5EF4-FFF2-40B4-BE49-F238E27FC236}">
                  <a16:creationId xmlns:a16="http://schemas.microsoft.com/office/drawing/2014/main" id="{CD802F0C-1DCA-496D-96C5-96465E2F4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925" y="4325937"/>
              <a:ext cx="127000" cy="101600"/>
            </a:xfrm>
            <a:custGeom>
              <a:avLst/>
              <a:gdLst>
                <a:gd name="T0" fmla="*/ 2147483647 w 34"/>
                <a:gd name="T1" fmla="*/ 2147483647 h 27"/>
                <a:gd name="T2" fmla="*/ 2147483647 w 34"/>
                <a:gd name="T3" fmla="*/ 0 h 27"/>
                <a:gd name="T4" fmla="*/ 2147483647 w 34"/>
                <a:gd name="T5" fmla="*/ 2147483647 h 27"/>
                <a:gd name="T6" fmla="*/ 2147483647 w 34"/>
                <a:gd name="T7" fmla="*/ 2147483647 h 27"/>
                <a:gd name="T8" fmla="*/ 2147483647 w 34"/>
                <a:gd name="T9" fmla="*/ 2147483647 h 27"/>
                <a:gd name="T10" fmla="*/ 2147483647 w 34"/>
                <a:gd name="T11" fmla="*/ 2147483647 h 27"/>
                <a:gd name="T12" fmla="*/ 2147483647 w 34"/>
                <a:gd name="T13" fmla="*/ 2147483647 h 27"/>
                <a:gd name="T14" fmla="*/ 2147483647 w 34"/>
                <a:gd name="T15" fmla="*/ 2147483647 h 27"/>
                <a:gd name="T16" fmla="*/ 2147483647 w 34"/>
                <a:gd name="T17" fmla="*/ 2147483647 h 27"/>
                <a:gd name="T18" fmla="*/ 2147483647 w 34"/>
                <a:gd name="T19" fmla="*/ 2147483647 h 27"/>
                <a:gd name="T20" fmla="*/ 2147483647 w 34"/>
                <a:gd name="T21" fmla="*/ 2147483647 h 27"/>
                <a:gd name="T22" fmla="*/ 2147483647 w 34"/>
                <a:gd name="T23" fmla="*/ 2147483647 h 27"/>
                <a:gd name="T24" fmla="*/ 2147483647 w 34"/>
                <a:gd name="T25" fmla="*/ 2147483647 h 27"/>
                <a:gd name="T26" fmla="*/ 2147483647 w 34"/>
                <a:gd name="T27" fmla="*/ 2147483647 h 27"/>
                <a:gd name="T28" fmla="*/ 2147483647 w 34"/>
                <a:gd name="T29" fmla="*/ 2147483647 h 27"/>
                <a:gd name="T30" fmla="*/ 2147483647 w 34"/>
                <a:gd name="T31" fmla="*/ 2147483647 h 27"/>
                <a:gd name="T32" fmla="*/ 2147483647 w 34"/>
                <a:gd name="T33" fmla="*/ 2147483647 h 27"/>
                <a:gd name="T34" fmla="*/ 2147483647 w 34"/>
                <a:gd name="T35" fmla="*/ 2147483647 h 27"/>
                <a:gd name="T36" fmla="*/ 2147483647 w 34"/>
                <a:gd name="T37" fmla="*/ 2147483647 h 2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4"/>
                <a:gd name="T58" fmla="*/ 0 h 27"/>
                <a:gd name="T59" fmla="*/ 34 w 34"/>
                <a:gd name="T60" fmla="*/ 27 h 2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4" h="27">
                  <a:moveTo>
                    <a:pt x="34" y="4"/>
                  </a:moveTo>
                  <a:cubicBezTo>
                    <a:pt x="34" y="3"/>
                    <a:pt x="32" y="1"/>
                    <a:pt x="33" y="0"/>
                  </a:cubicBezTo>
                  <a:cubicBezTo>
                    <a:pt x="30" y="4"/>
                    <a:pt x="27" y="6"/>
                    <a:pt x="23" y="8"/>
                  </a:cubicBezTo>
                  <a:cubicBezTo>
                    <a:pt x="22" y="10"/>
                    <a:pt x="20" y="13"/>
                    <a:pt x="19" y="15"/>
                  </a:cubicBezTo>
                  <a:cubicBezTo>
                    <a:pt x="18" y="16"/>
                    <a:pt x="17" y="17"/>
                    <a:pt x="16" y="18"/>
                  </a:cubicBezTo>
                  <a:cubicBezTo>
                    <a:pt x="16" y="19"/>
                    <a:pt x="15" y="21"/>
                    <a:pt x="15" y="21"/>
                  </a:cubicBezTo>
                  <a:cubicBezTo>
                    <a:pt x="14" y="22"/>
                    <a:pt x="12" y="23"/>
                    <a:pt x="11" y="23"/>
                  </a:cubicBezTo>
                  <a:cubicBezTo>
                    <a:pt x="9" y="22"/>
                    <a:pt x="9" y="21"/>
                    <a:pt x="7" y="21"/>
                  </a:cubicBezTo>
                  <a:cubicBezTo>
                    <a:pt x="6" y="21"/>
                    <a:pt x="0" y="23"/>
                    <a:pt x="2" y="25"/>
                  </a:cubicBezTo>
                  <a:cubicBezTo>
                    <a:pt x="2" y="25"/>
                    <a:pt x="4" y="25"/>
                    <a:pt x="5" y="26"/>
                  </a:cubicBezTo>
                  <a:cubicBezTo>
                    <a:pt x="7" y="26"/>
                    <a:pt x="9" y="26"/>
                    <a:pt x="11" y="26"/>
                  </a:cubicBezTo>
                  <a:cubicBezTo>
                    <a:pt x="12" y="26"/>
                    <a:pt x="15" y="27"/>
                    <a:pt x="16" y="26"/>
                  </a:cubicBezTo>
                  <a:cubicBezTo>
                    <a:pt x="19" y="24"/>
                    <a:pt x="20" y="22"/>
                    <a:pt x="21" y="19"/>
                  </a:cubicBezTo>
                  <a:cubicBezTo>
                    <a:pt x="21" y="17"/>
                    <a:pt x="22" y="15"/>
                    <a:pt x="24" y="14"/>
                  </a:cubicBezTo>
                  <a:cubicBezTo>
                    <a:pt x="24" y="13"/>
                    <a:pt x="26" y="11"/>
                    <a:pt x="27" y="11"/>
                  </a:cubicBezTo>
                  <a:cubicBezTo>
                    <a:pt x="30" y="12"/>
                    <a:pt x="27" y="23"/>
                    <a:pt x="26" y="26"/>
                  </a:cubicBezTo>
                  <a:cubicBezTo>
                    <a:pt x="27" y="26"/>
                    <a:pt x="28" y="26"/>
                    <a:pt x="28" y="26"/>
                  </a:cubicBezTo>
                  <a:cubicBezTo>
                    <a:pt x="29" y="21"/>
                    <a:pt x="30" y="16"/>
                    <a:pt x="32" y="12"/>
                  </a:cubicBezTo>
                  <a:cubicBezTo>
                    <a:pt x="34" y="9"/>
                    <a:pt x="34" y="7"/>
                    <a:pt x="34" y="4"/>
                  </a:cubicBezTo>
                </a:path>
              </a:pathLst>
            </a:custGeom>
            <a:solidFill>
              <a:srgbClr val="1C1C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416">
              <a:extLst>
                <a:ext uri="{FF2B5EF4-FFF2-40B4-BE49-F238E27FC236}">
                  <a16:creationId xmlns:a16="http://schemas.microsoft.com/office/drawing/2014/main" id="{D2792856-2B57-14F2-F4A7-9C4000DF3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2475" y="3935412"/>
              <a:ext cx="282575" cy="150813"/>
            </a:xfrm>
            <a:custGeom>
              <a:avLst/>
              <a:gdLst>
                <a:gd name="T0" fmla="*/ 2147483647 w 75"/>
                <a:gd name="T1" fmla="*/ 2147483647 h 40"/>
                <a:gd name="T2" fmla="*/ 2147483647 w 75"/>
                <a:gd name="T3" fmla="*/ 0 h 40"/>
                <a:gd name="T4" fmla="*/ 2147483647 w 75"/>
                <a:gd name="T5" fmla="*/ 2147483647 h 40"/>
                <a:gd name="T6" fmla="*/ 2147483647 w 75"/>
                <a:gd name="T7" fmla="*/ 2147483647 h 40"/>
                <a:gd name="T8" fmla="*/ 0 w 75"/>
                <a:gd name="T9" fmla="*/ 2147483647 h 40"/>
                <a:gd name="T10" fmla="*/ 2147483647 w 75"/>
                <a:gd name="T11" fmla="*/ 2147483647 h 40"/>
                <a:gd name="T12" fmla="*/ 2147483647 w 75"/>
                <a:gd name="T13" fmla="*/ 2147483647 h 40"/>
                <a:gd name="T14" fmla="*/ 2147483647 w 75"/>
                <a:gd name="T15" fmla="*/ 2147483647 h 40"/>
                <a:gd name="T16" fmla="*/ 2147483647 w 75"/>
                <a:gd name="T17" fmla="*/ 2147483647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5"/>
                <a:gd name="T28" fmla="*/ 0 h 40"/>
                <a:gd name="T29" fmla="*/ 75 w 75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5" h="40">
                  <a:moveTo>
                    <a:pt x="75" y="15"/>
                  </a:moveTo>
                  <a:cubicBezTo>
                    <a:pt x="74" y="13"/>
                    <a:pt x="72" y="3"/>
                    <a:pt x="70" y="0"/>
                  </a:cubicBezTo>
                  <a:cubicBezTo>
                    <a:pt x="70" y="6"/>
                    <a:pt x="68" y="12"/>
                    <a:pt x="65" y="17"/>
                  </a:cubicBezTo>
                  <a:cubicBezTo>
                    <a:pt x="52" y="33"/>
                    <a:pt x="30" y="34"/>
                    <a:pt x="11" y="34"/>
                  </a:cubicBezTo>
                  <a:cubicBezTo>
                    <a:pt x="7" y="34"/>
                    <a:pt x="2" y="35"/>
                    <a:pt x="0" y="39"/>
                  </a:cubicBezTo>
                  <a:cubicBezTo>
                    <a:pt x="5" y="39"/>
                    <a:pt x="47" y="39"/>
                    <a:pt x="57" y="39"/>
                  </a:cubicBezTo>
                  <a:cubicBezTo>
                    <a:pt x="59" y="39"/>
                    <a:pt x="67" y="40"/>
                    <a:pt x="69" y="39"/>
                  </a:cubicBezTo>
                  <a:cubicBezTo>
                    <a:pt x="71" y="37"/>
                    <a:pt x="72" y="36"/>
                    <a:pt x="73" y="34"/>
                  </a:cubicBezTo>
                  <a:cubicBezTo>
                    <a:pt x="75" y="28"/>
                    <a:pt x="75" y="21"/>
                    <a:pt x="75" y="15"/>
                  </a:cubicBezTo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417">
              <a:extLst>
                <a:ext uri="{FF2B5EF4-FFF2-40B4-BE49-F238E27FC236}">
                  <a16:creationId xmlns:a16="http://schemas.microsoft.com/office/drawing/2014/main" id="{C2B3D969-2D59-283C-49D8-B4D0D201F7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7700" y="3932237"/>
              <a:ext cx="368300" cy="168275"/>
            </a:xfrm>
            <a:custGeom>
              <a:avLst/>
              <a:gdLst>
                <a:gd name="T0" fmla="*/ 2147483647 w 98"/>
                <a:gd name="T1" fmla="*/ 2147483647 h 45"/>
                <a:gd name="T2" fmla="*/ 2147483647 w 98"/>
                <a:gd name="T3" fmla="*/ 2147483647 h 45"/>
                <a:gd name="T4" fmla="*/ 2147483647 w 98"/>
                <a:gd name="T5" fmla="*/ 2147483647 h 45"/>
                <a:gd name="T6" fmla="*/ 2147483647 w 98"/>
                <a:gd name="T7" fmla="*/ 0 h 45"/>
                <a:gd name="T8" fmla="*/ 2147483647 w 98"/>
                <a:gd name="T9" fmla="*/ 2147483647 h 45"/>
                <a:gd name="T10" fmla="*/ 2147483647 w 98"/>
                <a:gd name="T11" fmla="*/ 2147483647 h 45"/>
                <a:gd name="T12" fmla="*/ 0 w 98"/>
                <a:gd name="T13" fmla="*/ 2147483647 h 45"/>
                <a:gd name="T14" fmla="*/ 2147483647 w 98"/>
                <a:gd name="T15" fmla="*/ 2147483647 h 45"/>
                <a:gd name="T16" fmla="*/ 2147483647 w 98"/>
                <a:gd name="T17" fmla="*/ 2147483647 h 45"/>
                <a:gd name="T18" fmla="*/ 2147483647 w 98"/>
                <a:gd name="T19" fmla="*/ 2147483647 h 45"/>
                <a:gd name="T20" fmla="*/ 2147483647 w 98"/>
                <a:gd name="T21" fmla="*/ 2147483647 h 45"/>
                <a:gd name="T22" fmla="*/ 2147483647 w 98"/>
                <a:gd name="T23" fmla="*/ 2147483647 h 45"/>
                <a:gd name="T24" fmla="*/ 2147483647 w 98"/>
                <a:gd name="T25" fmla="*/ 2147483647 h 45"/>
                <a:gd name="T26" fmla="*/ 2147483647 w 98"/>
                <a:gd name="T27" fmla="*/ 2147483647 h 4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98"/>
                <a:gd name="T43" fmla="*/ 0 h 45"/>
                <a:gd name="T44" fmla="*/ 98 w 98"/>
                <a:gd name="T45" fmla="*/ 45 h 4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98" h="45">
                  <a:moveTo>
                    <a:pt x="39" y="35"/>
                  </a:moveTo>
                  <a:cubicBezTo>
                    <a:pt x="58" y="35"/>
                    <a:pt x="80" y="34"/>
                    <a:pt x="93" y="18"/>
                  </a:cubicBezTo>
                  <a:cubicBezTo>
                    <a:pt x="96" y="13"/>
                    <a:pt x="98" y="7"/>
                    <a:pt x="98" y="1"/>
                  </a:cubicBezTo>
                  <a:cubicBezTo>
                    <a:pt x="98" y="0"/>
                    <a:pt x="98" y="0"/>
                    <a:pt x="97" y="0"/>
                  </a:cubicBezTo>
                  <a:cubicBezTo>
                    <a:pt x="97" y="0"/>
                    <a:pt x="59" y="3"/>
                    <a:pt x="59" y="3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1" y="29"/>
                  </a:cubicBezTo>
                  <a:cubicBezTo>
                    <a:pt x="6" y="33"/>
                    <a:pt x="12" y="37"/>
                    <a:pt x="17" y="41"/>
                  </a:cubicBezTo>
                  <a:cubicBezTo>
                    <a:pt x="19" y="42"/>
                    <a:pt x="20" y="43"/>
                    <a:pt x="22" y="44"/>
                  </a:cubicBezTo>
                  <a:cubicBezTo>
                    <a:pt x="23" y="44"/>
                    <a:pt x="23" y="45"/>
                    <a:pt x="24" y="45"/>
                  </a:cubicBezTo>
                  <a:cubicBezTo>
                    <a:pt x="26" y="44"/>
                    <a:pt x="26" y="40"/>
                    <a:pt x="28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30" y="36"/>
                    <a:pt x="35" y="35"/>
                    <a:pt x="39" y="35"/>
                  </a:cubicBezTo>
                </a:path>
              </a:pathLst>
            </a:custGeom>
            <a:solidFill>
              <a:srgbClr val="21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418">
              <a:extLst>
                <a:ext uri="{FF2B5EF4-FFF2-40B4-BE49-F238E27FC236}">
                  <a16:creationId xmlns:a16="http://schemas.microsoft.com/office/drawing/2014/main" id="{EA14D1A3-8613-D8DD-D979-9F7BBC895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1937" y="4333875"/>
              <a:ext cx="171450" cy="63500"/>
            </a:xfrm>
            <a:custGeom>
              <a:avLst/>
              <a:gdLst>
                <a:gd name="T0" fmla="*/ 2147483647 w 46"/>
                <a:gd name="T1" fmla="*/ 2147483647 h 17"/>
                <a:gd name="T2" fmla="*/ 2147483647 w 46"/>
                <a:gd name="T3" fmla="*/ 2147483647 h 17"/>
                <a:gd name="T4" fmla="*/ 2147483647 w 46"/>
                <a:gd name="T5" fmla="*/ 0 h 17"/>
                <a:gd name="T6" fmla="*/ 2147483647 w 46"/>
                <a:gd name="T7" fmla="*/ 2147483647 h 17"/>
                <a:gd name="T8" fmla="*/ 2147483647 w 46"/>
                <a:gd name="T9" fmla="*/ 2147483647 h 17"/>
                <a:gd name="T10" fmla="*/ 2147483647 w 46"/>
                <a:gd name="T11" fmla="*/ 2147483647 h 17"/>
                <a:gd name="T12" fmla="*/ 2147483647 w 46"/>
                <a:gd name="T13" fmla="*/ 2147483647 h 17"/>
                <a:gd name="T14" fmla="*/ 2147483647 w 46"/>
                <a:gd name="T15" fmla="*/ 2147483647 h 17"/>
                <a:gd name="T16" fmla="*/ 2147483647 w 46"/>
                <a:gd name="T17" fmla="*/ 2147483647 h 17"/>
                <a:gd name="T18" fmla="*/ 2147483647 w 46"/>
                <a:gd name="T19" fmla="*/ 2147483647 h 17"/>
                <a:gd name="T20" fmla="*/ 2147483647 w 46"/>
                <a:gd name="T21" fmla="*/ 2147483647 h 17"/>
                <a:gd name="T22" fmla="*/ 2147483647 w 46"/>
                <a:gd name="T23" fmla="*/ 2147483647 h 17"/>
                <a:gd name="T24" fmla="*/ 2147483647 w 46"/>
                <a:gd name="T25" fmla="*/ 2147483647 h 17"/>
                <a:gd name="T26" fmla="*/ 2147483647 w 46"/>
                <a:gd name="T27" fmla="*/ 2147483647 h 17"/>
                <a:gd name="T28" fmla="*/ 2147483647 w 46"/>
                <a:gd name="T29" fmla="*/ 2147483647 h 17"/>
                <a:gd name="T30" fmla="*/ 2147483647 w 46"/>
                <a:gd name="T31" fmla="*/ 2147483647 h 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6"/>
                <a:gd name="T49" fmla="*/ 0 h 17"/>
                <a:gd name="T50" fmla="*/ 46 w 46"/>
                <a:gd name="T51" fmla="*/ 17 h 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6" h="17">
                  <a:moveTo>
                    <a:pt x="1" y="9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3" y="13"/>
                    <a:pt x="45" y="15"/>
                  </a:cubicBezTo>
                  <a:cubicBezTo>
                    <a:pt x="46" y="15"/>
                    <a:pt x="45" y="17"/>
                    <a:pt x="44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1" y="17"/>
                    <a:pt x="20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7" y="17"/>
                    <a:pt x="15" y="16"/>
                    <a:pt x="14" y="16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1" y="17"/>
                    <a:pt x="1" y="17"/>
                  </a:cubicBezTo>
                  <a:cubicBezTo>
                    <a:pt x="0" y="17"/>
                    <a:pt x="1" y="9"/>
                    <a:pt x="1" y="9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419">
              <a:extLst>
                <a:ext uri="{FF2B5EF4-FFF2-40B4-BE49-F238E27FC236}">
                  <a16:creationId xmlns:a16="http://schemas.microsoft.com/office/drawing/2014/main" id="{1EC07FDE-9AED-7647-01C5-81A48A133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4625" y="4344987"/>
              <a:ext cx="176212" cy="74613"/>
            </a:xfrm>
            <a:custGeom>
              <a:avLst/>
              <a:gdLst>
                <a:gd name="T0" fmla="*/ 2147483647 w 47"/>
                <a:gd name="T1" fmla="*/ 2147483647 h 20"/>
                <a:gd name="T2" fmla="*/ 2147483647 w 47"/>
                <a:gd name="T3" fmla="*/ 2147483647 h 20"/>
                <a:gd name="T4" fmla="*/ 2147483647 w 47"/>
                <a:gd name="T5" fmla="*/ 0 h 20"/>
                <a:gd name="T6" fmla="*/ 2147483647 w 47"/>
                <a:gd name="T7" fmla="*/ 2147483647 h 20"/>
                <a:gd name="T8" fmla="*/ 2147483647 w 47"/>
                <a:gd name="T9" fmla="*/ 2147483647 h 20"/>
                <a:gd name="T10" fmla="*/ 2147483647 w 47"/>
                <a:gd name="T11" fmla="*/ 2147483647 h 20"/>
                <a:gd name="T12" fmla="*/ 2147483647 w 47"/>
                <a:gd name="T13" fmla="*/ 2147483647 h 20"/>
                <a:gd name="T14" fmla="*/ 2147483647 w 47"/>
                <a:gd name="T15" fmla="*/ 2147483647 h 20"/>
                <a:gd name="T16" fmla="*/ 2147483647 w 47"/>
                <a:gd name="T17" fmla="*/ 2147483647 h 20"/>
                <a:gd name="T18" fmla="*/ 2147483647 w 47"/>
                <a:gd name="T19" fmla="*/ 2147483647 h 20"/>
                <a:gd name="T20" fmla="*/ 2147483647 w 47"/>
                <a:gd name="T21" fmla="*/ 2147483647 h 20"/>
                <a:gd name="T22" fmla="*/ 2147483647 w 47"/>
                <a:gd name="T23" fmla="*/ 2147483647 h 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7"/>
                <a:gd name="T37" fmla="*/ 0 h 20"/>
                <a:gd name="T38" fmla="*/ 47 w 47"/>
                <a:gd name="T39" fmla="*/ 20 h 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7" h="20">
                  <a:moveTo>
                    <a:pt x="2" y="8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2" y="7"/>
                    <a:pt x="26" y="10"/>
                    <a:pt x="31" y="11"/>
                  </a:cubicBezTo>
                  <a:cubicBezTo>
                    <a:pt x="36" y="13"/>
                    <a:pt x="40" y="13"/>
                    <a:pt x="43" y="13"/>
                  </a:cubicBezTo>
                  <a:cubicBezTo>
                    <a:pt x="44" y="13"/>
                    <a:pt x="45" y="14"/>
                    <a:pt x="46" y="15"/>
                  </a:cubicBezTo>
                  <a:cubicBezTo>
                    <a:pt x="47" y="16"/>
                    <a:pt x="45" y="18"/>
                    <a:pt x="44" y="18"/>
                  </a:cubicBezTo>
                  <a:cubicBezTo>
                    <a:pt x="44" y="18"/>
                    <a:pt x="22" y="20"/>
                    <a:pt x="14" y="15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3"/>
                    <a:pt x="2" y="8"/>
                    <a:pt x="2" y="8"/>
                  </a:cubicBezTo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420">
              <a:extLst>
                <a:ext uri="{FF2B5EF4-FFF2-40B4-BE49-F238E27FC236}">
                  <a16:creationId xmlns:a16="http://schemas.microsoft.com/office/drawing/2014/main" id="{61654EA1-5535-CC11-F2B0-AE5B9D906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7137" y="3965575"/>
              <a:ext cx="409575" cy="398463"/>
            </a:xfrm>
            <a:custGeom>
              <a:avLst/>
              <a:gdLst>
                <a:gd name="T0" fmla="*/ 2147483647 w 109"/>
                <a:gd name="T1" fmla="*/ 2147483647 h 106"/>
                <a:gd name="T2" fmla="*/ 2147483647 w 109"/>
                <a:gd name="T3" fmla="*/ 2147483647 h 106"/>
                <a:gd name="T4" fmla="*/ 2147483647 w 109"/>
                <a:gd name="T5" fmla="*/ 2147483647 h 106"/>
                <a:gd name="T6" fmla="*/ 2147483647 w 109"/>
                <a:gd name="T7" fmla="*/ 2147483647 h 106"/>
                <a:gd name="T8" fmla="*/ 2147483647 w 109"/>
                <a:gd name="T9" fmla="*/ 0 h 106"/>
                <a:gd name="T10" fmla="*/ 0 w 109"/>
                <a:gd name="T11" fmla="*/ 2147483647 h 106"/>
                <a:gd name="T12" fmla="*/ 2147483647 w 109"/>
                <a:gd name="T13" fmla="*/ 2147483647 h 106"/>
                <a:gd name="T14" fmla="*/ 2147483647 w 109"/>
                <a:gd name="T15" fmla="*/ 2147483647 h 106"/>
                <a:gd name="T16" fmla="*/ 2147483647 w 109"/>
                <a:gd name="T17" fmla="*/ 2147483647 h 106"/>
                <a:gd name="T18" fmla="*/ 2147483647 w 109"/>
                <a:gd name="T19" fmla="*/ 2147483647 h 106"/>
                <a:gd name="T20" fmla="*/ 2147483647 w 109"/>
                <a:gd name="T21" fmla="*/ 2147483647 h 106"/>
                <a:gd name="T22" fmla="*/ 2147483647 w 109"/>
                <a:gd name="T23" fmla="*/ 2147483647 h 106"/>
                <a:gd name="T24" fmla="*/ 2147483647 w 109"/>
                <a:gd name="T25" fmla="*/ 2147483647 h 106"/>
                <a:gd name="T26" fmla="*/ 2147483647 w 109"/>
                <a:gd name="T27" fmla="*/ 2147483647 h 106"/>
                <a:gd name="T28" fmla="*/ 2147483647 w 109"/>
                <a:gd name="T29" fmla="*/ 2147483647 h 106"/>
                <a:gd name="T30" fmla="*/ 2147483647 w 109"/>
                <a:gd name="T31" fmla="*/ 2147483647 h 106"/>
                <a:gd name="T32" fmla="*/ 2147483647 w 109"/>
                <a:gd name="T33" fmla="*/ 2147483647 h 10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9"/>
                <a:gd name="T52" fmla="*/ 0 h 106"/>
                <a:gd name="T53" fmla="*/ 109 w 109"/>
                <a:gd name="T54" fmla="*/ 106 h 10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9" h="106">
                  <a:moveTo>
                    <a:pt x="109" y="31"/>
                  </a:moveTo>
                  <a:cubicBezTo>
                    <a:pt x="109" y="28"/>
                    <a:pt x="109" y="25"/>
                    <a:pt x="108" y="22"/>
                  </a:cubicBezTo>
                  <a:cubicBezTo>
                    <a:pt x="107" y="16"/>
                    <a:pt x="101" y="14"/>
                    <a:pt x="95" y="13"/>
                  </a:cubicBezTo>
                  <a:cubicBezTo>
                    <a:pt x="87" y="11"/>
                    <a:pt x="80" y="9"/>
                    <a:pt x="72" y="7"/>
                  </a:cubicBezTo>
                  <a:cubicBezTo>
                    <a:pt x="62" y="5"/>
                    <a:pt x="51" y="3"/>
                    <a:pt x="4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25" y="4"/>
                    <a:pt x="36" y="8"/>
                  </a:cubicBezTo>
                  <a:cubicBezTo>
                    <a:pt x="44" y="11"/>
                    <a:pt x="52" y="14"/>
                    <a:pt x="58" y="20"/>
                  </a:cubicBezTo>
                  <a:cubicBezTo>
                    <a:pt x="61" y="22"/>
                    <a:pt x="64" y="25"/>
                    <a:pt x="66" y="28"/>
                  </a:cubicBezTo>
                  <a:cubicBezTo>
                    <a:pt x="70" y="33"/>
                    <a:pt x="74" y="35"/>
                    <a:pt x="79" y="37"/>
                  </a:cubicBezTo>
                  <a:cubicBezTo>
                    <a:pt x="80" y="38"/>
                    <a:pt x="82" y="38"/>
                    <a:pt x="83" y="39"/>
                  </a:cubicBezTo>
                  <a:cubicBezTo>
                    <a:pt x="83" y="40"/>
                    <a:pt x="83" y="40"/>
                    <a:pt x="84" y="40"/>
                  </a:cubicBezTo>
                  <a:cubicBezTo>
                    <a:pt x="82" y="63"/>
                    <a:pt x="83" y="106"/>
                    <a:pt x="83" y="106"/>
                  </a:cubicBezTo>
                  <a:cubicBezTo>
                    <a:pt x="83" y="106"/>
                    <a:pt x="85" y="106"/>
                    <a:pt x="106" y="106"/>
                  </a:cubicBezTo>
                  <a:cubicBezTo>
                    <a:pt x="106" y="92"/>
                    <a:pt x="107" y="77"/>
                    <a:pt x="108" y="63"/>
                  </a:cubicBezTo>
                  <a:cubicBezTo>
                    <a:pt x="108" y="57"/>
                    <a:pt x="109" y="51"/>
                    <a:pt x="109" y="45"/>
                  </a:cubicBezTo>
                  <a:cubicBezTo>
                    <a:pt x="109" y="40"/>
                    <a:pt x="109" y="36"/>
                    <a:pt x="109" y="31"/>
                  </a:cubicBezTo>
                </a:path>
              </a:pathLst>
            </a:custGeom>
            <a:solidFill>
              <a:srgbClr val="0D21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421">
              <a:extLst>
                <a:ext uri="{FF2B5EF4-FFF2-40B4-BE49-F238E27FC236}">
                  <a16:creationId xmlns:a16="http://schemas.microsoft.com/office/drawing/2014/main" id="{C60E78D5-F149-42EA-D383-FB4602957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1100" y="3965575"/>
              <a:ext cx="447675" cy="406400"/>
            </a:xfrm>
            <a:custGeom>
              <a:avLst/>
              <a:gdLst>
                <a:gd name="T0" fmla="*/ 2147483647 w 119"/>
                <a:gd name="T1" fmla="*/ 2147483647 h 108"/>
                <a:gd name="T2" fmla="*/ 2147483647 w 119"/>
                <a:gd name="T3" fmla="*/ 2147483647 h 108"/>
                <a:gd name="T4" fmla="*/ 2147483647 w 119"/>
                <a:gd name="T5" fmla="*/ 2147483647 h 108"/>
                <a:gd name="T6" fmla="*/ 2147483647 w 119"/>
                <a:gd name="T7" fmla="*/ 2147483647 h 108"/>
                <a:gd name="T8" fmla="*/ 2147483647 w 119"/>
                <a:gd name="T9" fmla="*/ 0 h 108"/>
                <a:gd name="T10" fmla="*/ 2147483647 w 119"/>
                <a:gd name="T11" fmla="*/ 2147483647 h 108"/>
                <a:gd name="T12" fmla="*/ 2147483647 w 119"/>
                <a:gd name="T13" fmla="*/ 2147483647 h 108"/>
                <a:gd name="T14" fmla="*/ 2147483647 w 119"/>
                <a:gd name="T15" fmla="*/ 2147483647 h 108"/>
                <a:gd name="T16" fmla="*/ 2147483647 w 119"/>
                <a:gd name="T17" fmla="*/ 2147483647 h 108"/>
                <a:gd name="T18" fmla="*/ 2147483647 w 119"/>
                <a:gd name="T19" fmla="*/ 2147483647 h 108"/>
                <a:gd name="T20" fmla="*/ 2147483647 w 119"/>
                <a:gd name="T21" fmla="*/ 2147483647 h 108"/>
                <a:gd name="T22" fmla="*/ 2147483647 w 119"/>
                <a:gd name="T23" fmla="*/ 2147483647 h 108"/>
                <a:gd name="T24" fmla="*/ 2147483647 w 119"/>
                <a:gd name="T25" fmla="*/ 2147483647 h 108"/>
                <a:gd name="T26" fmla="*/ 2147483647 w 119"/>
                <a:gd name="T27" fmla="*/ 2147483647 h 108"/>
                <a:gd name="T28" fmla="*/ 2147483647 w 119"/>
                <a:gd name="T29" fmla="*/ 2147483647 h 10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19"/>
                <a:gd name="T46" fmla="*/ 0 h 108"/>
                <a:gd name="T47" fmla="*/ 119 w 119"/>
                <a:gd name="T48" fmla="*/ 108 h 10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19" h="108">
                  <a:moveTo>
                    <a:pt x="117" y="23"/>
                  </a:moveTo>
                  <a:cubicBezTo>
                    <a:pt x="114" y="18"/>
                    <a:pt x="108" y="18"/>
                    <a:pt x="102" y="16"/>
                  </a:cubicBezTo>
                  <a:cubicBezTo>
                    <a:pt x="95" y="14"/>
                    <a:pt x="88" y="12"/>
                    <a:pt x="81" y="10"/>
                  </a:cubicBezTo>
                  <a:cubicBezTo>
                    <a:pt x="73" y="8"/>
                    <a:pt x="64" y="5"/>
                    <a:pt x="55" y="3"/>
                  </a:cubicBezTo>
                  <a:cubicBezTo>
                    <a:pt x="55" y="3"/>
                    <a:pt x="10" y="0"/>
                    <a:pt x="10" y="0"/>
                  </a:cubicBezTo>
                  <a:cubicBezTo>
                    <a:pt x="8" y="0"/>
                    <a:pt x="6" y="10"/>
                    <a:pt x="6" y="11"/>
                  </a:cubicBezTo>
                  <a:cubicBezTo>
                    <a:pt x="5" y="20"/>
                    <a:pt x="0" y="31"/>
                    <a:pt x="7" y="36"/>
                  </a:cubicBezTo>
                  <a:cubicBezTo>
                    <a:pt x="10" y="38"/>
                    <a:pt x="19" y="39"/>
                    <a:pt x="29" y="40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79" y="40"/>
                    <a:pt x="84" y="40"/>
                    <a:pt x="86" y="40"/>
                  </a:cubicBezTo>
                  <a:cubicBezTo>
                    <a:pt x="80" y="64"/>
                    <a:pt x="71" y="104"/>
                    <a:pt x="71" y="104"/>
                  </a:cubicBezTo>
                  <a:cubicBezTo>
                    <a:pt x="71" y="104"/>
                    <a:pt x="73" y="108"/>
                    <a:pt x="98" y="108"/>
                  </a:cubicBezTo>
                  <a:cubicBezTo>
                    <a:pt x="101" y="96"/>
                    <a:pt x="104" y="83"/>
                    <a:pt x="108" y="71"/>
                  </a:cubicBezTo>
                  <a:cubicBezTo>
                    <a:pt x="110" y="62"/>
                    <a:pt x="113" y="52"/>
                    <a:pt x="115" y="42"/>
                  </a:cubicBezTo>
                  <a:cubicBezTo>
                    <a:pt x="118" y="37"/>
                    <a:pt x="119" y="28"/>
                    <a:pt x="117" y="23"/>
                  </a:cubicBezTo>
                </a:path>
              </a:pathLst>
            </a:custGeom>
            <a:solidFill>
              <a:srgbClr val="0E2C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422">
              <a:extLst>
                <a:ext uri="{FF2B5EF4-FFF2-40B4-BE49-F238E27FC236}">
                  <a16:creationId xmlns:a16="http://schemas.microsoft.com/office/drawing/2014/main" id="{E5E621AA-DEBF-CDE7-2127-DFE35E929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3800" y="3935412"/>
              <a:ext cx="195262" cy="142875"/>
            </a:xfrm>
            <a:custGeom>
              <a:avLst/>
              <a:gdLst>
                <a:gd name="T0" fmla="*/ 2147483647 w 52"/>
                <a:gd name="T1" fmla="*/ 0 h 38"/>
                <a:gd name="T2" fmla="*/ 2147483647 w 52"/>
                <a:gd name="T3" fmla="*/ 2147483647 h 38"/>
                <a:gd name="T4" fmla="*/ 0 w 52"/>
                <a:gd name="T5" fmla="*/ 2147483647 h 38"/>
                <a:gd name="T6" fmla="*/ 2147483647 w 52"/>
                <a:gd name="T7" fmla="*/ 2147483647 h 38"/>
                <a:gd name="T8" fmla="*/ 2147483647 w 52"/>
                <a:gd name="T9" fmla="*/ 2147483647 h 38"/>
                <a:gd name="T10" fmla="*/ 2147483647 w 52"/>
                <a:gd name="T11" fmla="*/ 0 h 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2"/>
                <a:gd name="T19" fmla="*/ 0 h 38"/>
                <a:gd name="T20" fmla="*/ 52 w 52"/>
                <a:gd name="T21" fmla="*/ 38 h 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2" h="38">
                  <a:moveTo>
                    <a:pt x="49" y="0"/>
                  </a:moveTo>
                  <a:cubicBezTo>
                    <a:pt x="34" y="1"/>
                    <a:pt x="19" y="8"/>
                    <a:pt x="3" y="10"/>
                  </a:cubicBezTo>
                  <a:cubicBezTo>
                    <a:pt x="3" y="20"/>
                    <a:pt x="1" y="29"/>
                    <a:pt x="0" y="38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52" y="24"/>
                    <a:pt x="49" y="12"/>
                    <a:pt x="49" y="5"/>
                  </a:cubicBezTo>
                  <a:cubicBezTo>
                    <a:pt x="49" y="3"/>
                    <a:pt x="49" y="2"/>
                    <a:pt x="49" y="0"/>
                  </a:cubicBezTo>
                </a:path>
              </a:pathLst>
            </a:custGeom>
            <a:solidFill>
              <a:srgbClr val="0F2E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Rectangle 423">
              <a:extLst>
                <a:ext uri="{FF2B5EF4-FFF2-40B4-BE49-F238E27FC236}">
                  <a16:creationId xmlns:a16="http://schemas.microsoft.com/office/drawing/2014/main" id="{977F144A-0F5D-05C7-7369-380966AA17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8900" y="3965575"/>
              <a:ext cx="781050" cy="49213"/>
            </a:xfrm>
            <a:prstGeom prst="rect">
              <a:avLst/>
            </a:pr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63" name="Freeform 424">
              <a:extLst>
                <a:ext uri="{FF2B5EF4-FFF2-40B4-BE49-F238E27FC236}">
                  <a16:creationId xmlns:a16="http://schemas.microsoft.com/office/drawing/2014/main" id="{8A5B6468-3982-6D42-9FD5-80E31C9D2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8900" y="3830637"/>
              <a:ext cx="781050" cy="134938"/>
            </a:xfrm>
            <a:custGeom>
              <a:avLst/>
              <a:gdLst>
                <a:gd name="T0" fmla="*/ 2147483647 w 492"/>
                <a:gd name="T1" fmla="*/ 0 h 85"/>
                <a:gd name="T2" fmla="*/ 0 w 492"/>
                <a:gd name="T3" fmla="*/ 2147483647 h 85"/>
                <a:gd name="T4" fmla="*/ 2147483647 w 492"/>
                <a:gd name="T5" fmla="*/ 2147483647 h 85"/>
                <a:gd name="T6" fmla="*/ 2147483647 w 492"/>
                <a:gd name="T7" fmla="*/ 0 h 85"/>
                <a:gd name="T8" fmla="*/ 2147483647 w 492"/>
                <a:gd name="T9" fmla="*/ 0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2"/>
                <a:gd name="T16" fmla="*/ 0 h 85"/>
                <a:gd name="T17" fmla="*/ 492 w 492"/>
                <a:gd name="T18" fmla="*/ 85 h 8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2" h="85">
                  <a:moveTo>
                    <a:pt x="92" y="0"/>
                  </a:moveTo>
                  <a:lnTo>
                    <a:pt x="0" y="85"/>
                  </a:lnTo>
                  <a:lnTo>
                    <a:pt x="492" y="85"/>
                  </a:lnTo>
                  <a:lnTo>
                    <a:pt x="400" y="0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425">
              <a:extLst>
                <a:ext uri="{FF2B5EF4-FFF2-40B4-BE49-F238E27FC236}">
                  <a16:creationId xmlns:a16="http://schemas.microsoft.com/office/drawing/2014/main" id="{B8DC0E0D-8877-1508-9A2A-BCC232FDF5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662" y="3852862"/>
              <a:ext cx="312737" cy="68263"/>
            </a:xfrm>
            <a:custGeom>
              <a:avLst/>
              <a:gdLst>
                <a:gd name="T0" fmla="*/ 2147483647 w 197"/>
                <a:gd name="T1" fmla="*/ 0 h 43"/>
                <a:gd name="T2" fmla="*/ 0 w 197"/>
                <a:gd name="T3" fmla="*/ 2147483647 h 43"/>
                <a:gd name="T4" fmla="*/ 2147483647 w 197"/>
                <a:gd name="T5" fmla="*/ 2147483647 h 43"/>
                <a:gd name="T6" fmla="*/ 2147483647 w 197"/>
                <a:gd name="T7" fmla="*/ 0 h 43"/>
                <a:gd name="T8" fmla="*/ 2147483647 w 197"/>
                <a:gd name="T9" fmla="*/ 0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7"/>
                <a:gd name="T16" fmla="*/ 0 h 43"/>
                <a:gd name="T17" fmla="*/ 197 w 197"/>
                <a:gd name="T18" fmla="*/ 43 h 4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7" h="43">
                  <a:moveTo>
                    <a:pt x="12" y="0"/>
                  </a:moveTo>
                  <a:lnTo>
                    <a:pt x="0" y="43"/>
                  </a:lnTo>
                  <a:lnTo>
                    <a:pt x="197" y="43"/>
                  </a:lnTo>
                  <a:lnTo>
                    <a:pt x="154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426">
              <a:extLst>
                <a:ext uri="{FF2B5EF4-FFF2-40B4-BE49-F238E27FC236}">
                  <a16:creationId xmlns:a16="http://schemas.microsoft.com/office/drawing/2014/main" id="{3F55F45E-2459-DFDB-6C72-B91BA4748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2400" y="3894137"/>
              <a:ext cx="274637" cy="60325"/>
            </a:xfrm>
            <a:custGeom>
              <a:avLst/>
              <a:gdLst>
                <a:gd name="T0" fmla="*/ 2147483647 w 173"/>
                <a:gd name="T1" fmla="*/ 0 h 38"/>
                <a:gd name="T2" fmla="*/ 2147483647 w 173"/>
                <a:gd name="T3" fmla="*/ 2147483647 h 38"/>
                <a:gd name="T4" fmla="*/ 0 w 173"/>
                <a:gd name="T5" fmla="*/ 2147483647 h 38"/>
                <a:gd name="T6" fmla="*/ 2147483647 w 173"/>
                <a:gd name="T7" fmla="*/ 2147483647 h 38"/>
                <a:gd name="T8" fmla="*/ 2147483647 w 173"/>
                <a:gd name="T9" fmla="*/ 0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3"/>
                <a:gd name="T16" fmla="*/ 0 h 38"/>
                <a:gd name="T17" fmla="*/ 173 w 173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3" h="38">
                  <a:moveTo>
                    <a:pt x="170" y="0"/>
                  </a:moveTo>
                  <a:lnTo>
                    <a:pt x="173" y="38"/>
                  </a:lnTo>
                  <a:lnTo>
                    <a:pt x="0" y="38"/>
                  </a:lnTo>
                  <a:lnTo>
                    <a:pt x="38" y="3"/>
                  </a:lnTo>
                  <a:lnTo>
                    <a:pt x="1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427">
              <a:extLst>
                <a:ext uri="{FF2B5EF4-FFF2-40B4-BE49-F238E27FC236}">
                  <a16:creationId xmlns:a16="http://schemas.microsoft.com/office/drawing/2014/main" id="{9B92CF94-3117-6EE2-0D02-907BEDA45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0475" y="3552825"/>
              <a:ext cx="98425" cy="96838"/>
            </a:xfrm>
            <a:custGeom>
              <a:avLst/>
              <a:gdLst>
                <a:gd name="T0" fmla="*/ 2147483647 w 26"/>
                <a:gd name="T1" fmla="*/ 2147483647 h 26"/>
                <a:gd name="T2" fmla="*/ 2147483647 w 26"/>
                <a:gd name="T3" fmla="*/ 2147483647 h 26"/>
                <a:gd name="T4" fmla="*/ 0 w 26"/>
                <a:gd name="T5" fmla="*/ 2147483647 h 26"/>
                <a:gd name="T6" fmla="*/ 2147483647 w 26"/>
                <a:gd name="T7" fmla="*/ 2147483647 h 26"/>
                <a:gd name="T8" fmla="*/ 2147483647 w 26"/>
                <a:gd name="T9" fmla="*/ 0 h 26"/>
                <a:gd name="T10" fmla="*/ 2147483647 w 26"/>
                <a:gd name="T11" fmla="*/ 2147483647 h 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26"/>
                <a:gd name="T20" fmla="*/ 26 w 26"/>
                <a:gd name="T21" fmla="*/ 26 h 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26">
                  <a:moveTo>
                    <a:pt x="26" y="13"/>
                  </a:moveTo>
                  <a:cubicBezTo>
                    <a:pt x="26" y="13"/>
                    <a:pt x="22" y="22"/>
                    <a:pt x="19" y="24"/>
                  </a:cubicBezTo>
                  <a:cubicBezTo>
                    <a:pt x="16" y="26"/>
                    <a:pt x="0" y="21"/>
                    <a:pt x="0" y="21"/>
                  </a:cubicBezTo>
                  <a:cubicBezTo>
                    <a:pt x="0" y="21"/>
                    <a:pt x="6" y="6"/>
                    <a:pt x="5" y="4"/>
                  </a:cubicBezTo>
                  <a:cubicBezTo>
                    <a:pt x="4" y="2"/>
                    <a:pt x="9" y="0"/>
                    <a:pt x="9" y="0"/>
                  </a:cubicBezTo>
                  <a:lnTo>
                    <a:pt x="26" y="13"/>
                  </a:lnTo>
                  <a:close/>
                </a:path>
              </a:pathLst>
            </a:custGeom>
            <a:solidFill>
              <a:srgbClr val="DEB0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428">
              <a:extLst>
                <a:ext uri="{FF2B5EF4-FFF2-40B4-BE49-F238E27FC236}">
                  <a16:creationId xmlns:a16="http://schemas.microsoft.com/office/drawing/2014/main" id="{23FE5EF8-F087-2857-5D8D-D792CFA497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300" y="3432175"/>
              <a:ext cx="149225" cy="176213"/>
            </a:xfrm>
            <a:custGeom>
              <a:avLst/>
              <a:gdLst>
                <a:gd name="T0" fmla="*/ 2147483647 w 40"/>
                <a:gd name="T1" fmla="*/ 2147483647 h 47"/>
                <a:gd name="T2" fmla="*/ 2147483647 w 40"/>
                <a:gd name="T3" fmla="*/ 2147483647 h 47"/>
                <a:gd name="T4" fmla="*/ 2147483647 w 40"/>
                <a:gd name="T5" fmla="*/ 2147483647 h 47"/>
                <a:gd name="T6" fmla="*/ 2147483647 w 40"/>
                <a:gd name="T7" fmla="*/ 2147483647 h 47"/>
                <a:gd name="T8" fmla="*/ 2147483647 w 40"/>
                <a:gd name="T9" fmla="*/ 2147483647 h 47"/>
                <a:gd name="T10" fmla="*/ 2147483647 w 40"/>
                <a:gd name="T11" fmla="*/ 2147483647 h 47"/>
                <a:gd name="T12" fmla="*/ 2147483647 w 40"/>
                <a:gd name="T13" fmla="*/ 2147483647 h 47"/>
                <a:gd name="T14" fmla="*/ 2147483647 w 40"/>
                <a:gd name="T15" fmla="*/ 2147483647 h 47"/>
                <a:gd name="T16" fmla="*/ 2147483647 w 40"/>
                <a:gd name="T17" fmla="*/ 2147483647 h 47"/>
                <a:gd name="T18" fmla="*/ 2147483647 w 40"/>
                <a:gd name="T19" fmla="*/ 2147483647 h 47"/>
                <a:gd name="T20" fmla="*/ 2147483647 w 40"/>
                <a:gd name="T21" fmla="*/ 2147483647 h 47"/>
                <a:gd name="T22" fmla="*/ 2147483647 w 40"/>
                <a:gd name="T23" fmla="*/ 2147483647 h 47"/>
                <a:gd name="T24" fmla="*/ 2147483647 w 40"/>
                <a:gd name="T25" fmla="*/ 2147483647 h 47"/>
                <a:gd name="T26" fmla="*/ 2147483647 w 40"/>
                <a:gd name="T27" fmla="*/ 2147483647 h 47"/>
                <a:gd name="T28" fmla="*/ 2147483647 w 40"/>
                <a:gd name="T29" fmla="*/ 2147483647 h 47"/>
                <a:gd name="T30" fmla="*/ 2147483647 w 40"/>
                <a:gd name="T31" fmla="*/ 2147483647 h 47"/>
                <a:gd name="T32" fmla="*/ 2147483647 w 40"/>
                <a:gd name="T33" fmla="*/ 2147483647 h 47"/>
                <a:gd name="T34" fmla="*/ 2147483647 w 40"/>
                <a:gd name="T35" fmla="*/ 2147483647 h 47"/>
                <a:gd name="T36" fmla="*/ 2147483647 w 40"/>
                <a:gd name="T37" fmla="*/ 2147483647 h 47"/>
                <a:gd name="T38" fmla="*/ 2147483647 w 40"/>
                <a:gd name="T39" fmla="*/ 2147483647 h 47"/>
                <a:gd name="T40" fmla="*/ 2147483647 w 40"/>
                <a:gd name="T41" fmla="*/ 2147483647 h 47"/>
                <a:gd name="T42" fmla="*/ 2147483647 w 40"/>
                <a:gd name="T43" fmla="*/ 2147483647 h 47"/>
                <a:gd name="T44" fmla="*/ 2147483647 w 40"/>
                <a:gd name="T45" fmla="*/ 2147483647 h 47"/>
                <a:gd name="T46" fmla="*/ 2147483647 w 40"/>
                <a:gd name="T47" fmla="*/ 2147483647 h 47"/>
                <a:gd name="T48" fmla="*/ 2147483647 w 40"/>
                <a:gd name="T49" fmla="*/ 2147483647 h 47"/>
                <a:gd name="T50" fmla="*/ 2147483647 w 40"/>
                <a:gd name="T51" fmla="*/ 2147483647 h 47"/>
                <a:gd name="T52" fmla="*/ 2147483647 w 40"/>
                <a:gd name="T53" fmla="*/ 2147483647 h 47"/>
                <a:gd name="T54" fmla="*/ 2147483647 w 40"/>
                <a:gd name="T55" fmla="*/ 2147483647 h 4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0"/>
                <a:gd name="T85" fmla="*/ 0 h 47"/>
                <a:gd name="T86" fmla="*/ 40 w 40"/>
                <a:gd name="T87" fmla="*/ 47 h 47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0" h="47">
                  <a:moveTo>
                    <a:pt x="10" y="35"/>
                  </a:moveTo>
                  <a:cubicBezTo>
                    <a:pt x="12" y="36"/>
                    <a:pt x="13" y="38"/>
                    <a:pt x="14" y="39"/>
                  </a:cubicBezTo>
                  <a:cubicBezTo>
                    <a:pt x="15" y="40"/>
                    <a:pt x="15" y="40"/>
                    <a:pt x="19" y="43"/>
                  </a:cubicBezTo>
                  <a:cubicBezTo>
                    <a:pt x="20" y="44"/>
                    <a:pt x="21" y="44"/>
                    <a:pt x="22" y="44"/>
                  </a:cubicBezTo>
                  <a:cubicBezTo>
                    <a:pt x="25" y="45"/>
                    <a:pt x="27" y="46"/>
                    <a:pt x="30" y="47"/>
                  </a:cubicBezTo>
                  <a:cubicBezTo>
                    <a:pt x="31" y="47"/>
                    <a:pt x="31" y="47"/>
                    <a:pt x="32" y="47"/>
                  </a:cubicBezTo>
                  <a:cubicBezTo>
                    <a:pt x="33" y="47"/>
                    <a:pt x="34" y="46"/>
                    <a:pt x="35" y="44"/>
                  </a:cubicBezTo>
                  <a:cubicBezTo>
                    <a:pt x="35" y="44"/>
                    <a:pt x="36" y="44"/>
                    <a:pt x="36" y="44"/>
                  </a:cubicBezTo>
                  <a:cubicBezTo>
                    <a:pt x="36" y="43"/>
                    <a:pt x="35" y="42"/>
                    <a:pt x="35" y="41"/>
                  </a:cubicBezTo>
                  <a:cubicBezTo>
                    <a:pt x="35" y="40"/>
                    <a:pt x="36" y="40"/>
                    <a:pt x="36" y="40"/>
                  </a:cubicBezTo>
                  <a:cubicBezTo>
                    <a:pt x="36" y="39"/>
                    <a:pt x="36" y="38"/>
                    <a:pt x="36" y="38"/>
                  </a:cubicBezTo>
                  <a:cubicBezTo>
                    <a:pt x="36" y="38"/>
                    <a:pt x="37" y="37"/>
                    <a:pt x="37" y="36"/>
                  </a:cubicBezTo>
                  <a:cubicBezTo>
                    <a:pt x="37" y="36"/>
                    <a:pt x="37" y="35"/>
                    <a:pt x="37" y="35"/>
                  </a:cubicBezTo>
                  <a:cubicBezTo>
                    <a:pt x="38" y="34"/>
                    <a:pt x="39" y="33"/>
                    <a:pt x="40" y="33"/>
                  </a:cubicBezTo>
                  <a:cubicBezTo>
                    <a:pt x="40" y="33"/>
                    <a:pt x="40" y="32"/>
                    <a:pt x="40" y="32"/>
                  </a:cubicBezTo>
                  <a:cubicBezTo>
                    <a:pt x="40" y="31"/>
                    <a:pt x="39" y="29"/>
                    <a:pt x="38" y="28"/>
                  </a:cubicBezTo>
                  <a:cubicBezTo>
                    <a:pt x="37" y="27"/>
                    <a:pt x="36" y="26"/>
                    <a:pt x="37" y="25"/>
                  </a:cubicBezTo>
                  <a:cubicBezTo>
                    <a:pt x="37" y="24"/>
                    <a:pt x="37" y="23"/>
                    <a:pt x="37" y="23"/>
                  </a:cubicBezTo>
                  <a:cubicBezTo>
                    <a:pt x="38" y="21"/>
                    <a:pt x="37" y="19"/>
                    <a:pt x="37" y="18"/>
                  </a:cubicBezTo>
                  <a:cubicBezTo>
                    <a:pt x="36" y="16"/>
                    <a:pt x="36" y="15"/>
                    <a:pt x="36" y="14"/>
                  </a:cubicBezTo>
                  <a:cubicBezTo>
                    <a:pt x="36" y="12"/>
                    <a:pt x="36" y="11"/>
                    <a:pt x="35" y="10"/>
                  </a:cubicBezTo>
                  <a:cubicBezTo>
                    <a:pt x="32" y="8"/>
                    <a:pt x="31" y="5"/>
                    <a:pt x="27" y="3"/>
                  </a:cubicBezTo>
                  <a:cubicBezTo>
                    <a:pt x="21" y="0"/>
                    <a:pt x="14" y="1"/>
                    <a:pt x="8" y="4"/>
                  </a:cubicBezTo>
                  <a:cubicBezTo>
                    <a:pt x="6" y="5"/>
                    <a:pt x="5" y="6"/>
                    <a:pt x="3" y="8"/>
                  </a:cubicBezTo>
                  <a:cubicBezTo>
                    <a:pt x="2" y="9"/>
                    <a:pt x="2" y="11"/>
                    <a:pt x="1" y="12"/>
                  </a:cubicBezTo>
                  <a:cubicBezTo>
                    <a:pt x="0" y="16"/>
                    <a:pt x="0" y="20"/>
                    <a:pt x="1" y="23"/>
                  </a:cubicBezTo>
                  <a:cubicBezTo>
                    <a:pt x="1" y="26"/>
                    <a:pt x="3" y="30"/>
                    <a:pt x="6" y="32"/>
                  </a:cubicBezTo>
                  <a:cubicBezTo>
                    <a:pt x="8" y="33"/>
                    <a:pt x="9" y="34"/>
                    <a:pt x="10" y="35"/>
                  </a:cubicBezTo>
                </a:path>
              </a:pathLst>
            </a:custGeom>
            <a:solidFill>
              <a:srgbClr val="E2BB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429">
              <a:extLst>
                <a:ext uri="{FF2B5EF4-FFF2-40B4-BE49-F238E27FC236}">
                  <a16:creationId xmlns:a16="http://schemas.microsoft.com/office/drawing/2014/main" id="{3E4B16F1-105B-84B4-B267-1D47EE8EF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2887" y="3687762"/>
              <a:ext cx="101600" cy="98425"/>
            </a:xfrm>
            <a:custGeom>
              <a:avLst/>
              <a:gdLst>
                <a:gd name="T0" fmla="*/ 0 w 27"/>
                <a:gd name="T1" fmla="*/ 2147483647 h 26"/>
                <a:gd name="T2" fmla="*/ 2147483647 w 27"/>
                <a:gd name="T3" fmla="*/ 2147483647 h 26"/>
                <a:gd name="T4" fmla="*/ 2147483647 w 27"/>
                <a:gd name="T5" fmla="*/ 2147483647 h 26"/>
                <a:gd name="T6" fmla="*/ 2147483647 w 27"/>
                <a:gd name="T7" fmla="*/ 2147483647 h 26"/>
                <a:gd name="T8" fmla="*/ 2147483647 w 27"/>
                <a:gd name="T9" fmla="*/ 0 h 26"/>
                <a:gd name="T10" fmla="*/ 2147483647 w 27"/>
                <a:gd name="T11" fmla="*/ 0 h 26"/>
                <a:gd name="T12" fmla="*/ 2147483647 w 27"/>
                <a:gd name="T13" fmla="*/ 2147483647 h 26"/>
                <a:gd name="T14" fmla="*/ 2147483647 w 27"/>
                <a:gd name="T15" fmla="*/ 2147483647 h 26"/>
                <a:gd name="T16" fmla="*/ 2147483647 w 27"/>
                <a:gd name="T17" fmla="*/ 2147483647 h 26"/>
                <a:gd name="T18" fmla="*/ 2147483647 w 27"/>
                <a:gd name="T19" fmla="*/ 2147483647 h 26"/>
                <a:gd name="T20" fmla="*/ 2147483647 w 27"/>
                <a:gd name="T21" fmla="*/ 2147483647 h 26"/>
                <a:gd name="T22" fmla="*/ 2147483647 w 27"/>
                <a:gd name="T23" fmla="*/ 2147483647 h 26"/>
                <a:gd name="T24" fmla="*/ 2147483647 w 27"/>
                <a:gd name="T25" fmla="*/ 2147483647 h 26"/>
                <a:gd name="T26" fmla="*/ 2147483647 w 27"/>
                <a:gd name="T27" fmla="*/ 2147483647 h 26"/>
                <a:gd name="T28" fmla="*/ 2147483647 w 27"/>
                <a:gd name="T29" fmla="*/ 2147483647 h 26"/>
                <a:gd name="T30" fmla="*/ 2147483647 w 27"/>
                <a:gd name="T31" fmla="*/ 2147483647 h 26"/>
                <a:gd name="T32" fmla="*/ 2147483647 w 27"/>
                <a:gd name="T33" fmla="*/ 2147483647 h 26"/>
                <a:gd name="T34" fmla="*/ 2147483647 w 27"/>
                <a:gd name="T35" fmla="*/ 2147483647 h 26"/>
                <a:gd name="T36" fmla="*/ 2147483647 w 27"/>
                <a:gd name="T37" fmla="*/ 2147483647 h 26"/>
                <a:gd name="T38" fmla="*/ 2147483647 w 27"/>
                <a:gd name="T39" fmla="*/ 2147483647 h 26"/>
                <a:gd name="T40" fmla="*/ 2147483647 w 27"/>
                <a:gd name="T41" fmla="*/ 2147483647 h 26"/>
                <a:gd name="T42" fmla="*/ 2147483647 w 27"/>
                <a:gd name="T43" fmla="*/ 2147483647 h 26"/>
                <a:gd name="T44" fmla="*/ 2147483647 w 27"/>
                <a:gd name="T45" fmla="*/ 2147483647 h 26"/>
                <a:gd name="T46" fmla="*/ 2147483647 w 27"/>
                <a:gd name="T47" fmla="*/ 2147483647 h 26"/>
                <a:gd name="T48" fmla="*/ 2147483647 w 27"/>
                <a:gd name="T49" fmla="*/ 2147483647 h 26"/>
                <a:gd name="T50" fmla="*/ 2147483647 w 27"/>
                <a:gd name="T51" fmla="*/ 2147483647 h 26"/>
                <a:gd name="T52" fmla="*/ 0 w 27"/>
                <a:gd name="T53" fmla="*/ 2147483647 h 2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7"/>
                <a:gd name="T82" fmla="*/ 0 h 26"/>
                <a:gd name="T83" fmla="*/ 27 w 27"/>
                <a:gd name="T84" fmla="*/ 26 h 2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7" h="26">
                  <a:moveTo>
                    <a:pt x="0" y="16"/>
                  </a:moveTo>
                  <a:cubicBezTo>
                    <a:pt x="0" y="15"/>
                    <a:pt x="1" y="14"/>
                    <a:pt x="1" y="14"/>
                  </a:cubicBezTo>
                  <a:cubicBezTo>
                    <a:pt x="1" y="13"/>
                    <a:pt x="2" y="11"/>
                    <a:pt x="3" y="10"/>
                  </a:cubicBezTo>
                  <a:cubicBezTo>
                    <a:pt x="4" y="8"/>
                    <a:pt x="6" y="6"/>
                    <a:pt x="7" y="3"/>
                  </a:cubicBezTo>
                  <a:cubicBezTo>
                    <a:pt x="8" y="3"/>
                    <a:pt x="9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3"/>
                    <a:pt x="10" y="5"/>
                    <a:pt x="9" y="7"/>
                  </a:cubicBezTo>
                  <a:cubicBezTo>
                    <a:pt x="8" y="8"/>
                    <a:pt x="8" y="9"/>
                    <a:pt x="7" y="10"/>
                  </a:cubicBezTo>
                  <a:cubicBezTo>
                    <a:pt x="10" y="8"/>
                    <a:pt x="12" y="7"/>
                    <a:pt x="14" y="6"/>
                  </a:cubicBezTo>
                  <a:cubicBezTo>
                    <a:pt x="15" y="5"/>
                    <a:pt x="21" y="1"/>
                    <a:pt x="22" y="3"/>
                  </a:cubicBezTo>
                  <a:cubicBezTo>
                    <a:pt x="22" y="3"/>
                    <a:pt x="21" y="4"/>
                    <a:pt x="21" y="4"/>
                  </a:cubicBezTo>
                  <a:cubicBezTo>
                    <a:pt x="19" y="6"/>
                    <a:pt x="16" y="8"/>
                    <a:pt x="14" y="10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5"/>
                    <a:pt x="25" y="3"/>
                    <a:pt x="26" y="5"/>
                  </a:cubicBezTo>
                  <a:cubicBezTo>
                    <a:pt x="26" y="5"/>
                    <a:pt x="26" y="6"/>
                    <a:pt x="25" y="6"/>
                  </a:cubicBezTo>
                  <a:cubicBezTo>
                    <a:pt x="23" y="8"/>
                    <a:pt x="20" y="10"/>
                    <a:pt x="16" y="11"/>
                  </a:cubicBezTo>
                  <a:cubicBezTo>
                    <a:pt x="19" y="10"/>
                    <a:pt x="21" y="9"/>
                    <a:pt x="24" y="8"/>
                  </a:cubicBezTo>
                  <a:cubicBezTo>
                    <a:pt x="24" y="8"/>
                    <a:pt x="25" y="7"/>
                    <a:pt x="26" y="8"/>
                  </a:cubicBezTo>
                  <a:cubicBezTo>
                    <a:pt x="27" y="9"/>
                    <a:pt x="26" y="10"/>
                    <a:pt x="25" y="10"/>
                  </a:cubicBezTo>
                  <a:cubicBezTo>
                    <a:pt x="23" y="12"/>
                    <a:pt x="20" y="13"/>
                    <a:pt x="18" y="15"/>
                  </a:cubicBezTo>
                  <a:cubicBezTo>
                    <a:pt x="20" y="14"/>
                    <a:pt x="26" y="11"/>
                    <a:pt x="26" y="13"/>
                  </a:cubicBezTo>
                  <a:cubicBezTo>
                    <a:pt x="25" y="13"/>
                    <a:pt x="25" y="14"/>
                    <a:pt x="24" y="14"/>
                  </a:cubicBezTo>
                  <a:cubicBezTo>
                    <a:pt x="22" y="16"/>
                    <a:pt x="20" y="17"/>
                    <a:pt x="17" y="19"/>
                  </a:cubicBezTo>
                  <a:cubicBezTo>
                    <a:pt x="16" y="20"/>
                    <a:pt x="14" y="21"/>
                    <a:pt x="13" y="22"/>
                  </a:cubicBezTo>
                  <a:cubicBezTo>
                    <a:pt x="11" y="23"/>
                    <a:pt x="10" y="23"/>
                    <a:pt x="8" y="24"/>
                  </a:cubicBezTo>
                  <a:cubicBezTo>
                    <a:pt x="6" y="25"/>
                    <a:pt x="4" y="25"/>
                    <a:pt x="2" y="26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E2BB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430">
              <a:extLst>
                <a:ext uri="{FF2B5EF4-FFF2-40B4-BE49-F238E27FC236}">
                  <a16:creationId xmlns:a16="http://schemas.microsoft.com/office/drawing/2014/main" id="{6F192D45-0B4E-5309-0339-14DE6172DD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8450" y="3811587"/>
              <a:ext cx="120650" cy="74613"/>
            </a:xfrm>
            <a:custGeom>
              <a:avLst/>
              <a:gdLst>
                <a:gd name="T0" fmla="*/ 2147483647 w 32"/>
                <a:gd name="T1" fmla="*/ 2147483647 h 20"/>
                <a:gd name="T2" fmla="*/ 2147483647 w 32"/>
                <a:gd name="T3" fmla="*/ 2147483647 h 20"/>
                <a:gd name="T4" fmla="*/ 2147483647 w 32"/>
                <a:gd name="T5" fmla="*/ 2147483647 h 20"/>
                <a:gd name="T6" fmla="*/ 2147483647 w 32"/>
                <a:gd name="T7" fmla="*/ 2147483647 h 20"/>
                <a:gd name="T8" fmla="*/ 2147483647 w 32"/>
                <a:gd name="T9" fmla="*/ 0 h 20"/>
                <a:gd name="T10" fmla="*/ 2147483647 w 32"/>
                <a:gd name="T11" fmla="*/ 2147483647 h 20"/>
                <a:gd name="T12" fmla="*/ 2147483647 w 32"/>
                <a:gd name="T13" fmla="*/ 2147483647 h 20"/>
                <a:gd name="T14" fmla="*/ 2147483647 w 32"/>
                <a:gd name="T15" fmla="*/ 2147483647 h 20"/>
                <a:gd name="T16" fmla="*/ 2147483647 w 32"/>
                <a:gd name="T17" fmla="*/ 2147483647 h 20"/>
                <a:gd name="T18" fmla="*/ 2147483647 w 32"/>
                <a:gd name="T19" fmla="*/ 2147483647 h 20"/>
                <a:gd name="T20" fmla="*/ 2147483647 w 32"/>
                <a:gd name="T21" fmla="*/ 2147483647 h 20"/>
                <a:gd name="T22" fmla="*/ 2147483647 w 32"/>
                <a:gd name="T23" fmla="*/ 2147483647 h 20"/>
                <a:gd name="T24" fmla="*/ 2147483647 w 32"/>
                <a:gd name="T25" fmla="*/ 2147483647 h 20"/>
                <a:gd name="T26" fmla="*/ 2147483647 w 32"/>
                <a:gd name="T27" fmla="*/ 2147483647 h 20"/>
                <a:gd name="T28" fmla="*/ 2147483647 w 32"/>
                <a:gd name="T29" fmla="*/ 2147483647 h 20"/>
                <a:gd name="T30" fmla="*/ 2147483647 w 32"/>
                <a:gd name="T31" fmla="*/ 2147483647 h 20"/>
                <a:gd name="T32" fmla="*/ 2147483647 w 32"/>
                <a:gd name="T33" fmla="*/ 2147483647 h 20"/>
                <a:gd name="T34" fmla="*/ 2147483647 w 32"/>
                <a:gd name="T35" fmla="*/ 2147483647 h 20"/>
                <a:gd name="T36" fmla="*/ 2147483647 w 32"/>
                <a:gd name="T37" fmla="*/ 2147483647 h 20"/>
                <a:gd name="T38" fmla="*/ 2147483647 w 32"/>
                <a:gd name="T39" fmla="*/ 2147483647 h 20"/>
                <a:gd name="T40" fmla="*/ 2147483647 w 32"/>
                <a:gd name="T41" fmla="*/ 2147483647 h 20"/>
                <a:gd name="T42" fmla="*/ 2147483647 w 32"/>
                <a:gd name="T43" fmla="*/ 2147483647 h 20"/>
                <a:gd name="T44" fmla="*/ 2147483647 w 32"/>
                <a:gd name="T45" fmla="*/ 2147483647 h 20"/>
                <a:gd name="T46" fmla="*/ 2147483647 w 32"/>
                <a:gd name="T47" fmla="*/ 2147483647 h 20"/>
                <a:gd name="T48" fmla="*/ 2147483647 w 32"/>
                <a:gd name="T49" fmla="*/ 2147483647 h 20"/>
                <a:gd name="T50" fmla="*/ 0 w 32"/>
                <a:gd name="T51" fmla="*/ 2147483647 h 20"/>
                <a:gd name="T52" fmla="*/ 2147483647 w 32"/>
                <a:gd name="T53" fmla="*/ 2147483647 h 2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2"/>
                <a:gd name="T82" fmla="*/ 0 h 20"/>
                <a:gd name="T83" fmla="*/ 32 w 32"/>
                <a:gd name="T84" fmla="*/ 20 h 2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2" h="20">
                  <a:moveTo>
                    <a:pt x="5" y="6"/>
                  </a:moveTo>
                  <a:cubicBezTo>
                    <a:pt x="5" y="6"/>
                    <a:pt x="6" y="5"/>
                    <a:pt x="7" y="5"/>
                  </a:cubicBezTo>
                  <a:cubicBezTo>
                    <a:pt x="8" y="5"/>
                    <a:pt x="9" y="4"/>
                    <a:pt x="10" y="4"/>
                  </a:cubicBezTo>
                  <a:cubicBezTo>
                    <a:pt x="13" y="2"/>
                    <a:pt x="16" y="2"/>
                    <a:pt x="18" y="1"/>
                  </a:cubicBezTo>
                  <a:cubicBezTo>
                    <a:pt x="19" y="1"/>
                    <a:pt x="21" y="0"/>
                    <a:pt x="22" y="0"/>
                  </a:cubicBezTo>
                  <a:cubicBezTo>
                    <a:pt x="22" y="0"/>
                    <a:pt x="22" y="0"/>
                    <a:pt x="22" y="1"/>
                  </a:cubicBezTo>
                  <a:cubicBezTo>
                    <a:pt x="23" y="4"/>
                    <a:pt x="19" y="4"/>
                    <a:pt x="17" y="5"/>
                  </a:cubicBezTo>
                  <a:cubicBezTo>
                    <a:pt x="16" y="5"/>
                    <a:pt x="15" y="6"/>
                    <a:pt x="14" y="6"/>
                  </a:cubicBezTo>
                  <a:cubicBezTo>
                    <a:pt x="17" y="6"/>
                    <a:pt x="19" y="7"/>
                    <a:pt x="22" y="7"/>
                  </a:cubicBezTo>
                  <a:cubicBezTo>
                    <a:pt x="23" y="7"/>
                    <a:pt x="30" y="8"/>
                    <a:pt x="30" y="9"/>
                  </a:cubicBezTo>
                  <a:cubicBezTo>
                    <a:pt x="30" y="10"/>
                    <a:pt x="28" y="10"/>
                    <a:pt x="28" y="10"/>
                  </a:cubicBezTo>
                  <a:cubicBezTo>
                    <a:pt x="25" y="10"/>
                    <a:pt x="22" y="10"/>
                    <a:pt x="19" y="10"/>
                  </a:cubicBezTo>
                  <a:cubicBezTo>
                    <a:pt x="22" y="10"/>
                    <a:pt x="24" y="11"/>
                    <a:pt x="26" y="11"/>
                  </a:cubicBezTo>
                  <a:cubicBezTo>
                    <a:pt x="28" y="11"/>
                    <a:pt x="32" y="12"/>
                    <a:pt x="31" y="14"/>
                  </a:cubicBezTo>
                  <a:cubicBezTo>
                    <a:pt x="31" y="14"/>
                    <a:pt x="31" y="14"/>
                    <a:pt x="30" y="14"/>
                  </a:cubicBezTo>
                  <a:cubicBezTo>
                    <a:pt x="27" y="15"/>
                    <a:pt x="24" y="14"/>
                    <a:pt x="20" y="13"/>
                  </a:cubicBezTo>
                  <a:cubicBezTo>
                    <a:pt x="23" y="14"/>
                    <a:pt x="25" y="14"/>
                    <a:pt x="28" y="15"/>
                  </a:cubicBezTo>
                  <a:cubicBezTo>
                    <a:pt x="29" y="15"/>
                    <a:pt x="30" y="15"/>
                    <a:pt x="30" y="16"/>
                  </a:cubicBezTo>
                  <a:cubicBezTo>
                    <a:pt x="30" y="17"/>
                    <a:pt x="29" y="18"/>
                    <a:pt x="28" y="17"/>
                  </a:cubicBezTo>
                  <a:cubicBezTo>
                    <a:pt x="25" y="17"/>
                    <a:pt x="22" y="17"/>
                    <a:pt x="19" y="16"/>
                  </a:cubicBezTo>
                  <a:cubicBezTo>
                    <a:pt x="21" y="17"/>
                    <a:pt x="28" y="19"/>
                    <a:pt x="27" y="20"/>
                  </a:cubicBezTo>
                  <a:cubicBezTo>
                    <a:pt x="26" y="20"/>
                    <a:pt x="25" y="20"/>
                    <a:pt x="25" y="20"/>
                  </a:cubicBezTo>
                  <a:cubicBezTo>
                    <a:pt x="21" y="20"/>
                    <a:pt x="19" y="20"/>
                    <a:pt x="16" y="20"/>
                  </a:cubicBezTo>
                  <a:cubicBezTo>
                    <a:pt x="14" y="20"/>
                    <a:pt x="12" y="19"/>
                    <a:pt x="11" y="19"/>
                  </a:cubicBezTo>
                  <a:cubicBezTo>
                    <a:pt x="9" y="19"/>
                    <a:pt x="7" y="18"/>
                    <a:pt x="6" y="18"/>
                  </a:cubicBezTo>
                  <a:cubicBezTo>
                    <a:pt x="3" y="18"/>
                    <a:pt x="2" y="16"/>
                    <a:pt x="0" y="15"/>
                  </a:cubicBezTo>
                  <a:lnTo>
                    <a:pt x="5" y="6"/>
                  </a:lnTo>
                  <a:close/>
                </a:path>
              </a:pathLst>
            </a:custGeom>
            <a:solidFill>
              <a:srgbClr val="E2BB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431">
              <a:extLst>
                <a:ext uri="{FF2B5EF4-FFF2-40B4-BE49-F238E27FC236}">
                  <a16:creationId xmlns:a16="http://schemas.microsoft.com/office/drawing/2014/main" id="{B7B0D28C-3455-3188-D5E4-A985E54CF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537" y="3429000"/>
              <a:ext cx="150812" cy="157163"/>
            </a:xfrm>
            <a:custGeom>
              <a:avLst/>
              <a:gdLst>
                <a:gd name="T0" fmla="*/ 2147483647 w 40"/>
                <a:gd name="T1" fmla="*/ 2147483647 h 42"/>
                <a:gd name="T2" fmla="*/ 2147483647 w 40"/>
                <a:gd name="T3" fmla="*/ 2147483647 h 42"/>
                <a:gd name="T4" fmla="*/ 2147483647 w 40"/>
                <a:gd name="T5" fmla="*/ 2147483647 h 42"/>
                <a:gd name="T6" fmla="*/ 0 w 40"/>
                <a:gd name="T7" fmla="*/ 2147483647 h 42"/>
                <a:gd name="T8" fmla="*/ 2147483647 w 40"/>
                <a:gd name="T9" fmla="*/ 2147483647 h 42"/>
                <a:gd name="T10" fmla="*/ 2147483647 w 40"/>
                <a:gd name="T11" fmla="*/ 2147483647 h 42"/>
                <a:gd name="T12" fmla="*/ 2147483647 w 40"/>
                <a:gd name="T13" fmla="*/ 0 h 42"/>
                <a:gd name="T14" fmla="*/ 2147483647 w 40"/>
                <a:gd name="T15" fmla="*/ 2147483647 h 42"/>
                <a:gd name="T16" fmla="*/ 2147483647 w 40"/>
                <a:gd name="T17" fmla="*/ 2147483647 h 42"/>
                <a:gd name="T18" fmla="*/ 2147483647 w 40"/>
                <a:gd name="T19" fmla="*/ 2147483647 h 42"/>
                <a:gd name="T20" fmla="*/ 2147483647 w 40"/>
                <a:gd name="T21" fmla="*/ 2147483647 h 42"/>
                <a:gd name="T22" fmla="*/ 2147483647 w 40"/>
                <a:gd name="T23" fmla="*/ 2147483647 h 42"/>
                <a:gd name="T24" fmla="*/ 2147483647 w 40"/>
                <a:gd name="T25" fmla="*/ 2147483647 h 42"/>
                <a:gd name="T26" fmla="*/ 2147483647 w 40"/>
                <a:gd name="T27" fmla="*/ 2147483647 h 42"/>
                <a:gd name="T28" fmla="*/ 2147483647 w 40"/>
                <a:gd name="T29" fmla="*/ 2147483647 h 42"/>
                <a:gd name="T30" fmla="*/ 2147483647 w 40"/>
                <a:gd name="T31" fmla="*/ 2147483647 h 42"/>
                <a:gd name="T32" fmla="*/ 2147483647 w 40"/>
                <a:gd name="T33" fmla="*/ 2147483647 h 42"/>
                <a:gd name="T34" fmla="*/ 2147483647 w 40"/>
                <a:gd name="T35" fmla="*/ 2147483647 h 42"/>
                <a:gd name="T36" fmla="*/ 2147483647 w 40"/>
                <a:gd name="T37" fmla="*/ 2147483647 h 42"/>
                <a:gd name="T38" fmla="*/ 2147483647 w 40"/>
                <a:gd name="T39" fmla="*/ 2147483647 h 42"/>
                <a:gd name="T40" fmla="*/ 2147483647 w 40"/>
                <a:gd name="T41" fmla="*/ 2147483647 h 42"/>
                <a:gd name="T42" fmla="*/ 2147483647 w 40"/>
                <a:gd name="T43" fmla="*/ 2147483647 h 42"/>
                <a:gd name="T44" fmla="*/ 2147483647 w 40"/>
                <a:gd name="T45" fmla="*/ 2147483647 h 42"/>
                <a:gd name="T46" fmla="*/ 2147483647 w 40"/>
                <a:gd name="T47" fmla="*/ 2147483647 h 42"/>
                <a:gd name="T48" fmla="*/ 2147483647 w 40"/>
                <a:gd name="T49" fmla="*/ 2147483647 h 42"/>
                <a:gd name="T50" fmla="*/ 2147483647 w 40"/>
                <a:gd name="T51" fmla="*/ 2147483647 h 42"/>
                <a:gd name="T52" fmla="*/ 2147483647 w 40"/>
                <a:gd name="T53" fmla="*/ 2147483647 h 42"/>
                <a:gd name="T54" fmla="*/ 2147483647 w 40"/>
                <a:gd name="T55" fmla="*/ 2147483647 h 4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0"/>
                <a:gd name="T85" fmla="*/ 0 h 42"/>
                <a:gd name="T86" fmla="*/ 40 w 40"/>
                <a:gd name="T87" fmla="*/ 42 h 4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0" h="42">
                  <a:moveTo>
                    <a:pt x="6" y="40"/>
                  </a:moveTo>
                  <a:cubicBezTo>
                    <a:pt x="5" y="39"/>
                    <a:pt x="5" y="38"/>
                    <a:pt x="4" y="37"/>
                  </a:cubicBezTo>
                  <a:cubicBezTo>
                    <a:pt x="3" y="34"/>
                    <a:pt x="2" y="31"/>
                    <a:pt x="1" y="27"/>
                  </a:cubicBezTo>
                  <a:cubicBezTo>
                    <a:pt x="0" y="24"/>
                    <a:pt x="0" y="20"/>
                    <a:pt x="0" y="17"/>
                  </a:cubicBezTo>
                  <a:cubicBezTo>
                    <a:pt x="0" y="13"/>
                    <a:pt x="1" y="10"/>
                    <a:pt x="3" y="7"/>
                  </a:cubicBezTo>
                  <a:cubicBezTo>
                    <a:pt x="5" y="4"/>
                    <a:pt x="8" y="2"/>
                    <a:pt x="11" y="1"/>
                  </a:cubicBezTo>
                  <a:cubicBezTo>
                    <a:pt x="14" y="0"/>
                    <a:pt x="17" y="0"/>
                    <a:pt x="21" y="0"/>
                  </a:cubicBezTo>
                  <a:cubicBezTo>
                    <a:pt x="23" y="0"/>
                    <a:pt x="26" y="1"/>
                    <a:pt x="28" y="1"/>
                  </a:cubicBezTo>
                  <a:cubicBezTo>
                    <a:pt x="29" y="2"/>
                    <a:pt x="31" y="2"/>
                    <a:pt x="32" y="3"/>
                  </a:cubicBezTo>
                  <a:cubicBezTo>
                    <a:pt x="33" y="3"/>
                    <a:pt x="33" y="4"/>
                    <a:pt x="34" y="4"/>
                  </a:cubicBezTo>
                  <a:cubicBezTo>
                    <a:pt x="36" y="5"/>
                    <a:pt x="37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7" y="13"/>
                    <a:pt x="28" y="13"/>
                    <a:pt x="25" y="20"/>
                  </a:cubicBezTo>
                  <a:cubicBezTo>
                    <a:pt x="25" y="21"/>
                    <a:pt x="25" y="23"/>
                    <a:pt x="24" y="25"/>
                  </a:cubicBezTo>
                  <a:cubicBezTo>
                    <a:pt x="24" y="26"/>
                    <a:pt x="24" y="28"/>
                    <a:pt x="23" y="29"/>
                  </a:cubicBezTo>
                  <a:cubicBezTo>
                    <a:pt x="23" y="31"/>
                    <a:pt x="24" y="32"/>
                    <a:pt x="23" y="33"/>
                  </a:cubicBezTo>
                  <a:cubicBezTo>
                    <a:pt x="22" y="33"/>
                    <a:pt x="20" y="32"/>
                    <a:pt x="20" y="32"/>
                  </a:cubicBezTo>
                  <a:cubicBezTo>
                    <a:pt x="20" y="30"/>
                    <a:pt x="20" y="29"/>
                    <a:pt x="20" y="27"/>
                  </a:cubicBezTo>
                  <a:cubicBezTo>
                    <a:pt x="20" y="26"/>
                    <a:pt x="19" y="25"/>
                    <a:pt x="17" y="24"/>
                  </a:cubicBezTo>
                  <a:cubicBezTo>
                    <a:pt x="16" y="23"/>
                    <a:pt x="14" y="23"/>
                    <a:pt x="13" y="24"/>
                  </a:cubicBezTo>
                  <a:cubicBezTo>
                    <a:pt x="12" y="25"/>
                    <a:pt x="12" y="27"/>
                    <a:pt x="12" y="29"/>
                  </a:cubicBezTo>
                  <a:cubicBezTo>
                    <a:pt x="13" y="32"/>
                    <a:pt x="14" y="35"/>
                    <a:pt x="17" y="35"/>
                  </a:cubicBezTo>
                  <a:cubicBezTo>
                    <a:pt x="16" y="35"/>
                    <a:pt x="15" y="37"/>
                    <a:pt x="15" y="38"/>
                  </a:cubicBezTo>
                  <a:cubicBezTo>
                    <a:pt x="15" y="38"/>
                    <a:pt x="15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0" y="38"/>
                    <a:pt x="9" y="39"/>
                    <a:pt x="7" y="42"/>
                  </a:cubicBezTo>
                  <a:cubicBezTo>
                    <a:pt x="6" y="41"/>
                    <a:pt x="6" y="40"/>
                    <a:pt x="6" y="40"/>
                  </a:cubicBezTo>
                </a:path>
              </a:pathLst>
            </a:custGeom>
            <a:solidFill>
              <a:srgbClr val="594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432">
              <a:extLst>
                <a:ext uri="{FF2B5EF4-FFF2-40B4-BE49-F238E27FC236}">
                  <a16:creationId xmlns:a16="http://schemas.microsoft.com/office/drawing/2014/main" id="{59A934F0-0246-C781-FD7B-65C7FCC62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2537" y="3597275"/>
              <a:ext cx="125412" cy="200025"/>
            </a:xfrm>
            <a:custGeom>
              <a:avLst/>
              <a:gdLst>
                <a:gd name="T0" fmla="*/ 2147483647 w 33"/>
                <a:gd name="T1" fmla="*/ 2147483647 h 53"/>
                <a:gd name="T2" fmla="*/ 2147483647 w 33"/>
                <a:gd name="T3" fmla="*/ 2147483647 h 53"/>
                <a:gd name="T4" fmla="*/ 2147483647 w 33"/>
                <a:gd name="T5" fmla="*/ 2147483647 h 53"/>
                <a:gd name="T6" fmla="*/ 2147483647 w 33"/>
                <a:gd name="T7" fmla="*/ 2147483647 h 53"/>
                <a:gd name="T8" fmla="*/ 2147483647 w 33"/>
                <a:gd name="T9" fmla="*/ 2147483647 h 53"/>
                <a:gd name="T10" fmla="*/ 2147483647 w 33"/>
                <a:gd name="T11" fmla="*/ 2147483647 h 53"/>
                <a:gd name="T12" fmla="*/ 2147483647 w 33"/>
                <a:gd name="T13" fmla="*/ 2147483647 h 53"/>
                <a:gd name="T14" fmla="*/ 2147483647 w 33"/>
                <a:gd name="T15" fmla="*/ 2147483647 h 53"/>
                <a:gd name="T16" fmla="*/ 2147483647 w 33"/>
                <a:gd name="T17" fmla="*/ 2147483647 h 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"/>
                <a:gd name="T28" fmla="*/ 0 h 53"/>
                <a:gd name="T29" fmla="*/ 33 w 33"/>
                <a:gd name="T30" fmla="*/ 53 h 5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" h="53">
                  <a:moveTo>
                    <a:pt x="25" y="7"/>
                  </a:moveTo>
                  <a:cubicBezTo>
                    <a:pt x="26" y="9"/>
                    <a:pt x="27" y="12"/>
                    <a:pt x="27" y="15"/>
                  </a:cubicBezTo>
                  <a:cubicBezTo>
                    <a:pt x="31" y="28"/>
                    <a:pt x="32" y="38"/>
                    <a:pt x="32" y="41"/>
                  </a:cubicBezTo>
                  <a:cubicBezTo>
                    <a:pt x="33" y="44"/>
                    <a:pt x="33" y="48"/>
                    <a:pt x="33" y="53"/>
                  </a:cubicBezTo>
                  <a:cubicBezTo>
                    <a:pt x="24" y="41"/>
                    <a:pt x="16" y="35"/>
                    <a:pt x="11" y="28"/>
                  </a:cubicBezTo>
                  <a:cubicBezTo>
                    <a:pt x="5" y="21"/>
                    <a:pt x="1" y="14"/>
                    <a:pt x="1" y="12"/>
                  </a:cubicBezTo>
                  <a:cubicBezTo>
                    <a:pt x="0" y="10"/>
                    <a:pt x="1" y="7"/>
                    <a:pt x="3" y="5"/>
                  </a:cubicBezTo>
                  <a:cubicBezTo>
                    <a:pt x="9" y="0"/>
                    <a:pt x="21" y="9"/>
                    <a:pt x="21" y="9"/>
                  </a:cubicBezTo>
                  <a:lnTo>
                    <a:pt x="25" y="7"/>
                  </a:ln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433">
              <a:extLst>
                <a:ext uri="{FF2B5EF4-FFF2-40B4-BE49-F238E27FC236}">
                  <a16:creationId xmlns:a16="http://schemas.microsoft.com/office/drawing/2014/main" id="{6CBAE091-3497-C04D-0BD7-D57938732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0312" y="3635375"/>
              <a:ext cx="312737" cy="244475"/>
            </a:xfrm>
            <a:custGeom>
              <a:avLst/>
              <a:gdLst>
                <a:gd name="T0" fmla="*/ 2147483647 w 83"/>
                <a:gd name="T1" fmla="*/ 2147483647 h 65"/>
                <a:gd name="T2" fmla="*/ 2147483647 w 83"/>
                <a:gd name="T3" fmla="*/ 2147483647 h 65"/>
                <a:gd name="T4" fmla="*/ 2147483647 w 83"/>
                <a:gd name="T5" fmla="*/ 2147483647 h 65"/>
                <a:gd name="T6" fmla="*/ 2147483647 w 83"/>
                <a:gd name="T7" fmla="*/ 2147483647 h 65"/>
                <a:gd name="T8" fmla="*/ 2147483647 w 83"/>
                <a:gd name="T9" fmla="*/ 2147483647 h 65"/>
                <a:gd name="T10" fmla="*/ 2147483647 w 83"/>
                <a:gd name="T11" fmla="*/ 2147483647 h 65"/>
                <a:gd name="T12" fmla="*/ 2147483647 w 83"/>
                <a:gd name="T13" fmla="*/ 2147483647 h 65"/>
                <a:gd name="T14" fmla="*/ 2147483647 w 83"/>
                <a:gd name="T15" fmla="*/ 2147483647 h 6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3"/>
                <a:gd name="T25" fmla="*/ 0 h 65"/>
                <a:gd name="T26" fmla="*/ 83 w 83"/>
                <a:gd name="T27" fmla="*/ 65 h 6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3" h="65">
                  <a:moveTo>
                    <a:pt x="10" y="9"/>
                  </a:moveTo>
                  <a:cubicBezTo>
                    <a:pt x="22" y="0"/>
                    <a:pt x="32" y="13"/>
                    <a:pt x="38" y="23"/>
                  </a:cubicBezTo>
                  <a:cubicBezTo>
                    <a:pt x="41" y="28"/>
                    <a:pt x="44" y="34"/>
                    <a:pt x="49" y="39"/>
                  </a:cubicBezTo>
                  <a:cubicBezTo>
                    <a:pt x="51" y="38"/>
                    <a:pt x="76" y="29"/>
                    <a:pt x="75" y="27"/>
                  </a:cubicBezTo>
                  <a:cubicBezTo>
                    <a:pt x="78" y="32"/>
                    <a:pt x="81" y="35"/>
                    <a:pt x="83" y="40"/>
                  </a:cubicBezTo>
                  <a:cubicBezTo>
                    <a:pt x="75" y="47"/>
                    <a:pt x="55" y="59"/>
                    <a:pt x="48" y="62"/>
                  </a:cubicBezTo>
                  <a:cubicBezTo>
                    <a:pt x="40" y="65"/>
                    <a:pt x="23" y="40"/>
                    <a:pt x="15" y="33"/>
                  </a:cubicBezTo>
                  <a:cubicBezTo>
                    <a:pt x="9" y="27"/>
                    <a:pt x="0" y="16"/>
                    <a:pt x="10" y="9"/>
                  </a:cubicBezTo>
                </a:path>
              </a:pathLst>
            </a:custGeom>
            <a:solidFill>
              <a:srgbClr val="6263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434">
              <a:extLst>
                <a:ext uri="{FF2B5EF4-FFF2-40B4-BE49-F238E27FC236}">
                  <a16:creationId xmlns:a16="http://schemas.microsoft.com/office/drawing/2014/main" id="{F79E631A-AB94-4E98-B1F5-84487EB6E9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0475" y="3594100"/>
              <a:ext cx="87312" cy="63500"/>
            </a:xfrm>
            <a:custGeom>
              <a:avLst/>
              <a:gdLst>
                <a:gd name="T0" fmla="*/ 2147483647 w 55"/>
                <a:gd name="T1" fmla="*/ 0 h 40"/>
                <a:gd name="T2" fmla="*/ 2147483647 w 55"/>
                <a:gd name="T3" fmla="*/ 2147483647 h 40"/>
                <a:gd name="T4" fmla="*/ 2147483647 w 55"/>
                <a:gd name="T5" fmla="*/ 2147483647 h 40"/>
                <a:gd name="T6" fmla="*/ 0 w 55"/>
                <a:gd name="T7" fmla="*/ 2147483647 h 40"/>
                <a:gd name="T8" fmla="*/ 2147483647 w 55"/>
                <a:gd name="T9" fmla="*/ 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"/>
                <a:gd name="T16" fmla="*/ 0 h 40"/>
                <a:gd name="T17" fmla="*/ 55 w 55"/>
                <a:gd name="T18" fmla="*/ 40 h 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" h="40">
                  <a:moveTo>
                    <a:pt x="10" y="0"/>
                  </a:moveTo>
                  <a:lnTo>
                    <a:pt x="55" y="19"/>
                  </a:lnTo>
                  <a:lnTo>
                    <a:pt x="45" y="40"/>
                  </a:lnTo>
                  <a:lnTo>
                    <a:pt x="0" y="1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435">
              <a:extLst>
                <a:ext uri="{FF2B5EF4-FFF2-40B4-BE49-F238E27FC236}">
                  <a16:creationId xmlns:a16="http://schemas.microsoft.com/office/drawing/2014/main" id="{C608C2B8-D594-E22E-A812-671534EAF9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912" y="3619500"/>
              <a:ext cx="187325" cy="354013"/>
            </a:xfrm>
            <a:custGeom>
              <a:avLst/>
              <a:gdLst>
                <a:gd name="T0" fmla="*/ 2147483647 w 50"/>
                <a:gd name="T1" fmla="*/ 2147483647 h 94"/>
                <a:gd name="T2" fmla="*/ 2147483647 w 50"/>
                <a:gd name="T3" fmla="*/ 2147483647 h 94"/>
                <a:gd name="T4" fmla="*/ 2147483647 w 50"/>
                <a:gd name="T5" fmla="*/ 0 h 94"/>
                <a:gd name="T6" fmla="*/ 2147483647 w 50"/>
                <a:gd name="T7" fmla="*/ 2147483647 h 94"/>
                <a:gd name="T8" fmla="*/ 2147483647 w 50"/>
                <a:gd name="T9" fmla="*/ 2147483647 h 94"/>
                <a:gd name="T10" fmla="*/ 0 w 50"/>
                <a:gd name="T11" fmla="*/ 2147483647 h 94"/>
                <a:gd name="T12" fmla="*/ 2147483647 w 50"/>
                <a:gd name="T13" fmla="*/ 2147483647 h 94"/>
                <a:gd name="T14" fmla="*/ 0 w 50"/>
                <a:gd name="T15" fmla="*/ 2147483647 h 94"/>
                <a:gd name="T16" fmla="*/ 2147483647 w 50"/>
                <a:gd name="T17" fmla="*/ 2147483647 h 94"/>
                <a:gd name="T18" fmla="*/ 2147483647 w 50"/>
                <a:gd name="T19" fmla="*/ 2147483647 h 9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0"/>
                <a:gd name="T31" fmla="*/ 0 h 94"/>
                <a:gd name="T32" fmla="*/ 50 w 50"/>
                <a:gd name="T33" fmla="*/ 94 h 9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0" h="94">
                  <a:moveTo>
                    <a:pt x="43" y="27"/>
                  </a:moveTo>
                  <a:cubicBezTo>
                    <a:pt x="38" y="16"/>
                    <a:pt x="30" y="9"/>
                    <a:pt x="25" y="5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38"/>
                    <a:pt x="0" y="47"/>
                    <a:pt x="0" y="56"/>
                  </a:cubicBezTo>
                  <a:cubicBezTo>
                    <a:pt x="1" y="63"/>
                    <a:pt x="1" y="70"/>
                    <a:pt x="1" y="78"/>
                  </a:cubicBezTo>
                  <a:cubicBezTo>
                    <a:pt x="1" y="83"/>
                    <a:pt x="1" y="88"/>
                    <a:pt x="0" y="94"/>
                  </a:cubicBezTo>
                  <a:cubicBezTo>
                    <a:pt x="16" y="92"/>
                    <a:pt x="31" y="85"/>
                    <a:pt x="46" y="84"/>
                  </a:cubicBezTo>
                  <a:cubicBezTo>
                    <a:pt x="47" y="51"/>
                    <a:pt x="50" y="40"/>
                    <a:pt x="43" y="27"/>
                  </a:cubicBezTo>
                </a:path>
              </a:pathLst>
            </a:custGeom>
            <a:solidFill>
              <a:srgbClr val="3A0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436">
              <a:extLst>
                <a:ext uri="{FF2B5EF4-FFF2-40B4-BE49-F238E27FC236}">
                  <a16:creationId xmlns:a16="http://schemas.microsoft.com/office/drawing/2014/main" id="{1E2F4342-10D6-EEDF-12B3-1A4B47B3C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0475" y="3602037"/>
              <a:ext cx="112712" cy="134938"/>
            </a:xfrm>
            <a:custGeom>
              <a:avLst/>
              <a:gdLst>
                <a:gd name="T0" fmla="*/ 2147483647 w 30"/>
                <a:gd name="T1" fmla="*/ 0 h 36"/>
                <a:gd name="T2" fmla="*/ 2147483647 w 30"/>
                <a:gd name="T3" fmla="*/ 2147483647 h 36"/>
                <a:gd name="T4" fmla="*/ 2147483647 w 30"/>
                <a:gd name="T5" fmla="*/ 2147483647 h 36"/>
                <a:gd name="T6" fmla="*/ 2147483647 w 30"/>
                <a:gd name="T7" fmla="*/ 2147483647 h 36"/>
                <a:gd name="T8" fmla="*/ 2147483647 w 30"/>
                <a:gd name="T9" fmla="*/ 2147483647 h 36"/>
                <a:gd name="T10" fmla="*/ 0 w 30"/>
                <a:gd name="T11" fmla="*/ 2147483647 h 36"/>
                <a:gd name="T12" fmla="*/ 2147483647 w 30"/>
                <a:gd name="T13" fmla="*/ 0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"/>
                <a:gd name="T22" fmla="*/ 0 h 36"/>
                <a:gd name="T23" fmla="*/ 30 w 30"/>
                <a:gd name="T24" fmla="*/ 36 h 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" h="36">
                  <a:moveTo>
                    <a:pt x="2" y="0"/>
                  </a:moveTo>
                  <a:cubicBezTo>
                    <a:pt x="2" y="0"/>
                    <a:pt x="23" y="19"/>
                    <a:pt x="30" y="36"/>
                  </a:cubicBezTo>
                  <a:cubicBezTo>
                    <a:pt x="17" y="23"/>
                    <a:pt x="12" y="23"/>
                    <a:pt x="12" y="2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6263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437">
              <a:extLst>
                <a:ext uri="{FF2B5EF4-FFF2-40B4-BE49-F238E27FC236}">
                  <a16:creationId xmlns:a16="http://schemas.microsoft.com/office/drawing/2014/main" id="{E6F82CED-B8AA-FA85-2DB0-FDC2E2E48D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7137" y="3676650"/>
              <a:ext cx="368300" cy="214313"/>
            </a:xfrm>
            <a:custGeom>
              <a:avLst/>
              <a:gdLst>
                <a:gd name="T0" fmla="*/ 2147483647 w 98"/>
                <a:gd name="T1" fmla="*/ 2147483647 h 57"/>
                <a:gd name="T2" fmla="*/ 2147483647 w 98"/>
                <a:gd name="T3" fmla="*/ 2147483647 h 57"/>
                <a:gd name="T4" fmla="*/ 2147483647 w 98"/>
                <a:gd name="T5" fmla="*/ 2147483647 h 57"/>
                <a:gd name="T6" fmla="*/ 2147483647 w 98"/>
                <a:gd name="T7" fmla="*/ 2147483647 h 57"/>
                <a:gd name="T8" fmla="*/ 2147483647 w 98"/>
                <a:gd name="T9" fmla="*/ 2147483647 h 57"/>
                <a:gd name="T10" fmla="*/ 2147483647 w 98"/>
                <a:gd name="T11" fmla="*/ 2147483647 h 57"/>
                <a:gd name="T12" fmla="*/ 2147483647 w 98"/>
                <a:gd name="T13" fmla="*/ 2147483647 h 57"/>
                <a:gd name="T14" fmla="*/ 0 w 98"/>
                <a:gd name="T15" fmla="*/ 2147483647 h 57"/>
                <a:gd name="T16" fmla="*/ 2147483647 w 98"/>
                <a:gd name="T17" fmla="*/ 2147483647 h 57"/>
                <a:gd name="T18" fmla="*/ 2147483647 w 98"/>
                <a:gd name="T19" fmla="*/ 2147483647 h 57"/>
                <a:gd name="T20" fmla="*/ 2147483647 w 98"/>
                <a:gd name="T21" fmla="*/ 2147483647 h 57"/>
                <a:gd name="T22" fmla="*/ 2147483647 w 98"/>
                <a:gd name="T23" fmla="*/ 2147483647 h 57"/>
                <a:gd name="T24" fmla="*/ 2147483647 w 98"/>
                <a:gd name="T25" fmla="*/ 2147483647 h 5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8"/>
                <a:gd name="T40" fmla="*/ 0 h 57"/>
                <a:gd name="T41" fmla="*/ 98 w 98"/>
                <a:gd name="T42" fmla="*/ 57 h 5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8" h="57">
                  <a:moveTo>
                    <a:pt x="90" y="38"/>
                  </a:moveTo>
                  <a:cubicBezTo>
                    <a:pt x="92" y="38"/>
                    <a:pt x="94" y="38"/>
                    <a:pt x="97" y="38"/>
                  </a:cubicBezTo>
                  <a:cubicBezTo>
                    <a:pt x="97" y="39"/>
                    <a:pt x="98" y="40"/>
                    <a:pt x="98" y="40"/>
                  </a:cubicBezTo>
                  <a:cubicBezTo>
                    <a:pt x="98" y="45"/>
                    <a:pt x="98" y="51"/>
                    <a:pt x="98" y="56"/>
                  </a:cubicBezTo>
                  <a:cubicBezTo>
                    <a:pt x="94" y="56"/>
                    <a:pt x="87" y="55"/>
                    <a:pt x="83" y="55"/>
                  </a:cubicBezTo>
                  <a:cubicBezTo>
                    <a:pt x="71" y="57"/>
                    <a:pt x="41" y="50"/>
                    <a:pt x="38" y="48"/>
                  </a:cubicBezTo>
                  <a:cubicBezTo>
                    <a:pt x="30" y="42"/>
                    <a:pt x="21" y="36"/>
                    <a:pt x="13" y="30"/>
                  </a:cubicBezTo>
                  <a:cubicBezTo>
                    <a:pt x="8" y="26"/>
                    <a:pt x="0" y="19"/>
                    <a:pt x="0" y="12"/>
                  </a:cubicBezTo>
                  <a:cubicBezTo>
                    <a:pt x="0" y="12"/>
                    <a:pt x="1" y="11"/>
                    <a:pt x="1" y="11"/>
                  </a:cubicBezTo>
                  <a:cubicBezTo>
                    <a:pt x="4" y="0"/>
                    <a:pt x="18" y="5"/>
                    <a:pt x="24" y="8"/>
                  </a:cubicBezTo>
                  <a:cubicBezTo>
                    <a:pt x="29" y="11"/>
                    <a:pt x="33" y="15"/>
                    <a:pt x="38" y="20"/>
                  </a:cubicBezTo>
                  <a:cubicBezTo>
                    <a:pt x="45" y="26"/>
                    <a:pt x="43" y="30"/>
                    <a:pt x="53" y="31"/>
                  </a:cubicBezTo>
                  <a:cubicBezTo>
                    <a:pt x="63" y="33"/>
                    <a:pt x="80" y="38"/>
                    <a:pt x="90" y="38"/>
                  </a:cubicBezTo>
                </a:path>
              </a:pathLst>
            </a:custGeom>
            <a:solidFill>
              <a:srgbClr val="6263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438">
              <a:extLst>
                <a:ext uri="{FF2B5EF4-FFF2-40B4-BE49-F238E27FC236}">
                  <a16:creationId xmlns:a16="http://schemas.microsoft.com/office/drawing/2014/main" id="{DFBD2C5F-E40F-1E43-B6DC-BC9D0CDEF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0900" y="3560762"/>
              <a:ext cx="63500" cy="107950"/>
            </a:xfrm>
            <a:custGeom>
              <a:avLst/>
              <a:gdLst>
                <a:gd name="T0" fmla="*/ 2147483647 w 17"/>
                <a:gd name="T1" fmla="*/ 0 h 29"/>
                <a:gd name="T2" fmla="*/ 2147483647 w 17"/>
                <a:gd name="T3" fmla="*/ 2147483647 h 29"/>
                <a:gd name="T4" fmla="*/ 2147483647 w 17"/>
                <a:gd name="T5" fmla="*/ 2147483647 h 29"/>
                <a:gd name="T6" fmla="*/ 2147483647 w 17"/>
                <a:gd name="T7" fmla="*/ 2147483647 h 29"/>
                <a:gd name="T8" fmla="*/ 2147483647 w 17"/>
                <a:gd name="T9" fmla="*/ 0 h 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29"/>
                <a:gd name="T17" fmla="*/ 17 w 17"/>
                <a:gd name="T18" fmla="*/ 29 h 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29">
                  <a:moveTo>
                    <a:pt x="17" y="0"/>
                  </a:moveTo>
                  <a:cubicBezTo>
                    <a:pt x="15" y="3"/>
                    <a:pt x="12" y="5"/>
                    <a:pt x="10" y="7"/>
                  </a:cubicBezTo>
                  <a:cubicBezTo>
                    <a:pt x="3" y="13"/>
                    <a:pt x="1" y="15"/>
                    <a:pt x="1" y="15"/>
                  </a:cubicBezTo>
                  <a:cubicBezTo>
                    <a:pt x="0" y="15"/>
                    <a:pt x="4" y="21"/>
                    <a:pt x="2" y="29"/>
                  </a:cubicBezTo>
                  <a:cubicBezTo>
                    <a:pt x="10" y="21"/>
                    <a:pt x="15" y="11"/>
                    <a:pt x="17" y="0"/>
                  </a:cubicBezTo>
                </a:path>
              </a:pathLst>
            </a:custGeom>
            <a:solidFill>
              <a:srgbClr val="CCA6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439">
              <a:extLst>
                <a:ext uri="{FF2B5EF4-FFF2-40B4-BE49-F238E27FC236}">
                  <a16:creationId xmlns:a16="http://schemas.microsoft.com/office/drawing/2014/main" id="{441EA3A8-B1B0-1AD1-F0A1-635739A923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6612" y="3560762"/>
              <a:ext cx="123825" cy="157163"/>
            </a:xfrm>
            <a:custGeom>
              <a:avLst/>
              <a:gdLst>
                <a:gd name="T0" fmla="*/ 2147483647 w 33"/>
                <a:gd name="T1" fmla="*/ 2147483647 h 42"/>
                <a:gd name="T2" fmla="*/ 2147483647 w 33"/>
                <a:gd name="T3" fmla="*/ 2147483647 h 42"/>
                <a:gd name="T4" fmla="*/ 2147483647 w 33"/>
                <a:gd name="T5" fmla="*/ 2147483647 h 42"/>
                <a:gd name="T6" fmla="*/ 2147483647 w 33"/>
                <a:gd name="T7" fmla="*/ 0 h 42"/>
                <a:gd name="T8" fmla="*/ 2147483647 w 33"/>
                <a:gd name="T9" fmla="*/ 0 h 42"/>
                <a:gd name="T10" fmla="*/ 2147483647 w 33"/>
                <a:gd name="T11" fmla="*/ 2147483647 h 42"/>
                <a:gd name="T12" fmla="*/ 2147483647 w 33"/>
                <a:gd name="T13" fmla="*/ 2147483647 h 42"/>
                <a:gd name="T14" fmla="*/ 2147483647 w 33"/>
                <a:gd name="T15" fmla="*/ 2147483647 h 42"/>
                <a:gd name="T16" fmla="*/ 2147483647 w 33"/>
                <a:gd name="T17" fmla="*/ 2147483647 h 42"/>
                <a:gd name="T18" fmla="*/ 2147483647 w 33"/>
                <a:gd name="T19" fmla="*/ 2147483647 h 42"/>
                <a:gd name="T20" fmla="*/ 2147483647 w 33"/>
                <a:gd name="T21" fmla="*/ 2147483647 h 42"/>
                <a:gd name="T22" fmla="*/ 2147483647 w 33"/>
                <a:gd name="T23" fmla="*/ 2147483647 h 42"/>
                <a:gd name="T24" fmla="*/ 2147483647 w 33"/>
                <a:gd name="T25" fmla="*/ 2147483647 h 42"/>
                <a:gd name="T26" fmla="*/ 2147483647 w 33"/>
                <a:gd name="T27" fmla="*/ 2147483647 h 42"/>
                <a:gd name="T28" fmla="*/ 2147483647 w 33"/>
                <a:gd name="T29" fmla="*/ 2147483647 h 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3"/>
                <a:gd name="T46" fmla="*/ 0 h 42"/>
                <a:gd name="T47" fmla="*/ 33 w 33"/>
                <a:gd name="T48" fmla="*/ 42 h 4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3" h="42">
                  <a:moveTo>
                    <a:pt x="30" y="26"/>
                  </a:moveTo>
                  <a:cubicBezTo>
                    <a:pt x="29" y="25"/>
                    <a:pt x="28" y="24"/>
                    <a:pt x="27" y="23"/>
                  </a:cubicBezTo>
                  <a:cubicBezTo>
                    <a:pt x="26" y="21"/>
                    <a:pt x="24" y="18"/>
                    <a:pt x="23" y="16"/>
                  </a:cubicBezTo>
                  <a:cubicBezTo>
                    <a:pt x="22" y="11"/>
                    <a:pt x="21" y="5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9" y="11"/>
                    <a:pt x="14" y="21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3" y="34"/>
                    <a:pt x="0" y="38"/>
                    <a:pt x="4" y="40"/>
                  </a:cubicBezTo>
                  <a:cubicBezTo>
                    <a:pt x="6" y="42"/>
                    <a:pt x="17" y="38"/>
                    <a:pt x="21" y="37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3" y="36"/>
                    <a:pt x="24" y="33"/>
                    <a:pt x="24" y="32"/>
                  </a:cubicBezTo>
                  <a:cubicBezTo>
                    <a:pt x="25" y="31"/>
                    <a:pt x="25" y="30"/>
                    <a:pt x="26" y="29"/>
                  </a:cubicBezTo>
                  <a:cubicBezTo>
                    <a:pt x="27" y="29"/>
                    <a:pt x="27" y="28"/>
                    <a:pt x="28" y="28"/>
                  </a:cubicBezTo>
                  <a:cubicBezTo>
                    <a:pt x="29" y="28"/>
                    <a:pt x="31" y="28"/>
                    <a:pt x="32" y="28"/>
                  </a:cubicBezTo>
                  <a:cubicBezTo>
                    <a:pt x="33" y="27"/>
                    <a:pt x="31" y="26"/>
                    <a:pt x="30" y="26"/>
                  </a:cubicBezTo>
                </a:path>
              </a:pathLst>
            </a:custGeom>
            <a:solidFill>
              <a:srgbClr val="D8AD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440">
              <a:extLst>
                <a:ext uri="{FF2B5EF4-FFF2-40B4-BE49-F238E27FC236}">
                  <a16:creationId xmlns:a16="http://schemas.microsoft.com/office/drawing/2014/main" id="{DE6F14E0-5765-49D9-26CA-77B6C21C86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762" y="3662362"/>
              <a:ext cx="219075" cy="217488"/>
            </a:xfrm>
            <a:custGeom>
              <a:avLst/>
              <a:gdLst>
                <a:gd name="T0" fmla="*/ 2147483647 w 58"/>
                <a:gd name="T1" fmla="*/ 0 h 58"/>
                <a:gd name="T2" fmla="*/ 2147483647 w 58"/>
                <a:gd name="T3" fmla="*/ 2147483647 h 58"/>
                <a:gd name="T4" fmla="*/ 2147483647 w 58"/>
                <a:gd name="T5" fmla="*/ 2147483647 h 58"/>
                <a:gd name="T6" fmla="*/ 2147483647 w 58"/>
                <a:gd name="T7" fmla="*/ 2147483647 h 58"/>
                <a:gd name="T8" fmla="*/ 0 w 58"/>
                <a:gd name="T9" fmla="*/ 2147483647 h 58"/>
                <a:gd name="T10" fmla="*/ 2147483647 w 58"/>
                <a:gd name="T11" fmla="*/ 2147483647 h 58"/>
                <a:gd name="T12" fmla="*/ 2147483647 w 58"/>
                <a:gd name="T13" fmla="*/ 2147483647 h 58"/>
                <a:gd name="T14" fmla="*/ 2147483647 w 58"/>
                <a:gd name="T15" fmla="*/ 2147483647 h 58"/>
                <a:gd name="T16" fmla="*/ 2147483647 w 58"/>
                <a:gd name="T17" fmla="*/ 2147483647 h 58"/>
                <a:gd name="T18" fmla="*/ 2147483647 w 58"/>
                <a:gd name="T19" fmla="*/ 0 h 5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8"/>
                <a:gd name="T31" fmla="*/ 0 h 58"/>
                <a:gd name="T32" fmla="*/ 58 w 58"/>
                <a:gd name="T33" fmla="*/ 58 h 5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8" h="58">
                  <a:moveTo>
                    <a:pt x="58" y="0"/>
                  </a:moveTo>
                  <a:cubicBezTo>
                    <a:pt x="56" y="2"/>
                    <a:pt x="56" y="2"/>
                    <a:pt x="56" y="2"/>
                  </a:cubicBezTo>
                  <a:cubicBezTo>
                    <a:pt x="53" y="3"/>
                    <a:pt x="50" y="6"/>
                    <a:pt x="49" y="9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40" y="58"/>
                    <a:pt x="43" y="56"/>
                    <a:pt x="45" y="53"/>
                  </a:cubicBezTo>
                  <a:cubicBezTo>
                    <a:pt x="56" y="39"/>
                    <a:pt x="56" y="39"/>
                    <a:pt x="56" y="39"/>
                  </a:cubicBezTo>
                  <a:lnTo>
                    <a:pt x="58" y="0"/>
                  </a:lnTo>
                  <a:close/>
                </a:path>
              </a:pathLst>
            </a:custGeom>
            <a:solidFill>
              <a:srgbClr val="919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441">
              <a:extLst>
                <a:ext uri="{FF2B5EF4-FFF2-40B4-BE49-F238E27FC236}">
                  <a16:creationId xmlns:a16="http://schemas.microsoft.com/office/drawing/2014/main" id="{D218AC6D-84AB-BC6D-9A7F-A5B2921DD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5337" y="3451225"/>
              <a:ext cx="134937" cy="180975"/>
            </a:xfrm>
            <a:custGeom>
              <a:avLst/>
              <a:gdLst>
                <a:gd name="T0" fmla="*/ 2147483647 w 36"/>
                <a:gd name="T1" fmla="*/ 2147483647 h 48"/>
                <a:gd name="T2" fmla="*/ 2147483647 w 36"/>
                <a:gd name="T3" fmla="*/ 2147483647 h 48"/>
                <a:gd name="T4" fmla="*/ 2147483647 w 36"/>
                <a:gd name="T5" fmla="*/ 2147483647 h 48"/>
                <a:gd name="T6" fmla="*/ 2147483647 w 36"/>
                <a:gd name="T7" fmla="*/ 2147483647 h 48"/>
                <a:gd name="T8" fmla="*/ 2147483647 w 36"/>
                <a:gd name="T9" fmla="*/ 2147483647 h 48"/>
                <a:gd name="T10" fmla="*/ 2147483647 w 36"/>
                <a:gd name="T11" fmla="*/ 2147483647 h 48"/>
                <a:gd name="T12" fmla="*/ 2147483647 w 36"/>
                <a:gd name="T13" fmla="*/ 2147483647 h 48"/>
                <a:gd name="T14" fmla="*/ 2147483647 w 36"/>
                <a:gd name="T15" fmla="*/ 2147483647 h 48"/>
                <a:gd name="T16" fmla="*/ 2147483647 w 36"/>
                <a:gd name="T17" fmla="*/ 2147483647 h 48"/>
                <a:gd name="T18" fmla="*/ 2147483647 w 36"/>
                <a:gd name="T19" fmla="*/ 2147483647 h 48"/>
                <a:gd name="T20" fmla="*/ 2147483647 w 36"/>
                <a:gd name="T21" fmla="*/ 2147483647 h 48"/>
                <a:gd name="T22" fmla="*/ 2147483647 w 36"/>
                <a:gd name="T23" fmla="*/ 2147483647 h 48"/>
                <a:gd name="T24" fmla="*/ 2147483647 w 36"/>
                <a:gd name="T25" fmla="*/ 2147483647 h 48"/>
                <a:gd name="T26" fmla="*/ 2147483647 w 36"/>
                <a:gd name="T27" fmla="*/ 2147483647 h 48"/>
                <a:gd name="T28" fmla="*/ 2147483647 w 36"/>
                <a:gd name="T29" fmla="*/ 2147483647 h 48"/>
                <a:gd name="T30" fmla="*/ 2147483647 w 36"/>
                <a:gd name="T31" fmla="*/ 2147483647 h 48"/>
                <a:gd name="T32" fmla="*/ 2147483647 w 36"/>
                <a:gd name="T33" fmla="*/ 2147483647 h 48"/>
                <a:gd name="T34" fmla="*/ 2147483647 w 36"/>
                <a:gd name="T35" fmla="*/ 2147483647 h 48"/>
                <a:gd name="T36" fmla="*/ 2147483647 w 36"/>
                <a:gd name="T37" fmla="*/ 2147483647 h 4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6"/>
                <a:gd name="T58" fmla="*/ 0 h 48"/>
                <a:gd name="T59" fmla="*/ 36 w 36"/>
                <a:gd name="T60" fmla="*/ 48 h 4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6" h="48">
                  <a:moveTo>
                    <a:pt x="8" y="39"/>
                  </a:moveTo>
                  <a:cubicBezTo>
                    <a:pt x="7" y="39"/>
                    <a:pt x="7" y="40"/>
                    <a:pt x="7" y="40"/>
                  </a:cubicBezTo>
                  <a:cubicBezTo>
                    <a:pt x="7" y="41"/>
                    <a:pt x="8" y="42"/>
                    <a:pt x="8" y="42"/>
                  </a:cubicBezTo>
                  <a:cubicBezTo>
                    <a:pt x="8" y="43"/>
                    <a:pt x="8" y="44"/>
                    <a:pt x="8" y="44"/>
                  </a:cubicBezTo>
                  <a:cubicBezTo>
                    <a:pt x="8" y="46"/>
                    <a:pt x="10" y="47"/>
                    <a:pt x="11" y="47"/>
                  </a:cubicBezTo>
                  <a:cubicBezTo>
                    <a:pt x="13" y="48"/>
                    <a:pt x="14" y="47"/>
                    <a:pt x="16" y="47"/>
                  </a:cubicBezTo>
                  <a:cubicBezTo>
                    <a:pt x="22" y="45"/>
                    <a:pt x="27" y="42"/>
                    <a:pt x="31" y="37"/>
                  </a:cubicBezTo>
                  <a:cubicBezTo>
                    <a:pt x="34" y="33"/>
                    <a:pt x="34" y="27"/>
                    <a:pt x="35" y="22"/>
                  </a:cubicBezTo>
                  <a:cubicBezTo>
                    <a:pt x="36" y="18"/>
                    <a:pt x="36" y="15"/>
                    <a:pt x="35" y="12"/>
                  </a:cubicBezTo>
                  <a:cubicBezTo>
                    <a:pt x="35" y="11"/>
                    <a:pt x="34" y="10"/>
                    <a:pt x="34" y="9"/>
                  </a:cubicBezTo>
                  <a:cubicBezTo>
                    <a:pt x="30" y="1"/>
                    <a:pt x="21" y="0"/>
                    <a:pt x="13" y="3"/>
                  </a:cubicBezTo>
                  <a:cubicBezTo>
                    <a:pt x="6" y="6"/>
                    <a:pt x="2" y="14"/>
                    <a:pt x="3" y="22"/>
                  </a:cubicBezTo>
                  <a:cubicBezTo>
                    <a:pt x="4" y="22"/>
                    <a:pt x="4" y="23"/>
                    <a:pt x="4" y="24"/>
                  </a:cubicBezTo>
                  <a:cubicBezTo>
                    <a:pt x="5" y="26"/>
                    <a:pt x="3" y="28"/>
                    <a:pt x="3" y="29"/>
                  </a:cubicBezTo>
                  <a:cubicBezTo>
                    <a:pt x="2" y="30"/>
                    <a:pt x="0" y="34"/>
                    <a:pt x="2" y="34"/>
                  </a:cubicBezTo>
                  <a:cubicBezTo>
                    <a:pt x="3" y="35"/>
                    <a:pt x="4" y="34"/>
                    <a:pt x="5" y="35"/>
                  </a:cubicBezTo>
                  <a:cubicBezTo>
                    <a:pt x="5" y="36"/>
                    <a:pt x="6" y="37"/>
                    <a:pt x="6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38"/>
                    <a:pt x="7" y="39"/>
                    <a:pt x="8" y="39"/>
                  </a:cubicBezTo>
                </a:path>
              </a:pathLst>
            </a:custGeom>
            <a:solidFill>
              <a:srgbClr val="E2BB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442">
              <a:extLst>
                <a:ext uri="{FF2B5EF4-FFF2-40B4-BE49-F238E27FC236}">
                  <a16:creationId xmlns:a16="http://schemas.microsoft.com/office/drawing/2014/main" id="{63ABCDC0-4DCF-FC8B-ADD6-58CA29025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3912" y="3690937"/>
              <a:ext cx="87312" cy="158750"/>
            </a:xfrm>
            <a:custGeom>
              <a:avLst/>
              <a:gdLst>
                <a:gd name="T0" fmla="*/ 2147483647 w 23"/>
                <a:gd name="T1" fmla="*/ 0 h 42"/>
                <a:gd name="T2" fmla="*/ 2147483647 w 23"/>
                <a:gd name="T3" fmla="*/ 0 h 42"/>
                <a:gd name="T4" fmla="*/ 2147483647 w 23"/>
                <a:gd name="T5" fmla="*/ 2147483647 h 42"/>
                <a:gd name="T6" fmla="*/ 2147483647 w 23"/>
                <a:gd name="T7" fmla="*/ 2147483647 h 42"/>
                <a:gd name="T8" fmla="*/ 0 w 23"/>
                <a:gd name="T9" fmla="*/ 2147483647 h 42"/>
                <a:gd name="T10" fmla="*/ 2147483647 w 23"/>
                <a:gd name="T11" fmla="*/ 0 h 4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42"/>
                <a:gd name="T20" fmla="*/ 23 w 23"/>
                <a:gd name="T21" fmla="*/ 42 h 4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42">
                  <a:moveTo>
                    <a:pt x="6" y="0"/>
                  </a:moveTo>
                  <a:cubicBezTo>
                    <a:pt x="6" y="0"/>
                    <a:pt x="10" y="5"/>
                    <a:pt x="23" y="0"/>
                  </a:cubicBezTo>
                  <a:cubicBezTo>
                    <a:pt x="22" y="26"/>
                    <a:pt x="20" y="37"/>
                    <a:pt x="20" y="37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0" y="26"/>
                    <a:pt x="0" y="26"/>
                    <a:pt x="0" y="26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443">
              <a:extLst>
                <a:ext uri="{FF2B5EF4-FFF2-40B4-BE49-F238E27FC236}">
                  <a16:creationId xmlns:a16="http://schemas.microsoft.com/office/drawing/2014/main" id="{157C132B-65D5-BF7A-957A-740A1D9AE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2800" y="3673475"/>
              <a:ext cx="200025" cy="269875"/>
            </a:xfrm>
            <a:custGeom>
              <a:avLst/>
              <a:gdLst>
                <a:gd name="T0" fmla="*/ 2147483647 w 53"/>
                <a:gd name="T1" fmla="*/ 2147483647 h 72"/>
                <a:gd name="T2" fmla="*/ 2147483647 w 53"/>
                <a:gd name="T3" fmla="*/ 2147483647 h 72"/>
                <a:gd name="T4" fmla="*/ 2147483647 w 53"/>
                <a:gd name="T5" fmla="*/ 2147483647 h 72"/>
                <a:gd name="T6" fmla="*/ 2147483647 w 53"/>
                <a:gd name="T7" fmla="*/ 2147483647 h 72"/>
                <a:gd name="T8" fmla="*/ 2147483647 w 53"/>
                <a:gd name="T9" fmla="*/ 2147483647 h 72"/>
                <a:gd name="T10" fmla="*/ 2147483647 w 53"/>
                <a:gd name="T11" fmla="*/ 2147483647 h 72"/>
                <a:gd name="T12" fmla="*/ 2147483647 w 53"/>
                <a:gd name="T13" fmla="*/ 2147483647 h 72"/>
                <a:gd name="T14" fmla="*/ 2147483647 w 53"/>
                <a:gd name="T15" fmla="*/ 2147483647 h 72"/>
                <a:gd name="T16" fmla="*/ 2147483647 w 53"/>
                <a:gd name="T17" fmla="*/ 2147483647 h 72"/>
                <a:gd name="T18" fmla="*/ 2147483647 w 53"/>
                <a:gd name="T19" fmla="*/ 2147483647 h 72"/>
                <a:gd name="T20" fmla="*/ 2147483647 w 53"/>
                <a:gd name="T21" fmla="*/ 2147483647 h 72"/>
                <a:gd name="T22" fmla="*/ 2147483647 w 53"/>
                <a:gd name="T23" fmla="*/ 0 h 72"/>
                <a:gd name="T24" fmla="*/ 2147483647 w 53"/>
                <a:gd name="T25" fmla="*/ 0 h 72"/>
                <a:gd name="T26" fmla="*/ 2147483647 w 53"/>
                <a:gd name="T27" fmla="*/ 0 h 72"/>
                <a:gd name="T28" fmla="*/ 2147483647 w 53"/>
                <a:gd name="T29" fmla="*/ 2147483647 h 72"/>
                <a:gd name="T30" fmla="*/ 2147483647 w 53"/>
                <a:gd name="T31" fmla="*/ 2147483647 h 72"/>
                <a:gd name="T32" fmla="*/ 2147483647 w 53"/>
                <a:gd name="T33" fmla="*/ 2147483647 h 72"/>
                <a:gd name="T34" fmla="*/ 2147483647 w 53"/>
                <a:gd name="T35" fmla="*/ 2147483647 h 72"/>
                <a:gd name="T36" fmla="*/ 2147483647 w 53"/>
                <a:gd name="T37" fmla="*/ 2147483647 h 72"/>
                <a:gd name="T38" fmla="*/ 0 w 53"/>
                <a:gd name="T39" fmla="*/ 2147483647 h 72"/>
                <a:gd name="T40" fmla="*/ 2147483647 w 53"/>
                <a:gd name="T41" fmla="*/ 2147483647 h 72"/>
                <a:gd name="T42" fmla="*/ 2147483647 w 53"/>
                <a:gd name="T43" fmla="*/ 2147483647 h 72"/>
                <a:gd name="T44" fmla="*/ 2147483647 w 53"/>
                <a:gd name="T45" fmla="*/ 2147483647 h 7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3"/>
                <a:gd name="T70" fmla="*/ 0 h 72"/>
                <a:gd name="T71" fmla="*/ 53 w 53"/>
                <a:gd name="T72" fmla="*/ 72 h 7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3" h="72">
                  <a:moveTo>
                    <a:pt x="50" y="14"/>
                  </a:moveTo>
                  <a:cubicBezTo>
                    <a:pt x="47" y="10"/>
                    <a:pt x="47" y="10"/>
                    <a:pt x="47" y="1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9"/>
                    <a:pt x="13" y="28"/>
                    <a:pt x="8" y="30"/>
                  </a:cubicBezTo>
                  <a:cubicBezTo>
                    <a:pt x="8" y="30"/>
                    <a:pt x="8" y="28"/>
                    <a:pt x="8" y="27"/>
                  </a:cubicBezTo>
                  <a:cubicBezTo>
                    <a:pt x="8" y="27"/>
                    <a:pt x="8" y="26"/>
                    <a:pt x="8" y="25"/>
                  </a:cubicBezTo>
                  <a:cubicBezTo>
                    <a:pt x="8" y="23"/>
                    <a:pt x="8" y="21"/>
                    <a:pt x="8" y="19"/>
                  </a:cubicBezTo>
                  <a:cubicBezTo>
                    <a:pt x="8" y="16"/>
                    <a:pt x="9" y="12"/>
                    <a:pt x="9" y="9"/>
                  </a:cubicBezTo>
                  <a:cubicBezTo>
                    <a:pt x="9" y="7"/>
                    <a:pt x="10" y="6"/>
                    <a:pt x="10" y="4"/>
                  </a:cubicBezTo>
                  <a:cubicBezTo>
                    <a:pt x="10" y="3"/>
                    <a:pt x="10" y="3"/>
                    <a:pt x="10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1"/>
                    <a:pt x="10" y="1"/>
                    <a:pt x="10" y="2"/>
                  </a:cubicBezTo>
                  <a:cubicBezTo>
                    <a:pt x="10" y="3"/>
                    <a:pt x="9" y="4"/>
                    <a:pt x="9" y="4"/>
                  </a:cubicBezTo>
                  <a:cubicBezTo>
                    <a:pt x="8" y="6"/>
                    <a:pt x="8" y="8"/>
                    <a:pt x="7" y="9"/>
                  </a:cubicBezTo>
                  <a:cubicBezTo>
                    <a:pt x="6" y="13"/>
                    <a:pt x="5" y="16"/>
                    <a:pt x="4" y="19"/>
                  </a:cubicBezTo>
                  <a:cubicBezTo>
                    <a:pt x="3" y="22"/>
                    <a:pt x="2" y="25"/>
                    <a:pt x="1" y="28"/>
                  </a:cubicBezTo>
                  <a:cubicBezTo>
                    <a:pt x="1" y="30"/>
                    <a:pt x="0" y="31"/>
                    <a:pt x="0" y="33"/>
                  </a:cubicBezTo>
                  <a:cubicBezTo>
                    <a:pt x="0" y="35"/>
                    <a:pt x="15" y="72"/>
                    <a:pt x="15" y="72"/>
                  </a:cubicBezTo>
                  <a:cubicBezTo>
                    <a:pt x="15" y="72"/>
                    <a:pt x="28" y="72"/>
                    <a:pt x="53" y="69"/>
                  </a:cubicBezTo>
                  <a:cubicBezTo>
                    <a:pt x="49" y="56"/>
                    <a:pt x="50" y="14"/>
                    <a:pt x="50" y="14"/>
                  </a:cubicBezTo>
                </a:path>
              </a:pathLst>
            </a:custGeom>
            <a:solidFill>
              <a:srgbClr val="6263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444">
              <a:extLst>
                <a:ext uri="{FF2B5EF4-FFF2-40B4-BE49-F238E27FC236}">
                  <a16:creationId xmlns:a16="http://schemas.microsoft.com/office/drawing/2014/main" id="{6F5C4018-1FE4-42F7-3164-3228A6C2BC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1687" y="3451225"/>
              <a:ext cx="165100" cy="195263"/>
            </a:xfrm>
            <a:custGeom>
              <a:avLst/>
              <a:gdLst>
                <a:gd name="T0" fmla="*/ 2147483647 w 44"/>
                <a:gd name="T1" fmla="*/ 2147483647 h 52"/>
                <a:gd name="T2" fmla="*/ 2147483647 w 44"/>
                <a:gd name="T3" fmla="*/ 2147483647 h 52"/>
                <a:gd name="T4" fmla="*/ 2147483647 w 44"/>
                <a:gd name="T5" fmla="*/ 2147483647 h 52"/>
                <a:gd name="T6" fmla="*/ 2147483647 w 44"/>
                <a:gd name="T7" fmla="*/ 0 h 52"/>
                <a:gd name="T8" fmla="*/ 2147483647 w 44"/>
                <a:gd name="T9" fmla="*/ 2147483647 h 52"/>
                <a:gd name="T10" fmla="*/ 0 w 44"/>
                <a:gd name="T11" fmla="*/ 2147483647 h 52"/>
                <a:gd name="T12" fmla="*/ 2147483647 w 44"/>
                <a:gd name="T13" fmla="*/ 2147483647 h 52"/>
                <a:gd name="T14" fmla="*/ 2147483647 w 44"/>
                <a:gd name="T15" fmla="*/ 2147483647 h 52"/>
                <a:gd name="T16" fmla="*/ 2147483647 w 44"/>
                <a:gd name="T17" fmla="*/ 2147483647 h 52"/>
                <a:gd name="T18" fmla="*/ 2147483647 w 44"/>
                <a:gd name="T19" fmla="*/ 2147483647 h 52"/>
                <a:gd name="T20" fmla="*/ 2147483647 w 44"/>
                <a:gd name="T21" fmla="*/ 2147483647 h 52"/>
                <a:gd name="T22" fmla="*/ 2147483647 w 44"/>
                <a:gd name="T23" fmla="*/ 2147483647 h 52"/>
                <a:gd name="T24" fmla="*/ 2147483647 w 44"/>
                <a:gd name="T25" fmla="*/ 2147483647 h 52"/>
                <a:gd name="T26" fmla="*/ 2147483647 w 44"/>
                <a:gd name="T27" fmla="*/ 2147483647 h 52"/>
                <a:gd name="T28" fmla="*/ 2147483647 w 44"/>
                <a:gd name="T29" fmla="*/ 2147483647 h 5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4"/>
                <a:gd name="T46" fmla="*/ 0 h 52"/>
                <a:gd name="T47" fmla="*/ 44 w 44"/>
                <a:gd name="T48" fmla="*/ 52 h 5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4" h="52">
                  <a:moveTo>
                    <a:pt x="44" y="30"/>
                  </a:moveTo>
                  <a:cubicBezTo>
                    <a:pt x="44" y="27"/>
                    <a:pt x="44" y="25"/>
                    <a:pt x="43" y="23"/>
                  </a:cubicBezTo>
                  <a:cubicBezTo>
                    <a:pt x="42" y="17"/>
                    <a:pt x="39" y="11"/>
                    <a:pt x="35" y="6"/>
                  </a:cubicBezTo>
                  <a:cubicBezTo>
                    <a:pt x="31" y="2"/>
                    <a:pt x="24" y="0"/>
                    <a:pt x="18" y="0"/>
                  </a:cubicBezTo>
                  <a:cubicBezTo>
                    <a:pt x="14" y="1"/>
                    <a:pt x="10" y="2"/>
                    <a:pt x="7" y="5"/>
                  </a:cubicBezTo>
                  <a:cubicBezTo>
                    <a:pt x="1" y="9"/>
                    <a:pt x="0" y="15"/>
                    <a:pt x="0" y="22"/>
                  </a:cubicBezTo>
                  <a:cubicBezTo>
                    <a:pt x="2" y="21"/>
                    <a:pt x="4" y="22"/>
                    <a:pt x="6" y="22"/>
                  </a:cubicBezTo>
                  <a:cubicBezTo>
                    <a:pt x="6" y="20"/>
                    <a:pt x="6" y="18"/>
                    <a:pt x="7" y="17"/>
                  </a:cubicBezTo>
                  <a:cubicBezTo>
                    <a:pt x="7" y="19"/>
                    <a:pt x="8" y="21"/>
                    <a:pt x="8" y="22"/>
                  </a:cubicBezTo>
                  <a:cubicBezTo>
                    <a:pt x="10" y="23"/>
                    <a:pt x="12" y="23"/>
                    <a:pt x="14" y="24"/>
                  </a:cubicBezTo>
                  <a:cubicBezTo>
                    <a:pt x="14" y="24"/>
                    <a:pt x="15" y="21"/>
                    <a:pt x="16" y="21"/>
                  </a:cubicBezTo>
                  <a:cubicBezTo>
                    <a:pt x="17" y="21"/>
                    <a:pt x="18" y="24"/>
                    <a:pt x="19" y="25"/>
                  </a:cubicBezTo>
                  <a:cubicBezTo>
                    <a:pt x="20" y="28"/>
                    <a:pt x="21" y="32"/>
                    <a:pt x="22" y="35"/>
                  </a:cubicBezTo>
                  <a:cubicBezTo>
                    <a:pt x="22" y="41"/>
                    <a:pt x="22" y="47"/>
                    <a:pt x="21" y="52"/>
                  </a:cubicBezTo>
                  <a:cubicBezTo>
                    <a:pt x="24" y="51"/>
                    <a:pt x="42" y="43"/>
                    <a:pt x="44" y="30"/>
                  </a:cubicBezTo>
                </a:path>
              </a:pathLst>
            </a:custGeom>
            <a:solidFill>
              <a:srgbClr val="2B0D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445">
              <a:extLst>
                <a:ext uri="{FF2B5EF4-FFF2-40B4-BE49-F238E27FC236}">
                  <a16:creationId xmlns:a16="http://schemas.microsoft.com/office/drawing/2014/main" id="{00BAA1A7-EE14-637C-4DAC-3A3EDD2893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8650" y="3875087"/>
              <a:ext cx="117475" cy="49213"/>
            </a:xfrm>
            <a:custGeom>
              <a:avLst/>
              <a:gdLst>
                <a:gd name="T0" fmla="*/ 2147483647 w 31"/>
                <a:gd name="T1" fmla="*/ 2147483647 h 13"/>
                <a:gd name="T2" fmla="*/ 2147483647 w 31"/>
                <a:gd name="T3" fmla="*/ 2147483647 h 13"/>
                <a:gd name="T4" fmla="*/ 2147483647 w 31"/>
                <a:gd name="T5" fmla="*/ 2147483647 h 13"/>
                <a:gd name="T6" fmla="*/ 2147483647 w 31"/>
                <a:gd name="T7" fmla="*/ 2147483647 h 13"/>
                <a:gd name="T8" fmla="*/ 2147483647 w 31"/>
                <a:gd name="T9" fmla="*/ 2147483647 h 13"/>
                <a:gd name="T10" fmla="*/ 2147483647 w 31"/>
                <a:gd name="T11" fmla="*/ 2147483647 h 13"/>
                <a:gd name="T12" fmla="*/ 2147483647 w 31"/>
                <a:gd name="T13" fmla="*/ 2147483647 h 13"/>
                <a:gd name="T14" fmla="*/ 2147483647 w 31"/>
                <a:gd name="T15" fmla="*/ 2147483647 h 13"/>
                <a:gd name="T16" fmla="*/ 2147483647 w 31"/>
                <a:gd name="T17" fmla="*/ 2147483647 h 13"/>
                <a:gd name="T18" fmla="*/ 2147483647 w 31"/>
                <a:gd name="T19" fmla="*/ 2147483647 h 13"/>
                <a:gd name="T20" fmla="*/ 2147483647 w 31"/>
                <a:gd name="T21" fmla="*/ 2147483647 h 13"/>
                <a:gd name="T22" fmla="*/ 2147483647 w 31"/>
                <a:gd name="T23" fmla="*/ 2147483647 h 13"/>
                <a:gd name="T24" fmla="*/ 2147483647 w 31"/>
                <a:gd name="T25" fmla="*/ 2147483647 h 13"/>
                <a:gd name="T26" fmla="*/ 2147483647 w 31"/>
                <a:gd name="T27" fmla="*/ 2147483647 h 13"/>
                <a:gd name="T28" fmla="*/ 2147483647 w 31"/>
                <a:gd name="T29" fmla="*/ 2147483647 h 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1"/>
                <a:gd name="T46" fmla="*/ 0 h 13"/>
                <a:gd name="T47" fmla="*/ 31 w 31"/>
                <a:gd name="T48" fmla="*/ 13 h 1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1" h="13">
                  <a:moveTo>
                    <a:pt x="30" y="4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0"/>
                    <a:pt x="11" y="1"/>
                    <a:pt x="11" y="1"/>
                  </a:cubicBezTo>
                  <a:cubicBezTo>
                    <a:pt x="8" y="2"/>
                    <a:pt x="5" y="3"/>
                    <a:pt x="3" y="4"/>
                  </a:cubicBezTo>
                  <a:cubicBezTo>
                    <a:pt x="1" y="5"/>
                    <a:pt x="0" y="6"/>
                    <a:pt x="2" y="7"/>
                  </a:cubicBezTo>
                  <a:cubicBezTo>
                    <a:pt x="4" y="8"/>
                    <a:pt x="5" y="8"/>
                    <a:pt x="7" y="7"/>
                  </a:cubicBezTo>
                  <a:cubicBezTo>
                    <a:pt x="6" y="7"/>
                    <a:pt x="5" y="7"/>
                    <a:pt x="5" y="8"/>
                  </a:cubicBezTo>
                  <a:cubicBezTo>
                    <a:pt x="5" y="9"/>
                    <a:pt x="7" y="9"/>
                    <a:pt x="8" y="9"/>
                  </a:cubicBezTo>
                  <a:cubicBezTo>
                    <a:pt x="9" y="9"/>
                    <a:pt x="11" y="8"/>
                    <a:pt x="13" y="8"/>
                  </a:cubicBezTo>
                  <a:cubicBezTo>
                    <a:pt x="14" y="8"/>
                    <a:pt x="15" y="8"/>
                    <a:pt x="16" y="9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3" y="13"/>
                    <a:pt x="24" y="13"/>
                    <a:pt x="25" y="13"/>
                  </a:cubicBezTo>
                  <a:cubicBezTo>
                    <a:pt x="31" y="13"/>
                    <a:pt x="31" y="13"/>
                    <a:pt x="31" y="13"/>
                  </a:cubicBezTo>
                  <a:lnTo>
                    <a:pt x="30" y="4"/>
                  </a:lnTo>
                  <a:close/>
                </a:path>
              </a:pathLst>
            </a:custGeom>
            <a:solidFill>
              <a:srgbClr val="D8AD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446">
              <a:extLst>
                <a:ext uri="{FF2B5EF4-FFF2-40B4-BE49-F238E27FC236}">
                  <a16:creationId xmlns:a16="http://schemas.microsoft.com/office/drawing/2014/main" id="{8026DC5A-374B-6158-0454-D3BBC4B23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87" y="3852862"/>
              <a:ext cx="63500" cy="33338"/>
            </a:xfrm>
            <a:custGeom>
              <a:avLst/>
              <a:gdLst>
                <a:gd name="T0" fmla="*/ 2147483647 w 17"/>
                <a:gd name="T1" fmla="*/ 2147483647 h 9"/>
                <a:gd name="T2" fmla="*/ 2147483647 w 17"/>
                <a:gd name="T3" fmla="*/ 2147483647 h 9"/>
                <a:gd name="T4" fmla="*/ 0 w 17"/>
                <a:gd name="T5" fmla="*/ 2147483647 h 9"/>
                <a:gd name="T6" fmla="*/ 2147483647 w 17"/>
                <a:gd name="T7" fmla="*/ 2147483647 h 9"/>
                <a:gd name="T8" fmla="*/ 2147483647 w 17"/>
                <a:gd name="T9" fmla="*/ 2147483647 h 9"/>
                <a:gd name="T10" fmla="*/ 2147483647 w 17"/>
                <a:gd name="T11" fmla="*/ 2147483647 h 9"/>
                <a:gd name="T12" fmla="*/ 2147483647 w 17"/>
                <a:gd name="T13" fmla="*/ 2147483647 h 9"/>
                <a:gd name="T14" fmla="*/ 2147483647 w 17"/>
                <a:gd name="T15" fmla="*/ 2147483647 h 9"/>
                <a:gd name="T16" fmla="*/ 2147483647 w 17"/>
                <a:gd name="T17" fmla="*/ 2147483647 h 9"/>
                <a:gd name="T18" fmla="*/ 2147483647 w 17"/>
                <a:gd name="T19" fmla="*/ 2147483647 h 9"/>
                <a:gd name="T20" fmla="*/ 2147483647 w 17"/>
                <a:gd name="T21" fmla="*/ 0 h 9"/>
                <a:gd name="T22" fmla="*/ 2147483647 w 17"/>
                <a:gd name="T23" fmla="*/ 0 h 9"/>
                <a:gd name="T24" fmla="*/ 2147483647 w 17"/>
                <a:gd name="T25" fmla="*/ 0 h 9"/>
                <a:gd name="T26" fmla="*/ 2147483647 w 17"/>
                <a:gd name="T27" fmla="*/ 2147483647 h 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7"/>
                <a:gd name="T43" fmla="*/ 0 h 9"/>
                <a:gd name="T44" fmla="*/ 17 w 17"/>
                <a:gd name="T45" fmla="*/ 9 h 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7" h="9">
                  <a:moveTo>
                    <a:pt x="3" y="2"/>
                  </a:moveTo>
                  <a:cubicBezTo>
                    <a:pt x="2" y="3"/>
                    <a:pt x="2" y="4"/>
                    <a:pt x="2" y="5"/>
                  </a:cubicBezTo>
                  <a:cubicBezTo>
                    <a:pt x="1" y="6"/>
                    <a:pt x="1" y="7"/>
                    <a:pt x="0" y="8"/>
                  </a:cubicBezTo>
                  <a:cubicBezTo>
                    <a:pt x="0" y="8"/>
                    <a:pt x="1" y="9"/>
                    <a:pt x="1" y="9"/>
                  </a:cubicBezTo>
                  <a:cubicBezTo>
                    <a:pt x="2" y="9"/>
                    <a:pt x="2" y="9"/>
                    <a:pt x="2" y="8"/>
                  </a:cubicBezTo>
                  <a:cubicBezTo>
                    <a:pt x="3" y="9"/>
                    <a:pt x="3" y="9"/>
                    <a:pt x="4" y="8"/>
                  </a:cubicBezTo>
                  <a:cubicBezTo>
                    <a:pt x="5" y="7"/>
                    <a:pt x="5" y="5"/>
                    <a:pt x="7" y="5"/>
                  </a:cubicBezTo>
                  <a:cubicBezTo>
                    <a:pt x="8" y="5"/>
                    <a:pt x="9" y="5"/>
                    <a:pt x="10" y="5"/>
                  </a:cubicBezTo>
                  <a:cubicBezTo>
                    <a:pt x="13" y="5"/>
                    <a:pt x="15" y="5"/>
                    <a:pt x="17" y="5"/>
                  </a:cubicBezTo>
                  <a:cubicBezTo>
                    <a:pt x="17" y="5"/>
                    <a:pt x="16" y="3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ubicBezTo>
                    <a:pt x="12" y="0"/>
                    <a:pt x="10" y="0"/>
                    <a:pt x="8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4" y="1"/>
                    <a:pt x="3" y="1"/>
                    <a:pt x="3" y="2"/>
                  </a:cubicBezTo>
                </a:path>
              </a:pathLst>
            </a:custGeom>
            <a:solidFill>
              <a:srgbClr val="D8AD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447">
              <a:extLst>
                <a:ext uri="{FF2B5EF4-FFF2-40B4-BE49-F238E27FC236}">
                  <a16:creationId xmlns:a16="http://schemas.microsoft.com/office/drawing/2014/main" id="{F660B32A-7A1A-6374-3640-375DE34EA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150" y="3838575"/>
              <a:ext cx="101600" cy="41275"/>
            </a:xfrm>
            <a:custGeom>
              <a:avLst/>
              <a:gdLst>
                <a:gd name="T0" fmla="*/ 2147483647 w 27"/>
                <a:gd name="T1" fmla="*/ 2147483647 h 11"/>
                <a:gd name="T2" fmla="*/ 2147483647 w 27"/>
                <a:gd name="T3" fmla="*/ 2147483647 h 11"/>
                <a:gd name="T4" fmla="*/ 2147483647 w 27"/>
                <a:gd name="T5" fmla="*/ 2147483647 h 11"/>
                <a:gd name="T6" fmla="*/ 2147483647 w 27"/>
                <a:gd name="T7" fmla="*/ 2147483647 h 11"/>
                <a:gd name="T8" fmla="*/ 2147483647 w 27"/>
                <a:gd name="T9" fmla="*/ 2147483647 h 11"/>
                <a:gd name="T10" fmla="*/ 2147483647 w 27"/>
                <a:gd name="T11" fmla="*/ 2147483647 h 11"/>
                <a:gd name="T12" fmla="*/ 2147483647 w 27"/>
                <a:gd name="T13" fmla="*/ 2147483647 h 11"/>
                <a:gd name="T14" fmla="*/ 2147483647 w 27"/>
                <a:gd name="T15" fmla="*/ 2147483647 h 11"/>
                <a:gd name="T16" fmla="*/ 2147483647 w 27"/>
                <a:gd name="T17" fmla="*/ 2147483647 h 11"/>
                <a:gd name="T18" fmla="*/ 2147483647 w 27"/>
                <a:gd name="T19" fmla="*/ 2147483647 h 11"/>
                <a:gd name="T20" fmla="*/ 2147483647 w 27"/>
                <a:gd name="T21" fmla="*/ 0 h 11"/>
                <a:gd name="T22" fmla="*/ 2147483647 w 27"/>
                <a:gd name="T23" fmla="*/ 2147483647 h 11"/>
                <a:gd name="T24" fmla="*/ 2147483647 w 27"/>
                <a:gd name="T25" fmla="*/ 2147483647 h 11"/>
                <a:gd name="T26" fmla="*/ 2147483647 w 27"/>
                <a:gd name="T27" fmla="*/ 2147483647 h 11"/>
                <a:gd name="T28" fmla="*/ 2147483647 w 27"/>
                <a:gd name="T29" fmla="*/ 2147483647 h 11"/>
                <a:gd name="T30" fmla="*/ 2147483647 w 27"/>
                <a:gd name="T31" fmla="*/ 2147483647 h 11"/>
                <a:gd name="T32" fmla="*/ 2147483647 w 27"/>
                <a:gd name="T33" fmla="*/ 2147483647 h 11"/>
                <a:gd name="T34" fmla="*/ 2147483647 w 27"/>
                <a:gd name="T35" fmla="*/ 2147483647 h 11"/>
                <a:gd name="T36" fmla="*/ 2147483647 w 27"/>
                <a:gd name="T37" fmla="*/ 2147483647 h 1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"/>
                <a:gd name="T58" fmla="*/ 0 h 11"/>
                <a:gd name="T59" fmla="*/ 27 w 27"/>
                <a:gd name="T60" fmla="*/ 11 h 1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" h="11">
                  <a:moveTo>
                    <a:pt x="12" y="5"/>
                  </a:moveTo>
                  <a:cubicBezTo>
                    <a:pt x="12" y="5"/>
                    <a:pt x="12" y="5"/>
                    <a:pt x="13" y="6"/>
                  </a:cubicBezTo>
                  <a:cubicBezTo>
                    <a:pt x="13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6"/>
                    <a:pt x="7" y="7"/>
                    <a:pt x="8" y="8"/>
                  </a:cubicBezTo>
                  <a:cubicBezTo>
                    <a:pt x="9" y="9"/>
                    <a:pt x="10" y="9"/>
                    <a:pt x="11" y="9"/>
                  </a:cubicBezTo>
                  <a:cubicBezTo>
                    <a:pt x="13" y="8"/>
                    <a:pt x="14" y="9"/>
                    <a:pt x="16" y="10"/>
                  </a:cubicBezTo>
                  <a:cubicBezTo>
                    <a:pt x="20" y="11"/>
                    <a:pt x="24" y="10"/>
                    <a:pt x="27" y="9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0" y="1"/>
                    <a:pt x="8" y="1"/>
                  </a:cubicBezTo>
                  <a:cubicBezTo>
                    <a:pt x="7" y="2"/>
                    <a:pt x="5" y="2"/>
                    <a:pt x="4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2" y="6"/>
                    <a:pt x="2" y="7"/>
                    <a:pt x="1" y="8"/>
                  </a:cubicBezTo>
                  <a:cubicBezTo>
                    <a:pt x="1" y="8"/>
                    <a:pt x="0" y="10"/>
                    <a:pt x="1" y="11"/>
                  </a:cubicBezTo>
                  <a:cubicBezTo>
                    <a:pt x="1" y="11"/>
                    <a:pt x="2" y="11"/>
                    <a:pt x="2" y="10"/>
                  </a:cubicBezTo>
                  <a:cubicBezTo>
                    <a:pt x="3" y="9"/>
                    <a:pt x="4" y="7"/>
                    <a:pt x="5" y="6"/>
                  </a:cubicBezTo>
                  <a:cubicBezTo>
                    <a:pt x="7" y="5"/>
                    <a:pt x="10" y="5"/>
                    <a:pt x="12" y="5"/>
                  </a:cubicBezTo>
                </a:path>
              </a:pathLst>
            </a:custGeom>
            <a:solidFill>
              <a:srgbClr val="E2BB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448">
              <a:extLst>
                <a:ext uri="{FF2B5EF4-FFF2-40B4-BE49-F238E27FC236}">
                  <a16:creationId xmlns:a16="http://schemas.microsoft.com/office/drawing/2014/main" id="{49B5E360-F026-8797-473F-8C666534A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0" y="3654425"/>
              <a:ext cx="285750" cy="292100"/>
            </a:xfrm>
            <a:custGeom>
              <a:avLst/>
              <a:gdLst>
                <a:gd name="T0" fmla="*/ 2147483647 w 76"/>
                <a:gd name="T1" fmla="*/ 2147483647 h 78"/>
                <a:gd name="T2" fmla="*/ 2147483647 w 76"/>
                <a:gd name="T3" fmla="*/ 2147483647 h 78"/>
                <a:gd name="T4" fmla="*/ 2147483647 w 76"/>
                <a:gd name="T5" fmla="*/ 2147483647 h 78"/>
                <a:gd name="T6" fmla="*/ 2147483647 w 76"/>
                <a:gd name="T7" fmla="*/ 2147483647 h 78"/>
                <a:gd name="T8" fmla="*/ 2147483647 w 76"/>
                <a:gd name="T9" fmla="*/ 2147483647 h 78"/>
                <a:gd name="T10" fmla="*/ 2147483647 w 76"/>
                <a:gd name="T11" fmla="*/ 2147483647 h 78"/>
                <a:gd name="T12" fmla="*/ 0 w 76"/>
                <a:gd name="T13" fmla="*/ 2147483647 h 78"/>
                <a:gd name="T14" fmla="*/ 2147483647 w 76"/>
                <a:gd name="T15" fmla="*/ 2147483647 h 78"/>
                <a:gd name="T16" fmla="*/ 2147483647 w 76"/>
                <a:gd name="T17" fmla="*/ 2147483647 h 78"/>
                <a:gd name="T18" fmla="*/ 2147483647 w 76"/>
                <a:gd name="T19" fmla="*/ 2147483647 h 78"/>
                <a:gd name="T20" fmla="*/ 2147483647 w 76"/>
                <a:gd name="T21" fmla="*/ 2147483647 h 78"/>
                <a:gd name="T22" fmla="*/ 2147483647 w 76"/>
                <a:gd name="T23" fmla="*/ 2147483647 h 78"/>
                <a:gd name="T24" fmla="*/ 2147483647 w 76"/>
                <a:gd name="T25" fmla="*/ 2147483647 h 78"/>
                <a:gd name="T26" fmla="*/ 2147483647 w 76"/>
                <a:gd name="T27" fmla="*/ 2147483647 h 78"/>
                <a:gd name="T28" fmla="*/ 2147483647 w 76"/>
                <a:gd name="T29" fmla="*/ 2147483647 h 7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76"/>
                <a:gd name="T46" fmla="*/ 0 h 78"/>
                <a:gd name="T47" fmla="*/ 76 w 76"/>
                <a:gd name="T48" fmla="*/ 78 h 7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76" h="78">
                  <a:moveTo>
                    <a:pt x="59" y="1"/>
                  </a:moveTo>
                  <a:cubicBezTo>
                    <a:pt x="54" y="0"/>
                    <a:pt x="49" y="7"/>
                    <a:pt x="48" y="10"/>
                  </a:cubicBezTo>
                  <a:cubicBezTo>
                    <a:pt x="46" y="15"/>
                    <a:pt x="46" y="21"/>
                    <a:pt x="45" y="26"/>
                  </a:cubicBezTo>
                  <a:cubicBezTo>
                    <a:pt x="43" y="32"/>
                    <a:pt x="41" y="38"/>
                    <a:pt x="40" y="44"/>
                  </a:cubicBezTo>
                  <a:cubicBezTo>
                    <a:pt x="40" y="46"/>
                    <a:pt x="40" y="48"/>
                    <a:pt x="40" y="51"/>
                  </a:cubicBezTo>
                  <a:cubicBezTo>
                    <a:pt x="38" y="54"/>
                    <a:pt x="36" y="55"/>
                    <a:pt x="33" y="56"/>
                  </a:cubicBezTo>
                  <a:cubicBezTo>
                    <a:pt x="24" y="60"/>
                    <a:pt x="0" y="62"/>
                    <a:pt x="0" y="62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4" y="73"/>
                    <a:pt x="47" y="78"/>
                    <a:pt x="54" y="67"/>
                  </a:cubicBezTo>
                  <a:cubicBezTo>
                    <a:pt x="55" y="65"/>
                    <a:pt x="56" y="62"/>
                    <a:pt x="58" y="59"/>
                  </a:cubicBezTo>
                  <a:cubicBezTo>
                    <a:pt x="60" y="54"/>
                    <a:pt x="62" y="50"/>
                    <a:pt x="64" y="45"/>
                  </a:cubicBezTo>
                  <a:cubicBezTo>
                    <a:pt x="65" y="43"/>
                    <a:pt x="66" y="41"/>
                    <a:pt x="68" y="38"/>
                  </a:cubicBezTo>
                  <a:cubicBezTo>
                    <a:pt x="68" y="37"/>
                    <a:pt x="69" y="32"/>
                    <a:pt x="71" y="32"/>
                  </a:cubicBezTo>
                  <a:cubicBezTo>
                    <a:pt x="71" y="31"/>
                    <a:pt x="71" y="31"/>
                    <a:pt x="71" y="31"/>
                  </a:cubicBezTo>
                  <a:cubicBezTo>
                    <a:pt x="76" y="17"/>
                    <a:pt x="67" y="2"/>
                    <a:pt x="59" y="1"/>
                  </a:cubicBezTo>
                </a:path>
              </a:pathLst>
            </a:custGeom>
            <a:solidFill>
              <a:srgbClr val="9190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449">
              <a:extLst>
                <a:ext uri="{FF2B5EF4-FFF2-40B4-BE49-F238E27FC236}">
                  <a16:creationId xmlns:a16="http://schemas.microsoft.com/office/drawing/2014/main" id="{BF98D116-1E93-0006-71A3-83A6DCBFA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9262" y="3905250"/>
              <a:ext cx="7937" cy="4763"/>
            </a:xfrm>
            <a:custGeom>
              <a:avLst/>
              <a:gdLst>
                <a:gd name="T0" fmla="*/ 2147483647 w 2"/>
                <a:gd name="T1" fmla="*/ 0 h 1"/>
                <a:gd name="T2" fmla="*/ 2147483647 w 2"/>
                <a:gd name="T3" fmla="*/ 2147483647 h 1"/>
                <a:gd name="T4" fmla="*/ 2147483647 w 2"/>
                <a:gd name="T5" fmla="*/ 2147483647 h 1"/>
                <a:gd name="T6" fmla="*/ 2147483647 w 2"/>
                <a:gd name="T7" fmla="*/ 2147483647 h 1"/>
                <a:gd name="T8" fmla="*/ 2147483647 w 2"/>
                <a:gd name="T9" fmla="*/ 0 h 1"/>
                <a:gd name="T10" fmla="*/ 2147483647 w 2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"/>
                <a:gd name="T19" fmla="*/ 0 h 1"/>
                <a:gd name="T20" fmla="*/ 2 w 2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" h="1"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9BA6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450">
              <a:extLst>
                <a:ext uri="{FF2B5EF4-FFF2-40B4-BE49-F238E27FC236}">
                  <a16:creationId xmlns:a16="http://schemas.microsoft.com/office/drawing/2014/main" id="{DD85D266-0C16-8F49-8A8B-DFFD1BCB04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2437" y="3898900"/>
              <a:ext cx="4762" cy="6350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147483647 h 2"/>
                <a:gd name="T4" fmla="*/ 0 w 1"/>
                <a:gd name="T5" fmla="*/ 2147483647 h 2"/>
                <a:gd name="T6" fmla="*/ 2147483647 w 1"/>
                <a:gd name="T7" fmla="*/ 2147483647 h 2"/>
                <a:gd name="T8" fmla="*/ 2147483647 w 1"/>
                <a:gd name="T9" fmla="*/ 0 h 2"/>
                <a:gd name="T10" fmla="*/ 0 w 1"/>
                <a:gd name="T11" fmla="*/ 0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2"/>
                <a:gd name="T20" fmla="*/ 1 w 1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2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Rectangle 451">
              <a:extLst>
                <a:ext uri="{FF2B5EF4-FFF2-40B4-BE49-F238E27FC236}">
                  <a16:creationId xmlns:a16="http://schemas.microsoft.com/office/drawing/2014/main" id="{E1ED38A1-C5EB-9803-5ABC-D3CC77C91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5150" y="3916362"/>
              <a:ext cx="1587" cy="1588"/>
            </a:xfrm>
            <a:prstGeom prst="rect">
              <a:avLst/>
            </a:prstGeom>
            <a:solidFill>
              <a:srgbClr val="EA5F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91" name="Rectangle 452">
              <a:extLst>
                <a:ext uri="{FF2B5EF4-FFF2-40B4-BE49-F238E27FC236}">
                  <a16:creationId xmlns:a16="http://schemas.microsoft.com/office/drawing/2014/main" id="{C169C6AA-D8D1-69AE-BCEF-C6459F3549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5150" y="3905250"/>
              <a:ext cx="1587" cy="1588"/>
            </a:xfrm>
            <a:prstGeom prst="rect">
              <a:avLst/>
            </a:prstGeom>
            <a:solidFill>
              <a:srgbClr val="F97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92" name="Freeform 453">
              <a:extLst>
                <a:ext uri="{FF2B5EF4-FFF2-40B4-BE49-F238E27FC236}">
                  <a16:creationId xmlns:a16="http://schemas.microsoft.com/office/drawing/2014/main" id="{D0C0DAB1-CB74-AE79-17FD-36BD49C30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0375" y="3905250"/>
              <a:ext cx="104775" cy="11113"/>
            </a:xfrm>
            <a:custGeom>
              <a:avLst/>
              <a:gdLst>
                <a:gd name="T0" fmla="*/ 2147483647 w 66"/>
                <a:gd name="T1" fmla="*/ 0 h 7"/>
                <a:gd name="T2" fmla="*/ 0 w 66"/>
                <a:gd name="T3" fmla="*/ 0 h 7"/>
                <a:gd name="T4" fmla="*/ 0 w 66"/>
                <a:gd name="T5" fmla="*/ 2147483647 h 7"/>
                <a:gd name="T6" fmla="*/ 2147483647 w 66"/>
                <a:gd name="T7" fmla="*/ 2147483647 h 7"/>
                <a:gd name="T8" fmla="*/ 2147483647 w 66"/>
                <a:gd name="T9" fmla="*/ 2147483647 h 7"/>
                <a:gd name="T10" fmla="*/ 2147483647 w 66"/>
                <a:gd name="T11" fmla="*/ 2147483647 h 7"/>
                <a:gd name="T12" fmla="*/ 2147483647 w 66"/>
                <a:gd name="T13" fmla="*/ 0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7"/>
                <a:gd name="T23" fmla="*/ 66 w 66"/>
                <a:gd name="T24" fmla="*/ 7 h 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7">
                  <a:moveTo>
                    <a:pt x="7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5" y="3"/>
                  </a:lnTo>
                  <a:lnTo>
                    <a:pt x="66" y="7"/>
                  </a:lnTo>
                  <a:lnTo>
                    <a:pt x="66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EA5F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454">
              <a:extLst>
                <a:ext uri="{FF2B5EF4-FFF2-40B4-BE49-F238E27FC236}">
                  <a16:creationId xmlns:a16="http://schemas.microsoft.com/office/drawing/2014/main" id="{EEB9D1AE-FD96-977A-D1B8-84A75B3DA4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0375" y="3898900"/>
              <a:ext cx="104775" cy="11113"/>
            </a:xfrm>
            <a:custGeom>
              <a:avLst/>
              <a:gdLst>
                <a:gd name="T0" fmla="*/ 2147483647 w 66"/>
                <a:gd name="T1" fmla="*/ 2147483647 h 7"/>
                <a:gd name="T2" fmla="*/ 2147483647 w 66"/>
                <a:gd name="T3" fmla="*/ 0 h 7"/>
                <a:gd name="T4" fmla="*/ 0 w 66"/>
                <a:gd name="T5" fmla="*/ 2147483647 h 7"/>
                <a:gd name="T6" fmla="*/ 2147483647 w 66"/>
                <a:gd name="T7" fmla="*/ 2147483647 h 7"/>
                <a:gd name="T8" fmla="*/ 2147483647 w 66"/>
                <a:gd name="T9" fmla="*/ 2147483647 h 7"/>
                <a:gd name="T10" fmla="*/ 2147483647 w 66"/>
                <a:gd name="T11" fmla="*/ 2147483647 h 7"/>
                <a:gd name="T12" fmla="*/ 2147483647 w 66"/>
                <a:gd name="T13" fmla="*/ 2147483647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7"/>
                <a:gd name="T23" fmla="*/ 66 w 66"/>
                <a:gd name="T24" fmla="*/ 7 h 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7">
                  <a:moveTo>
                    <a:pt x="5" y="2"/>
                  </a:moveTo>
                  <a:lnTo>
                    <a:pt x="2" y="0"/>
                  </a:lnTo>
                  <a:lnTo>
                    <a:pt x="0" y="4"/>
                  </a:lnTo>
                  <a:lnTo>
                    <a:pt x="7" y="4"/>
                  </a:lnTo>
                  <a:lnTo>
                    <a:pt x="66" y="7"/>
                  </a:lnTo>
                  <a:lnTo>
                    <a:pt x="66" y="4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F977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455">
              <a:extLst>
                <a:ext uri="{FF2B5EF4-FFF2-40B4-BE49-F238E27FC236}">
                  <a16:creationId xmlns:a16="http://schemas.microsoft.com/office/drawing/2014/main" id="{A1E9B6B8-1C6D-8646-CF67-557BEA0234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7200" y="3898900"/>
              <a:ext cx="6350" cy="6350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0 h 4"/>
                <a:gd name="T4" fmla="*/ 0 w 4"/>
                <a:gd name="T5" fmla="*/ 2147483647 h 4"/>
                <a:gd name="T6" fmla="*/ 0 w 4"/>
                <a:gd name="T7" fmla="*/ 2147483647 h 4"/>
                <a:gd name="T8" fmla="*/ 2147483647 w 4"/>
                <a:gd name="T9" fmla="*/ 2147483647 h 4"/>
                <a:gd name="T10" fmla="*/ 2147483647 w 4"/>
                <a:gd name="T11" fmla="*/ 0 h 4"/>
                <a:gd name="T12" fmla="*/ 0 w 4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"/>
                <a:gd name="T22" fmla="*/ 0 h 4"/>
                <a:gd name="T23" fmla="*/ 4 w 4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" h="4">
                  <a:moveTo>
                    <a:pt x="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2" y="4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B7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456">
              <a:extLst>
                <a:ext uri="{FF2B5EF4-FFF2-40B4-BE49-F238E27FC236}">
                  <a16:creationId xmlns:a16="http://schemas.microsoft.com/office/drawing/2014/main" id="{456F3D09-A6D3-1061-591E-FF6BB6B7E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7200" y="3905250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0 w 2"/>
                <a:gd name="T5" fmla="*/ 2147483647 h 3"/>
                <a:gd name="T6" fmla="*/ 0 w 2"/>
                <a:gd name="T7" fmla="*/ 2147483647 h 3"/>
                <a:gd name="T8" fmla="*/ 2147483647 w 2"/>
                <a:gd name="T9" fmla="*/ 2147483647 h 3"/>
                <a:gd name="T10" fmla="*/ 2147483647 w 2"/>
                <a:gd name="T11" fmla="*/ 0 h 3"/>
                <a:gd name="T12" fmla="*/ 0 w 2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"/>
                <a:gd name="T22" fmla="*/ 0 h 3"/>
                <a:gd name="T23" fmla="*/ 2 w 2"/>
                <a:gd name="T24" fmla="*/ 3 h 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7A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457">
              <a:extLst>
                <a:ext uri="{FF2B5EF4-FFF2-40B4-BE49-F238E27FC236}">
                  <a16:creationId xmlns:a16="http://schemas.microsoft.com/office/drawing/2014/main" id="{409CB5E3-D4B4-0323-9AFC-B2F95C588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9912" y="3910012"/>
              <a:ext cx="11112" cy="3175"/>
            </a:xfrm>
            <a:custGeom>
              <a:avLst/>
              <a:gdLst>
                <a:gd name="T0" fmla="*/ 0 w 7"/>
                <a:gd name="T1" fmla="*/ 0 h 2"/>
                <a:gd name="T2" fmla="*/ 0 w 7"/>
                <a:gd name="T3" fmla="*/ 2147483647 h 2"/>
                <a:gd name="T4" fmla="*/ 2147483647 w 7"/>
                <a:gd name="T5" fmla="*/ 2147483647 h 2"/>
                <a:gd name="T6" fmla="*/ 2147483647 w 7"/>
                <a:gd name="T7" fmla="*/ 2147483647 h 2"/>
                <a:gd name="T8" fmla="*/ 0 w 7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2"/>
                <a:gd name="T17" fmla="*/ 7 w 7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2">
                  <a:moveTo>
                    <a:pt x="0" y="0"/>
                  </a:moveTo>
                  <a:lnTo>
                    <a:pt x="0" y="2"/>
                  </a:lnTo>
                  <a:lnTo>
                    <a:pt x="7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24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458">
              <a:extLst>
                <a:ext uri="{FF2B5EF4-FFF2-40B4-BE49-F238E27FC236}">
                  <a16:creationId xmlns:a16="http://schemas.microsoft.com/office/drawing/2014/main" id="{99AD1676-9449-5225-975C-A5179CEA09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9912" y="3910012"/>
              <a:ext cx="11112" cy="3175"/>
            </a:xfrm>
            <a:custGeom>
              <a:avLst/>
              <a:gdLst>
                <a:gd name="T0" fmla="*/ 0 w 7"/>
                <a:gd name="T1" fmla="*/ 0 h 2"/>
                <a:gd name="T2" fmla="*/ 2147483647 w 7"/>
                <a:gd name="T3" fmla="*/ 2147483647 h 2"/>
                <a:gd name="T4" fmla="*/ 2147483647 w 7"/>
                <a:gd name="T5" fmla="*/ 0 h 2"/>
                <a:gd name="T6" fmla="*/ 0 w 7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2"/>
                <a:gd name="T14" fmla="*/ 7 w 7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2">
                  <a:moveTo>
                    <a:pt x="0" y="0"/>
                  </a:moveTo>
                  <a:lnTo>
                    <a:pt x="7" y="2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459">
              <a:extLst>
                <a:ext uri="{FF2B5EF4-FFF2-40B4-BE49-F238E27FC236}">
                  <a16:creationId xmlns:a16="http://schemas.microsoft.com/office/drawing/2014/main" id="{38B6E0FC-90AB-2C1E-9917-1C6B3CFCF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150" y="3910012"/>
              <a:ext cx="4762" cy="6350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0 h 4"/>
                <a:gd name="T4" fmla="*/ 0 w 3"/>
                <a:gd name="T5" fmla="*/ 2147483647 h 4"/>
                <a:gd name="T6" fmla="*/ 0 w 3"/>
                <a:gd name="T7" fmla="*/ 2147483647 h 4"/>
                <a:gd name="T8" fmla="*/ 2147483647 w 3"/>
                <a:gd name="T9" fmla="*/ 2147483647 h 4"/>
                <a:gd name="T10" fmla="*/ 2147483647 w 3"/>
                <a:gd name="T11" fmla="*/ 0 h 4"/>
                <a:gd name="T12" fmla="*/ 0 w 3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"/>
                <a:gd name="T22" fmla="*/ 0 h 4"/>
                <a:gd name="T23" fmla="*/ 3 w 3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CB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460">
              <a:extLst>
                <a:ext uri="{FF2B5EF4-FFF2-40B4-BE49-F238E27FC236}">
                  <a16:creationId xmlns:a16="http://schemas.microsoft.com/office/drawing/2014/main" id="{E0FB6799-9A9A-0503-FDDE-0943ACDAB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150" y="3905250"/>
              <a:ext cx="7937" cy="4763"/>
            </a:xfrm>
            <a:custGeom>
              <a:avLst/>
              <a:gdLst>
                <a:gd name="T0" fmla="*/ 0 w 5"/>
                <a:gd name="T1" fmla="*/ 0 h 3"/>
                <a:gd name="T2" fmla="*/ 0 w 5"/>
                <a:gd name="T3" fmla="*/ 0 h 3"/>
                <a:gd name="T4" fmla="*/ 0 w 5"/>
                <a:gd name="T5" fmla="*/ 2147483647 h 3"/>
                <a:gd name="T6" fmla="*/ 0 w 5"/>
                <a:gd name="T7" fmla="*/ 2147483647 h 3"/>
                <a:gd name="T8" fmla="*/ 2147483647 w 5"/>
                <a:gd name="T9" fmla="*/ 2147483647 h 3"/>
                <a:gd name="T10" fmla="*/ 2147483647 w 5"/>
                <a:gd name="T11" fmla="*/ 2147483647 h 3"/>
                <a:gd name="T12" fmla="*/ 0 w 5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"/>
                <a:gd name="T22" fmla="*/ 0 h 3"/>
                <a:gd name="T23" fmla="*/ 5 w 5"/>
                <a:gd name="T24" fmla="*/ 3 h 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"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7DC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461">
              <a:extLst>
                <a:ext uri="{FF2B5EF4-FFF2-40B4-BE49-F238E27FC236}">
                  <a16:creationId xmlns:a16="http://schemas.microsoft.com/office/drawing/2014/main" id="{D5BC6446-1AFC-6863-B83B-E5AADB91EB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87" y="3871912"/>
              <a:ext cx="14287" cy="7938"/>
            </a:xfrm>
            <a:custGeom>
              <a:avLst/>
              <a:gdLst>
                <a:gd name="T0" fmla="*/ 2147483647 w 4"/>
                <a:gd name="T1" fmla="*/ 2147483647 h 2"/>
                <a:gd name="T2" fmla="*/ 0 w 4"/>
                <a:gd name="T3" fmla="*/ 2147483647 h 2"/>
                <a:gd name="T4" fmla="*/ 2147483647 w 4"/>
                <a:gd name="T5" fmla="*/ 0 h 2"/>
                <a:gd name="T6" fmla="*/ 2147483647 w 4"/>
                <a:gd name="T7" fmla="*/ 0 h 2"/>
                <a:gd name="T8" fmla="*/ 2147483647 w 4"/>
                <a:gd name="T9" fmla="*/ 2147483647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2"/>
                <a:gd name="T17" fmla="*/ 4 w 4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2">
                  <a:moveTo>
                    <a:pt x="4" y="2"/>
                  </a:moveTo>
                  <a:cubicBezTo>
                    <a:pt x="3" y="2"/>
                    <a:pt x="2" y="2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4" y="0"/>
                  </a:cubicBezTo>
                  <a:lnTo>
                    <a:pt x="4" y="2"/>
                  </a:lnTo>
                  <a:close/>
                </a:path>
              </a:pathLst>
            </a:custGeom>
            <a:solidFill>
              <a:srgbClr val="20B7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462">
              <a:extLst>
                <a:ext uri="{FF2B5EF4-FFF2-40B4-BE49-F238E27FC236}">
                  <a16:creationId xmlns:a16="http://schemas.microsoft.com/office/drawing/2014/main" id="{25ED0F1C-B0B3-9873-7D41-EB931CC761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0375" y="3860800"/>
              <a:ext cx="11112" cy="14288"/>
            </a:xfrm>
            <a:custGeom>
              <a:avLst/>
              <a:gdLst>
                <a:gd name="T0" fmla="*/ 2147483647 w 7"/>
                <a:gd name="T1" fmla="*/ 0 h 9"/>
                <a:gd name="T2" fmla="*/ 0 w 7"/>
                <a:gd name="T3" fmla="*/ 0 h 9"/>
                <a:gd name="T4" fmla="*/ 2147483647 w 7"/>
                <a:gd name="T5" fmla="*/ 2147483647 h 9"/>
                <a:gd name="T6" fmla="*/ 2147483647 w 7"/>
                <a:gd name="T7" fmla="*/ 2147483647 h 9"/>
                <a:gd name="T8" fmla="*/ 2147483647 w 7"/>
                <a:gd name="T9" fmla="*/ 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9"/>
                <a:gd name="T17" fmla="*/ 7 w 7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9">
                  <a:moveTo>
                    <a:pt x="7" y="0"/>
                  </a:moveTo>
                  <a:lnTo>
                    <a:pt x="0" y="0"/>
                  </a:lnTo>
                  <a:lnTo>
                    <a:pt x="2" y="9"/>
                  </a:lnTo>
                  <a:lnTo>
                    <a:pt x="7" y="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20B7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463">
              <a:extLst>
                <a:ext uri="{FF2B5EF4-FFF2-40B4-BE49-F238E27FC236}">
                  <a16:creationId xmlns:a16="http://schemas.microsoft.com/office/drawing/2014/main" id="{9CC6A988-6835-547B-03B6-705D96B77E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9587" y="3863975"/>
              <a:ext cx="6350" cy="15875"/>
            </a:xfrm>
            <a:custGeom>
              <a:avLst/>
              <a:gdLst>
                <a:gd name="T0" fmla="*/ 0 w 2"/>
                <a:gd name="T1" fmla="*/ 2147483647 h 4"/>
                <a:gd name="T2" fmla="*/ 0 w 2"/>
                <a:gd name="T3" fmla="*/ 0 h 4"/>
                <a:gd name="T4" fmla="*/ 2147483647 w 2"/>
                <a:gd name="T5" fmla="*/ 0 h 4"/>
                <a:gd name="T6" fmla="*/ 2147483647 w 2"/>
                <a:gd name="T7" fmla="*/ 2147483647 h 4"/>
                <a:gd name="T8" fmla="*/ 0 w 2"/>
                <a:gd name="T9" fmla="*/ 2147483647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4"/>
                <a:gd name="T17" fmla="*/ 2 w 2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4">
                  <a:moveTo>
                    <a:pt x="0" y="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4"/>
                    <a:pt x="0" y="4"/>
                  </a:cubicBezTo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464">
              <a:extLst>
                <a:ext uri="{FF2B5EF4-FFF2-40B4-BE49-F238E27FC236}">
                  <a16:creationId xmlns:a16="http://schemas.microsoft.com/office/drawing/2014/main" id="{C3A57251-240C-FE06-CB97-E3168D972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0700" y="3863975"/>
              <a:ext cx="55562" cy="15875"/>
            </a:xfrm>
            <a:custGeom>
              <a:avLst/>
              <a:gdLst>
                <a:gd name="T0" fmla="*/ 0 w 15"/>
                <a:gd name="T1" fmla="*/ 0 h 4"/>
                <a:gd name="T2" fmla="*/ 2147483647 w 15"/>
                <a:gd name="T3" fmla="*/ 2147483647 h 4"/>
                <a:gd name="T4" fmla="*/ 2147483647 w 15"/>
                <a:gd name="T5" fmla="*/ 2147483647 h 4"/>
                <a:gd name="T6" fmla="*/ 0 w 15"/>
                <a:gd name="T7" fmla="*/ 2147483647 h 4"/>
                <a:gd name="T8" fmla="*/ 0 w 15"/>
                <a:gd name="T9" fmla="*/ 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4"/>
                <a:gd name="T17" fmla="*/ 15 w 15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4">
                  <a:moveTo>
                    <a:pt x="0" y="0"/>
                  </a:moveTo>
                  <a:cubicBezTo>
                    <a:pt x="4" y="0"/>
                    <a:pt x="9" y="1"/>
                    <a:pt x="15" y="2"/>
                  </a:cubicBezTo>
                  <a:cubicBezTo>
                    <a:pt x="15" y="2"/>
                    <a:pt x="15" y="3"/>
                    <a:pt x="15" y="4"/>
                  </a:cubicBezTo>
                  <a:cubicBezTo>
                    <a:pt x="8" y="4"/>
                    <a:pt x="4" y="4"/>
                    <a:pt x="0" y="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465">
              <a:extLst>
                <a:ext uri="{FF2B5EF4-FFF2-40B4-BE49-F238E27FC236}">
                  <a16:creationId xmlns:a16="http://schemas.microsoft.com/office/drawing/2014/main" id="{1C3CAFA1-7B4D-2CAB-8744-E100515649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1487" y="3852862"/>
              <a:ext cx="60325" cy="15875"/>
            </a:xfrm>
            <a:custGeom>
              <a:avLst/>
              <a:gdLst>
                <a:gd name="T0" fmla="*/ 0 w 16"/>
                <a:gd name="T1" fmla="*/ 2147483647 h 4"/>
                <a:gd name="T2" fmla="*/ 2147483647 w 16"/>
                <a:gd name="T3" fmla="*/ 2147483647 h 4"/>
                <a:gd name="T4" fmla="*/ 2147483647 w 16"/>
                <a:gd name="T5" fmla="*/ 2147483647 h 4"/>
                <a:gd name="T6" fmla="*/ 2147483647 w 16"/>
                <a:gd name="T7" fmla="*/ 2147483647 h 4"/>
                <a:gd name="T8" fmla="*/ 2147483647 w 16"/>
                <a:gd name="T9" fmla="*/ 2147483647 h 4"/>
                <a:gd name="T10" fmla="*/ 2147483647 w 16"/>
                <a:gd name="T11" fmla="*/ 2147483647 h 4"/>
                <a:gd name="T12" fmla="*/ 2147483647 w 16"/>
                <a:gd name="T13" fmla="*/ 2147483647 h 4"/>
                <a:gd name="T14" fmla="*/ 2147483647 w 16"/>
                <a:gd name="T15" fmla="*/ 2147483647 h 4"/>
                <a:gd name="T16" fmla="*/ 2147483647 w 16"/>
                <a:gd name="T17" fmla="*/ 2147483647 h 4"/>
                <a:gd name="T18" fmla="*/ 2147483647 w 16"/>
                <a:gd name="T19" fmla="*/ 2147483647 h 4"/>
                <a:gd name="T20" fmla="*/ 0 w 16"/>
                <a:gd name="T21" fmla="*/ 2147483647 h 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"/>
                <a:gd name="T34" fmla="*/ 0 h 4"/>
                <a:gd name="T35" fmla="*/ 16 w 16"/>
                <a:gd name="T36" fmla="*/ 4 h 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" h="4">
                  <a:moveTo>
                    <a:pt x="0" y="2"/>
                  </a:moveTo>
                  <a:cubicBezTo>
                    <a:pt x="0" y="2"/>
                    <a:pt x="0" y="2"/>
                    <a:pt x="1" y="1"/>
                  </a:cubicBezTo>
                  <a:cubicBezTo>
                    <a:pt x="2" y="0"/>
                    <a:pt x="4" y="0"/>
                    <a:pt x="6" y="1"/>
                  </a:cubicBezTo>
                  <a:cubicBezTo>
                    <a:pt x="11" y="1"/>
                    <a:pt x="16" y="1"/>
                    <a:pt x="16" y="1"/>
                  </a:cubicBezTo>
                  <a:cubicBezTo>
                    <a:pt x="16" y="1"/>
                    <a:pt x="15" y="3"/>
                    <a:pt x="13" y="2"/>
                  </a:cubicBezTo>
                  <a:cubicBezTo>
                    <a:pt x="11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3" y="4"/>
                    <a:pt x="1" y="3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466">
              <a:extLst>
                <a:ext uri="{FF2B5EF4-FFF2-40B4-BE49-F238E27FC236}">
                  <a16:creationId xmlns:a16="http://schemas.microsoft.com/office/drawing/2014/main" id="{5D06EC1A-875E-38F0-FB14-736F9D9E6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2762" y="3863975"/>
              <a:ext cx="7937" cy="15875"/>
            </a:xfrm>
            <a:custGeom>
              <a:avLst/>
              <a:gdLst>
                <a:gd name="T0" fmla="*/ 0 w 2"/>
                <a:gd name="T1" fmla="*/ 2147483647 h 4"/>
                <a:gd name="T2" fmla="*/ 2147483647 w 2"/>
                <a:gd name="T3" fmla="*/ 0 h 4"/>
                <a:gd name="T4" fmla="*/ 2147483647 w 2"/>
                <a:gd name="T5" fmla="*/ 0 h 4"/>
                <a:gd name="T6" fmla="*/ 2147483647 w 2"/>
                <a:gd name="T7" fmla="*/ 2147483647 h 4"/>
                <a:gd name="T8" fmla="*/ 0 w 2"/>
                <a:gd name="T9" fmla="*/ 2147483647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4"/>
                <a:gd name="T17" fmla="*/ 2 w 2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4">
                  <a:moveTo>
                    <a:pt x="0" y="4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0" y="4"/>
                  </a:cubicBezTo>
                </a:path>
              </a:pathLst>
            </a:custGeom>
            <a:solidFill>
              <a:srgbClr val="20B7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467">
              <a:extLst>
                <a:ext uri="{FF2B5EF4-FFF2-40B4-BE49-F238E27FC236}">
                  <a16:creationId xmlns:a16="http://schemas.microsoft.com/office/drawing/2014/main" id="{75E7D25D-6BA2-C588-2E17-C9ECB23316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8312" y="3860800"/>
              <a:ext cx="41275" cy="19050"/>
            </a:xfrm>
            <a:custGeom>
              <a:avLst/>
              <a:gdLst>
                <a:gd name="T0" fmla="*/ 0 w 11"/>
                <a:gd name="T1" fmla="*/ 2147483647 h 5"/>
                <a:gd name="T2" fmla="*/ 2147483647 w 11"/>
                <a:gd name="T3" fmla="*/ 0 h 5"/>
                <a:gd name="T4" fmla="*/ 2147483647 w 11"/>
                <a:gd name="T5" fmla="*/ 2147483647 h 5"/>
                <a:gd name="T6" fmla="*/ 2147483647 w 11"/>
                <a:gd name="T7" fmla="*/ 2147483647 h 5"/>
                <a:gd name="T8" fmla="*/ 0 w 11"/>
                <a:gd name="T9" fmla="*/ 2147483647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0" y="4"/>
                  </a:moveTo>
                  <a:cubicBezTo>
                    <a:pt x="0" y="3"/>
                    <a:pt x="1" y="1"/>
                    <a:pt x="1" y="0"/>
                  </a:cubicBezTo>
                  <a:cubicBezTo>
                    <a:pt x="5" y="0"/>
                    <a:pt x="8" y="0"/>
                    <a:pt x="11" y="1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8" y="5"/>
                    <a:pt x="5" y="4"/>
                    <a:pt x="0" y="4"/>
                  </a:cubicBezTo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468">
              <a:extLst>
                <a:ext uri="{FF2B5EF4-FFF2-40B4-BE49-F238E27FC236}">
                  <a16:creationId xmlns:a16="http://schemas.microsoft.com/office/drawing/2014/main" id="{D6F12AEF-8771-BF83-4D4D-3A84C9176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7375" y="3871912"/>
              <a:ext cx="4762" cy="793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147483647 h 2"/>
                <a:gd name="T4" fmla="*/ 2147483647 w 1"/>
                <a:gd name="T5" fmla="*/ 2147483647 h 2"/>
                <a:gd name="T6" fmla="*/ 0 w 1"/>
                <a:gd name="T7" fmla="*/ 2147483647 h 2"/>
                <a:gd name="T8" fmla="*/ 0 w 1"/>
                <a:gd name="T9" fmla="*/ 2147483647 h 2"/>
                <a:gd name="T10" fmla="*/ 0 w 1"/>
                <a:gd name="T11" fmla="*/ 0 h 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2"/>
                <a:gd name="T20" fmla="*/ 1 w 1"/>
                <a:gd name="T21" fmla="*/ 2 h 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2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469">
              <a:extLst>
                <a:ext uri="{FF2B5EF4-FFF2-40B4-BE49-F238E27FC236}">
                  <a16:creationId xmlns:a16="http://schemas.microsoft.com/office/drawing/2014/main" id="{7DD106F5-8261-1C9B-7F26-A1EF46C90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9887" y="3932237"/>
              <a:ext cx="15875" cy="7938"/>
            </a:xfrm>
            <a:custGeom>
              <a:avLst/>
              <a:gdLst>
                <a:gd name="T0" fmla="*/ 0 w 4"/>
                <a:gd name="T1" fmla="*/ 2147483647 h 2"/>
                <a:gd name="T2" fmla="*/ 2147483647 w 4"/>
                <a:gd name="T3" fmla="*/ 0 h 2"/>
                <a:gd name="T4" fmla="*/ 2147483647 w 4"/>
                <a:gd name="T5" fmla="*/ 2147483647 h 2"/>
                <a:gd name="T6" fmla="*/ 0 w 4"/>
                <a:gd name="T7" fmla="*/ 2147483647 h 2"/>
                <a:gd name="T8" fmla="*/ 0 w 4"/>
                <a:gd name="T9" fmla="*/ 2147483647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2"/>
                <a:gd name="T17" fmla="*/ 4 w 4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2">
                  <a:moveTo>
                    <a:pt x="0" y="1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2" y="2"/>
                    <a:pt x="1" y="2"/>
                    <a:pt x="0" y="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0B7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 470">
              <a:extLst>
                <a:ext uri="{FF2B5EF4-FFF2-40B4-BE49-F238E27FC236}">
                  <a16:creationId xmlns:a16="http://schemas.microsoft.com/office/drawing/2014/main" id="{6C19A0A4-BA26-D492-96A6-DA95A990F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3921125"/>
              <a:ext cx="19050" cy="19050"/>
            </a:xfrm>
            <a:custGeom>
              <a:avLst/>
              <a:gdLst>
                <a:gd name="T0" fmla="*/ 2147483647 w 12"/>
                <a:gd name="T1" fmla="*/ 2147483647 h 12"/>
                <a:gd name="T2" fmla="*/ 2147483647 w 12"/>
                <a:gd name="T3" fmla="*/ 2147483647 h 12"/>
                <a:gd name="T4" fmla="*/ 2147483647 w 12"/>
                <a:gd name="T5" fmla="*/ 0 h 12"/>
                <a:gd name="T6" fmla="*/ 0 w 12"/>
                <a:gd name="T7" fmla="*/ 2147483647 h 12"/>
                <a:gd name="T8" fmla="*/ 2147483647 w 12"/>
                <a:gd name="T9" fmla="*/ 2147483647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2"/>
                <a:gd name="T17" fmla="*/ 12 w 12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2">
                  <a:moveTo>
                    <a:pt x="2" y="12"/>
                  </a:moveTo>
                  <a:lnTo>
                    <a:pt x="12" y="9"/>
                  </a:lnTo>
                  <a:lnTo>
                    <a:pt x="7" y="0"/>
                  </a:lnTo>
                  <a:lnTo>
                    <a:pt x="0" y="2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rgbClr val="20B7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Freeform 471">
              <a:extLst>
                <a:ext uri="{FF2B5EF4-FFF2-40B4-BE49-F238E27FC236}">
                  <a16:creationId xmlns:a16="http://schemas.microsoft.com/office/drawing/2014/main" id="{2174CF05-B1AC-22CC-27A8-2AC79C4EE4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1325" y="3924300"/>
              <a:ext cx="7937" cy="15875"/>
            </a:xfrm>
            <a:custGeom>
              <a:avLst/>
              <a:gdLst>
                <a:gd name="T0" fmla="*/ 2147483647 w 2"/>
                <a:gd name="T1" fmla="*/ 0 h 4"/>
                <a:gd name="T2" fmla="*/ 2147483647 w 2"/>
                <a:gd name="T3" fmla="*/ 2147483647 h 4"/>
                <a:gd name="T4" fmla="*/ 2147483647 w 2"/>
                <a:gd name="T5" fmla="*/ 2147483647 h 4"/>
                <a:gd name="T6" fmla="*/ 0 w 2"/>
                <a:gd name="T7" fmla="*/ 0 h 4"/>
                <a:gd name="T8" fmla="*/ 2147483647 w 2"/>
                <a:gd name="T9" fmla="*/ 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4"/>
                <a:gd name="T17" fmla="*/ 2 w 2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4">
                  <a:moveTo>
                    <a:pt x="2" y="0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 472">
              <a:extLst>
                <a:ext uri="{FF2B5EF4-FFF2-40B4-BE49-F238E27FC236}">
                  <a16:creationId xmlns:a16="http://schemas.microsoft.com/office/drawing/2014/main" id="{3657C958-7A58-DD80-A377-249BFCB5F9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1000" y="3924300"/>
              <a:ext cx="57150" cy="15875"/>
            </a:xfrm>
            <a:custGeom>
              <a:avLst/>
              <a:gdLst>
                <a:gd name="T0" fmla="*/ 2147483647 w 15"/>
                <a:gd name="T1" fmla="*/ 2147483647 h 4"/>
                <a:gd name="T2" fmla="*/ 0 w 15"/>
                <a:gd name="T3" fmla="*/ 2147483647 h 4"/>
                <a:gd name="T4" fmla="*/ 0 w 15"/>
                <a:gd name="T5" fmla="*/ 2147483647 h 4"/>
                <a:gd name="T6" fmla="*/ 2147483647 w 15"/>
                <a:gd name="T7" fmla="*/ 0 h 4"/>
                <a:gd name="T8" fmla="*/ 2147483647 w 15"/>
                <a:gd name="T9" fmla="*/ 2147483647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4"/>
                <a:gd name="T17" fmla="*/ 15 w 15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4">
                  <a:moveTo>
                    <a:pt x="15" y="4"/>
                  </a:moveTo>
                  <a:cubicBezTo>
                    <a:pt x="11" y="4"/>
                    <a:pt x="7" y="4"/>
                    <a:pt x="0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6" y="1"/>
                    <a:pt x="11" y="1"/>
                    <a:pt x="15" y="0"/>
                  </a:cubicBezTo>
                  <a:lnTo>
                    <a:pt x="15" y="4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 473">
              <a:extLst>
                <a:ext uri="{FF2B5EF4-FFF2-40B4-BE49-F238E27FC236}">
                  <a16:creationId xmlns:a16="http://schemas.microsoft.com/office/drawing/2014/main" id="{EDB7ADE9-905B-12AB-1B60-8AADA98CE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037" y="3932237"/>
              <a:ext cx="58737" cy="14288"/>
            </a:xfrm>
            <a:custGeom>
              <a:avLst/>
              <a:gdLst>
                <a:gd name="T0" fmla="*/ 2147483647 w 16"/>
                <a:gd name="T1" fmla="*/ 2147483647 h 4"/>
                <a:gd name="T2" fmla="*/ 2147483647 w 16"/>
                <a:gd name="T3" fmla="*/ 2147483647 h 4"/>
                <a:gd name="T4" fmla="*/ 2147483647 w 16"/>
                <a:gd name="T5" fmla="*/ 2147483647 h 4"/>
                <a:gd name="T6" fmla="*/ 0 w 16"/>
                <a:gd name="T7" fmla="*/ 2147483647 h 4"/>
                <a:gd name="T8" fmla="*/ 2147483647 w 16"/>
                <a:gd name="T9" fmla="*/ 2147483647 h 4"/>
                <a:gd name="T10" fmla="*/ 2147483647 w 16"/>
                <a:gd name="T11" fmla="*/ 2147483647 h 4"/>
                <a:gd name="T12" fmla="*/ 2147483647 w 16"/>
                <a:gd name="T13" fmla="*/ 2147483647 h 4"/>
                <a:gd name="T14" fmla="*/ 2147483647 w 16"/>
                <a:gd name="T15" fmla="*/ 2147483647 h 4"/>
                <a:gd name="T16" fmla="*/ 2147483647 w 16"/>
                <a:gd name="T17" fmla="*/ 0 h 4"/>
                <a:gd name="T18" fmla="*/ 2147483647 w 16"/>
                <a:gd name="T19" fmla="*/ 2147483647 h 4"/>
                <a:gd name="T20" fmla="*/ 2147483647 w 16"/>
                <a:gd name="T21" fmla="*/ 2147483647 h 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"/>
                <a:gd name="T34" fmla="*/ 0 h 4"/>
                <a:gd name="T35" fmla="*/ 16 w 16"/>
                <a:gd name="T36" fmla="*/ 4 h 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" h="4">
                  <a:moveTo>
                    <a:pt x="16" y="1"/>
                  </a:moveTo>
                  <a:cubicBezTo>
                    <a:pt x="16" y="1"/>
                    <a:pt x="16" y="2"/>
                    <a:pt x="15" y="3"/>
                  </a:cubicBezTo>
                  <a:cubicBezTo>
                    <a:pt x="14" y="3"/>
                    <a:pt x="13" y="4"/>
                    <a:pt x="10" y="4"/>
                  </a:cubicBezTo>
                  <a:cubicBezTo>
                    <a:pt x="6" y="4"/>
                    <a:pt x="0" y="4"/>
                    <a:pt x="0" y="4"/>
                  </a:cubicBezTo>
                  <a:cubicBezTo>
                    <a:pt x="0" y="4"/>
                    <a:pt x="1" y="2"/>
                    <a:pt x="3" y="3"/>
                  </a:cubicBezTo>
                  <a:cubicBezTo>
                    <a:pt x="5" y="3"/>
                    <a:pt x="12" y="2"/>
                    <a:pt x="12" y="2"/>
                  </a:cubicBezTo>
                  <a:cubicBezTo>
                    <a:pt x="12" y="2"/>
                    <a:pt x="12" y="2"/>
                    <a:pt x="13" y="2"/>
                  </a:cubicBezTo>
                  <a:cubicBezTo>
                    <a:pt x="13" y="2"/>
                    <a:pt x="13" y="2"/>
                    <a:pt x="13" y="1"/>
                  </a:cubicBezTo>
                  <a:cubicBezTo>
                    <a:pt x="12" y="1"/>
                    <a:pt x="13" y="1"/>
                    <a:pt x="13" y="0"/>
                  </a:cubicBezTo>
                  <a:cubicBezTo>
                    <a:pt x="13" y="0"/>
                    <a:pt x="15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Freeform 474">
              <a:extLst>
                <a:ext uri="{FF2B5EF4-FFF2-40B4-BE49-F238E27FC236}">
                  <a16:creationId xmlns:a16="http://schemas.microsoft.com/office/drawing/2014/main" id="{F864D072-0068-6A68-7063-DF805BF074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8150" y="3924300"/>
              <a:ext cx="6350" cy="15875"/>
            </a:xfrm>
            <a:custGeom>
              <a:avLst/>
              <a:gdLst>
                <a:gd name="T0" fmla="*/ 2147483647 w 2"/>
                <a:gd name="T1" fmla="*/ 0 h 4"/>
                <a:gd name="T2" fmla="*/ 2147483647 w 2"/>
                <a:gd name="T3" fmla="*/ 2147483647 h 4"/>
                <a:gd name="T4" fmla="*/ 0 w 2"/>
                <a:gd name="T5" fmla="*/ 2147483647 h 4"/>
                <a:gd name="T6" fmla="*/ 0 w 2"/>
                <a:gd name="T7" fmla="*/ 0 h 4"/>
                <a:gd name="T8" fmla="*/ 2147483647 w 2"/>
                <a:gd name="T9" fmla="*/ 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4"/>
                <a:gd name="T17" fmla="*/ 2 w 2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4">
                  <a:moveTo>
                    <a:pt x="1" y="0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</a:path>
              </a:pathLst>
            </a:custGeom>
            <a:solidFill>
              <a:srgbClr val="20B7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475">
              <a:extLst>
                <a:ext uri="{FF2B5EF4-FFF2-40B4-BE49-F238E27FC236}">
                  <a16:creationId xmlns:a16="http://schemas.microsoft.com/office/drawing/2014/main" id="{DE82217A-6E5F-D38D-1FBD-57219D7772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9262" y="3921125"/>
              <a:ext cx="36512" cy="19050"/>
            </a:xfrm>
            <a:custGeom>
              <a:avLst/>
              <a:gdLst>
                <a:gd name="T0" fmla="*/ 2147483647 w 10"/>
                <a:gd name="T1" fmla="*/ 0 h 5"/>
                <a:gd name="T2" fmla="*/ 2147483647 w 10"/>
                <a:gd name="T3" fmla="*/ 2147483647 h 5"/>
                <a:gd name="T4" fmla="*/ 0 w 10"/>
                <a:gd name="T5" fmla="*/ 2147483647 h 5"/>
                <a:gd name="T6" fmla="*/ 0 w 10"/>
                <a:gd name="T7" fmla="*/ 2147483647 h 5"/>
                <a:gd name="T8" fmla="*/ 2147483647 w 10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5"/>
                <a:gd name="T17" fmla="*/ 10 w 10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5">
                  <a:moveTo>
                    <a:pt x="10" y="0"/>
                  </a:moveTo>
                  <a:cubicBezTo>
                    <a:pt x="10" y="2"/>
                    <a:pt x="10" y="3"/>
                    <a:pt x="10" y="5"/>
                  </a:cubicBezTo>
                  <a:cubicBezTo>
                    <a:pt x="6" y="5"/>
                    <a:pt x="3" y="5"/>
                    <a:pt x="0" y="5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1"/>
                    <a:pt x="6" y="1"/>
                    <a:pt x="10" y="0"/>
                  </a:cubicBezTo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476">
              <a:extLst>
                <a:ext uri="{FF2B5EF4-FFF2-40B4-BE49-F238E27FC236}">
                  <a16:creationId xmlns:a16="http://schemas.microsoft.com/office/drawing/2014/main" id="{29FA442E-BFE1-677E-0E65-A6A1834BDA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6712" y="3935412"/>
              <a:ext cx="3175" cy="4763"/>
            </a:xfrm>
            <a:custGeom>
              <a:avLst/>
              <a:gdLst>
                <a:gd name="T0" fmla="*/ 2147483647 w 1"/>
                <a:gd name="T1" fmla="*/ 2147483647 h 1"/>
                <a:gd name="T2" fmla="*/ 2147483647 w 1"/>
                <a:gd name="T3" fmla="*/ 2147483647 h 1"/>
                <a:gd name="T4" fmla="*/ 0 w 1"/>
                <a:gd name="T5" fmla="*/ 0 h 1"/>
                <a:gd name="T6" fmla="*/ 0 w 1"/>
                <a:gd name="T7" fmla="*/ 0 h 1"/>
                <a:gd name="T8" fmla="*/ 2147483647 w 1"/>
                <a:gd name="T9" fmla="*/ 0 h 1"/>
                <a:gd name="T10" fmla="*/ 2147483647 w 1"/>
                <a:gd name="T11" fmla="*/ 2147483647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"/>
                <a:gd name="T19" fmla="*/ 0 h 1"/>
                <a:gd name="T20" fmla="*/ 1 w 1"/>
                <a:gd name="T21" fmla="*/ 1 h 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478">
              <a:extLst>
                <a:ext uri="{FF2B5EF4-FFF2-40B4-BE49-F238E27FC236}">
                  <a16:creationId xmlns:a16="http://schemas.microsoft.com/office/drawing/2014/main" id="{2AF913FA-1717-2D41-2580-53A4B06C7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0375" y="3311525"/>
              <a:ext cx="274637" cy="260350"/>
            </a:xfrm>
            <a:custGeom>
              <a:avLst/>
              <a:gdLst>
                <a:gd name="T0" fmla="*/ 2147483647 w 73"/>
                <a:gd name="T1" fmla="*/ 0 h 69"/>
                <a:gd name="T2" fmla="*/ 2147483647 w 73"/>
                <a:gd name="T3" fmla="*/ 0 h 69"/>
                <a:gd name="T4" fmla="*/ 2147483647 w 73"/>
                <a:gd name="T5" fmla="*/ 2147483647 h 69"/>
                <a:gd name="T6" fmla="*/ 2147483647 w 73"/>
                <a:gd name="T7" fmla="*/ 2147483647 h 69"/>
                <a:gd name="T8" fmla="*/ 2147483647 w 73"/>
                <a:gd name="T9" fmla="*/ 2147483647 h 69"/>
                <a:gd name="T10" fmla="*/ 2147483647 w 73"/>
                <a:gd name="T11" fmla="*/ 2147483647 h 69"/>
                <a:gd name="T12" fmla="*/ 2147483647 w 73"/>
                <a:gd name="T13" fmla="*/ 2147483647 h 69"/>
                <a:gd name="T14" fmla="*/ 2147483647 w 73"/>
                <a:gd name="T15" fmla="*/ 2147483647 h 69"/>
                <a:gd name="T16" fmla="*/ 2147483647 w 73"/>
                <a:gd name="T17" fmla="*/ 2147483647 h 69"/>
                <a:gd name="T18" fmla="*/ 0 w 73"/>
                <a:gd name="T19" fmla="*/ 2147483647 h 69"/>
                <a:gd name="T20" fmla="*/ 0 w 73"/>
                <a:gd name="T21" fmla="*/ 2147483647 h 69"/>
                <a:gd name="T22" fmla="*/ 2147483647 w 73"/>
                <a:gd name="T23" fmla="*/ 0 h 6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3"/>
                <a:gd name="T37" fmla="*/ 0 h 69"/>
                <a:gd name="T38" fmla="*/ 73 w 73"/>
                <a:gd name="T39" fmla="*/ 69 h 6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3" h="69">
                  <a:moveTo>
                    <a:pt x="17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66" y="0"/>
                    <a:pt x="73" y="6"/>
                    <a:pt x="73" y="15"/>
                  </a:cubicBezTo>
                  <a:cubicBezTo>
                    <a:pt x="73" y="29"/>
                    <a:pt x="73" y="29"/>
                    <a:pt x="73" y="29"/>
                  </a:cubicBezTo>
                  <a:cubicBezTo>
                    <a:pt x="73" y="34"/>
                    <a:pt x="71" y="38"/>
                    <a:pt x="68" y="41"/>
                  </a:cubicBezTo>
                  <a:cubicBezTo>
                    <a:pt x="66" y="42"/>
                    <a:pt x="66" y="44"/>
                    <a:pt x="67" y="45"/>
                  </a:cubicBezTo>
                  <a:cubicBezTo>
                    <a:pt x="71" y="69"/>
                    <a:pt x="71" y="69"/>
                    <a:pt x="71" y="69"/>
                  </a:cubicBezTo>
                  <a:cubicBezTo>
                    <a:pt x="71" y="69"/>
                    <a:pt x="49" y="46"/>
                    <a:pt x="4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8" y="46"/>
                    <a:pt x="0" y="38"/>
                    <a:pt x="0" y="2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6"/>
                    <a:pt x="8" y="0"/>
                    <a:pt x="17" y="0"/>
                  </a:cubicBezTo>
                </a:path>
              </a:pathLst>
            </a:custGeom>
            <a:solidFill>
              <a:srgbClr val="FE8A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479">
              <a:extLst>
                <a:ext uri="{FF2B5EF4-FFF2-40B4-BE49-F238E27FC236}">
                  <a16:creationId xmlns:a16="http://schemas.microsoft.com/office/drawing/2014/main" id="{18DED2D5-234C-6114-2994-CED3E1A37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7337" y="3398837"/>
              <a:ext cx="293687" cy="274638"/>
            </a:xfrm>
            <a:custGeom>
              <a:avLst/>
              <a:gdLst>
                <a:gd name="T0" fmla="*/ 2147483647 w 78"/>
                <a:gd name="T1" fmla="*/ 0 h 73"/>
                <a:gd name="T2" fmla="*/ 2147483647 w 78"/>
                <a:gd name="T3" fmla="*/ 0 h 73"/>
                <a:gd name="T4" fmla="*/ 2147483647 w 78"/>
                <a:gd name="T5" fmla="*/ 2147483647 h 73"/>
                <a:gd name="T6" fmla="*/ 2147483647 w 78"/>
                <a:gd name="T7" fmla="*/ 2147483647 h 73"/>
                <a:gd name="T8" fmla="*/ 2147483647 w 78"/>
                <a:gd name="T9" fmla="*/ 2147483647 h 73"/>
                <a:gd name="T10" fmla="*/ 2147483647 w 78"/>
                <a:gd name="T11" fmla="*/ 2147483647 h 73"/>
                <a:gd name="T12" fmla="*/ 0 w 78"/>
                <a:gd name="T13" fmla="*/ 2147483647 h 73"/>
                <a:gd name="T14" fmla="*/ 2147483647 w 78"/>
                <a:gd name="T15" fmla="*/ 2147483647 h 73"/>
                <a:gd name="T16" fmla="*/ 2147483647 w 78"/>
                <a:gd name="T17" fmla="*/ 2147483647 h 73"/>
                <a:gd name="T18" fmla="*/ 2147483647 w 78"/>
                <a:gd name="T19" fmla="*/ 2147483647 h 73"/>
                <a:gd name="T20" fmla="*/ 2147483647 w 78"/>
                <a:gd name="T21" fmla="*/ 2147483647 h 73"/>
                <a:gd name="T22" fmla="*/ 2147483647 w 78"/>
                <a:gd name="T23" fmla="*/ 0 h 7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8"/>
                <a:gd name="T37" fmla="*/ 0 h 73"/>
                <a:gd name="T38" fmla="*/ 78 w 78"/>
                <a:gd name="T39" fmla="*/ 73 h 7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8" h="73">
                  <a:moveTo>
                    <a:pt x="6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2" y="0"/>
                    <a:pt x="5" y="7"/>
                    <a:pt x="5" y="16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34"/>
                    <a:pt x="7" y="39"/>
                    <a:pt x="10" y="42"/>
                  </a:cubicBezTo>
                  <a:cubicBezTo>
                    <a:pt x="12" y="43"/>
                    <a:pt x="12" y="45"/>
                    <a:pt x="11" y="46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29" y="46"/>
                    <a:pt x="30" y="4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70" y="46"/>
                    <a:pt x="78" y="39"/>
                    <a:pt x="78" y="29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7"/>
                    <a:pt x="70" y="0"/>
                    <a:pt x="61" y="0"/>
                  </a:cubicBezTo>
                </a:path>
              </a:pathLst>
            </a:custGeom>
            <a:solidFill>
              <a:srgbClr val="1FD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480">
              <a:extLst>
                <a:ext uri="{FF2B5EF4-FFF2-40B4-BE49-F238E27FC236}">
                  <a16:creationId xmlns:a16="http://schemas.microsoft.com/office/drawing/2014/main" id="{2BC708C0-46D7-1E68-3EC8-4CB822F141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9725" y="3440112"/>
              <a:ext cx="203200" cy="14288"/>
            </a:xfrm>
            <a:custGeom>
              <a:avLst/>
              <a:gdLst>
                <a:gd name="T0" fmla="*/ 2147483647 w 54"/>
                <a:gd name="T1" fmla="*/ 2147483647 h 4"/>
                <a:gd name="T2" fmla="*/ 2147483647 w 54"/>
                <a:gd name="T3" fmla="*/ 2147483647 h 4"/>
                <a:gd name="T4" fmla="*/ 2147483647 w 54"/>
                <a:gd name="T5" fmla="*/ 2147483647 h 4"/>
                <a:gd name="T6" fmla="*/ 2147483647 w 54"/>
                <a:gd name="T7" fmla="*/ 0 h 4"/>
                <a:gd name="T8" fmla="*/ 2147483647 w 54"/>
                <a:gd name="T9" fmla="*/ 0 h 4"/>
                <a:gd name="T10" fmla="*/ 0 w 54"/>
                <a:gd name="T11" fmla="*/ 2147483647 h 4"/>
                <a:gd name="T12" fmla="*/ 2147483647 w 54"/>
                <a:gd name="T13" fmla="*/ 2147483647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4"/>
                <a:gd name="T22" fmla="*/ 0 h 4"/>
                <a:gd name="T23" fmla="*/ 54 w 54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4" h="4">
                  <a:moveTo>
                    <a:pt x="2" y="4"/>
                  </a:moveTo>
                  <a:cubicBezTo>
                    <a:pt x="52" y="4"/>
                    <a:pt x="52" y="4"/>
                    <a:pt x="52" y="4"/>
                  </a:cubicBezTo>
                  <a:cubicBezTo>
                    <a:pt x="54" y="4"/>
                    <a:pt x="54" y="3"/>
                    <a:pt x="54" y="2"/>
                  </a:cubicBezTo>
                  <a:cubicBezTo>
                    <a:pt x="54" y="1"/>
                    <a:pt x="54" y="0"/>
                    <a:pt x="5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</a:path>
              </a:pathLst>
            </a:custGeom>
            <a:solidFill>
              <a:srgbClr val="164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 481">
              <a:extLst>
                <a:ext uri="{FF2B5EF4-FFF2-40B4-BE49-F238E27FC236}">
                  <a16:creationId xmlns:a16="http://schemas.microsoft.com/office/drawing/2014/main" id="{ED976E41-051B-A16C-BE39-E7886F80E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9725" y="3478212"/>
              <a:ext cx="203200" cy="14288"/>
            </a:xfrm>
            <a:custGeom>
              <a:avLst/>
              <a:gdLst>
                <a:gd name="T0" fmla="*/ 2147483647 w 54"/>
                <a:gd name="T1" fmla="*/ 0 h 4"/>
                <a:gd name="T2" fmla="*/ 2147483647 w 54"/>
                <a:gd name="T3" fmla="*/ 0 h 4"/>
                <a:gd name="T4" fmla="*/ 0 w 54"/>
                <a:gd name="T5" fmla="*/ 2147483647 h 4"/>
                <a:gd name="T6" fmla="*/ 2147483647 w 54"/>
                <a:gd name="T7" fmla="*/ 2147483647 h 4"/>
                <a:gd name="T8" fmla="*/ 2147483647 w 54"/>
                <a:gd name="T9" fmla="*/ 2147483647 h 4"/>
                <a:gd name="T10" fmla="*/ 2147483647 w 54"/>
                <a:gd name="T11" fmla="*/ 2147483647 h 4"/>
                <a:gd name="T12" fmla="*/ 2147483647 w 54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4"/>
                <a:gd name="T22" fmla="*/ 0 h 4"/>
                <a:gd name="T23" fmla="*/ 54 w 54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4" h="4">
                  <a:moveTo>
                    <a:pt x="5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4" y="4"/>
                    <a:pt x="54" y="3"/>
                    <a:pt x="54" y="2"/>
                  </a:cubicBezTo>
                  <a:cubicBezTo>
                    <a:pt x="54" y="1"/>
                    <a:pt x="54" y="0"/>
                    <a:pt x="52" y="0"/>
                  </a:cubicBezTo>
                </a:path>
              </a:pathLst>
            </a:custGeom>
            <a:solidFill>
              <a:srgbClr val="164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 482">
              <a:extLst>
                <a:ext uri="{FF2B5EF4-FFF2-40B4-BE49-F238E27FC236}">
                  <a16:creationId xmlns:a16="http://schemas.microsoft.com/office/drawing/2014/main" id="{4F1E627D-7BF8-3818-45BC-392DB72134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9725" y="3514725"/>
              <a:ext cx="203200" cy="15875"/>
            </a:xfrm>
            <a:custGeom>
              <a:avLst/>
              <a:gdLst>
                <a:gd name="T0" fmla="*/ 2147483647 w 54"/>
                <a:gd name="T1" fmla="*/ 0 h 4"/>
                <a:gd name="T2" fmla="*/ 2147483647 w 54"/>
                <a:gd name="T3" fmla="*/ 0 h 4"/>
                <a:gd name="T4" fmla="*/ 0 w 54"/>
                <a:gd name="T5" fmla="*/ 2147483647 h 4"/>
                <a:gd name="T6" fmla="*/ 2147483647 w 54"/>
                <a:gd name="T7" fmla="*/ 2147483647 h 4"/>
                <a:gd name="T8" fmla="*/ 2147483647 w 54"/>
                <a:gd name="T9" fmla="*/ 2147483647 h 4"/>
                <a:gd name="T10" fmla="*/ 2147483647 w 54"/>
                <a:gd name="T11" fmla="*/ 2147483647 h 4"/>
                <a:gd name="T12" fmla="*/ 2147483647 w 54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4"/>
                <a:gd name="T22" fmla="*/ 0 h 4"/>
                <a:gd name="T23" fmla="*/ 54 w 54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4" h="4">
                  <a:moveTo>
                    <a:pt x="5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4" y="4"/>
                    <a:pt x="54" y="3"/>
                    <a:pt x="54" y="2"/>
                  </a:cubicBezTo>
                  <a:cubicBezTo>
                    <a:pt x="54" y="1"/>
                    <a:pt x="54" y="0"/>
                    <a:pt x="52" y="0"/>
                  </a:cubicBezTo>
                </a:path>
              </a:pathLst>
            </a:custGeom>
            <a:solidFill>
              <a:srgbClr val="1640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1" name="Graphic 10">
            <a:extLst>
              <a:ext uri="{FF2B5EF4-FFF2-40B4-BE49-F238E27FC236}">
                <a16:creationId xmlns:a16="http://schemas.microsoft.com/office/drawing/2014/main" id="{AE1B1C50-1527-A0CD-C5BE-73676AB708DD}"/>
              </a:ext>
            </a:extLst>
          </p:cNvPr>
          <p:cNvGrpSpPr>
            <a:grpSpLocks/>
          </p:cNvGrpSpPr>
          <p:nvPr/>
        </p:nvGrpSpPr>
        <p:grpSpPr bwMode="auto">
          <a:xfrm>
            <a:off x="4289074" y="258935"/>
            <a:ext cx="6225173" cy="1696383"/>
            <a:chOff x="2686050" y="1885950"/>
            <a:chExt cx="6819900" cy="3086100"/>
          </a:xfrm>
        </p:grpSpPr>
        <p:sp>
          <p:nvSpPr>
            <p:cNvPr id="122" name="Freeform: Shape 97">
              <a:extLst>
                <a:ext uri="{FF2B5EF4-FFF2-40B4-BE49-F238E27FC236}">
                  <a16:creationId xmlns:a16="http://schemas.microsoft.com/office/drawing/2014/main" id="{D02662B7-7FE9-6C9F-A1E4-3FCE0AA2B9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1445" y="2084329"/>
              <a:ext cx="6219825" cy="2790825"/>
            </a:xfrm>
            <a:custGeom>
              <a:avLst/>
              <a:gdLst>
                <a:gd name="T0" fmla="*/ 81519 w 6219825"/>
                <a:gd name="T1" fmla="*/ 2785233 h 2790825"/>
                <a:gd name="T2" fmla="*/ 6213049 w 6219825"/>
                <a:gd name="T3" fmla="*/ 2785233 h 2790825"/>
                <a:gd name="T4" fmla="*/ 5293597 w 6219825"/>
                <a:gd name="T5" fmla="*/ 1589948 h 2790825"/>
                <a:gd name="T6" fmla="*/ 5846905 w 6219825"/>
                <a:gd name="T7" fmla="*/ 403887 h 2790825"/>
                <a:gd name="T8" fmla="*/ 2496203 w 6219825"/>
                <a:gd name="T9" fmla="*/ 183383 h 2790825"/>
                <a:gd name="T10" fmla="*/ 310215 w 6219825"/>
                <a:gd name="T11" fmla="*/ 1737205 h 2790825"/>
                <a:gd name="T12" fmla="*/ 81519 w 6219825"/>
                <a:gd name="T13" fmla="*/ 2785329 h 27908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219825"/>
                <a:gd name="T22" fmla="*/ 0 h 2790825"/>
                <a:gd name="T23" fmla="*/ 6219825 w 6219825"/>
                <a:gd name="T24" fmla="*/ 2790825 h 27908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219825" h="2790825">
                  <a:moveTo>
                    <a:pt x="81519" y="2785232"/>
                  </a:moveTo>
                  <a:lnTo>
                    <a:pt x="6213048" y="2785232"/>
                  </a:lnTo>
                  <a:cubicBezTo>
                    <a:pt x="5985400" y="2476337"/>
                    <a:pt x="5283122" y="2104385"/>
                    <a:pt x="5293599" y="1589940"/>
                  </a:cubicBezTo>
                  <a:cubicBezTo>
                    <a:pt x="5306744" y="945764"/>
                    <a:pt x="5920154" y="656204"/>
                    <a:pt x="5846907" y="403887"/>
                  </a:cubicBezTo>
                  <a:cubicBezTo>
                    <a:pt x="5563919" y="-570806"/>
                    <a:pt x="4168126" y="693161"/>
                    <a:pt x="2496202" y="183383"/>
                  </a:cubicBezTo>
                  <a:cubicBezTo>
                    <a:pt x="23036" y="-570806"/>
                    <a:pt x="867713" y="1313620"/>
                    <a:pt x="310215" y="1737197"/>
                  </a:cubicBezTo>
                  <a:cubicBezTo>
                    <a:pt x="-254999" y="2166679"/>
                    <a:pt x="158577" y="2173537"/>
                    <a:pt x="81519" y="2785328"/>
                  </a:cubicBezTo>
                  <a:close/>
                </a:path>
              </a:pathLst>
            </a:custGeom>
            <a:solidFill>
              <a:srgbClr val="F6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23" name="Freeform: Shape 98">
              <a:extLst>
                <a:ext uri="{FF2B5EF4-FFF2-40B4-BE49-F238E27FC236}">
                  <a16:creationId xmlns:a16="http://schemas.microsoft.com/office/drawing/2014/main" id="{B119273D-515F-7263-2B65-87E1052D0B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5505" y="4778216"/>
              <a:ext cx="1571625" cy="95250"/>
            </a:xfrm>
            <a:custGeom>
              <a:avLst/>
              <a:gdLst>
                <a:gd name="T0" fmla="*/ 1569149 w 1571625"/>
                <a:gd name="T1" fmla="*/ 65532 h 95250"/>
                <a:gd name="T2" fmla="*/ 708946 w 1571625"/>
                <a:gd name="T3" fmla="*/ 94107 h 95250"/>
                <a:gd name="T4" fmla="*/ 7144 w 1571625"/>
                <a:gd name="T5" fmla="*/ 78391 h 95250"/>
                <a:gd name="T6" fmla="*/ 865156 w 1571625"/>
                <a:gd name="T7" fmla="*/ 7144 h 95250"/>
                <a:gd name="T8" fmla="*/ 1569053 w 1571625"/>
                <a:gd name="T9" fmla="*/ 65532 h 95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1625"/>
                <a:gd name="T16" fmla="*/ 0 h 95250"/>
                <a:gd name="T17" fmla="*/ 1571625 w 1571625"/>
                <a:gd name="T18" fmla="*/ 95250 h 95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1625" h="95250">
                  <a:moveTo>
                    <a:pt x="1569149" y="65532"/>
                  </a:moveTo>
                  <a:cubicBezTo>
                    <a:pt x="1569149" y="84296"/>
                    <a:pt x="1353598" y="94107"/>
                    <a:pt x="708946" y="94107"/>
                  </a:cubicBezTo>
                  <a:cubicBezTo>
                    <a:pt x="162973" y="94107"/>
                    <a:pt x="7144" y="97155"/>
                    <a:pt x="7144" y="78391"/>
                  </a:cubicBezTo>
                  <a:cubicBezTo>
                    <a:pt x="7144" y="59627"/>
                    <a:pt x="366141" y="7144"/>
                    <a:pt x="865156" y="7144"/>
                  </a:cubicBezTo>
                  <a:cubicBezTo>
                    <a:pt x="1364171" y="7144"/>
                    <a:pt x="1569053" y="46768"/>
                    <a:pt x="1569053" y="655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24" name="Freeform: Shape 99">
              <a:extLst>
                <a:ext uri="{FF2B5EF4-FFF2-40B4-BE49-F238E27FC236}">
                  <a16:creationId xmlns:a16="http://schemas.microsoft.com/office/drawing/2014/main" id="{0A2D94CD-71A9-C353-43D4-E33FA29C0B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7834" y="4831842"/>
              <a:ext cx="1571625" cy="95250"/>
            </a:xfrm>
            <a:custGeom>
              <a:avLst/>
              <a:gdLst>
                <a:gd name="T0" fmla="*/ 1569149 w 1571625"/>
                <a:gd name="T1" fmla="*/ 65532 h 95250"/>
                <a:gd name="T2" fmla="*/ 708946 w 1571625"/>
                <a:gd name="T3" fmla="*/ 94107 h 95250"/>
                <a:gd name="T4" fmla="*/ 7144 w 1571625"/>
                <a:gd name="T5" fmla="*/ 78391 h 95250"/>
                <a:gd name="T6" fmla="*/ 865156 w 1571625"/>
                <a:gd name="T7" fmla="*/ 7144 h 95250"/>
                <a:gd name="T8" fmla="*/ 1569053 w 1571625"/>
                <a:gd name="T9" fmla="*/ 65532 h 95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1625"/>
                <a:gd name="T16" fmla="*/ 0 h 95250"/>
                <a:gd name="T17" fmla="*/ 1571625 w 1571625"/>
                <a:gd name="T18" fmla="*/ 95250 h 95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1625" h="95250">
                  <a:moveTo>
                    <a:pt x="1569149" y="65532"/>
                  </a:moveTo>
                  <a:cubicBezTo>
                    <a:pt x="1569149" y="84296"/>
                    <a:pt x="1353598" y="94107"/>
                    <a:pt x="708946" y="94107"/>
                  </a:cubicBezTo>
                  <a:cubicBezTo>
                    <a:pt x="162973" y="94107"/>
                    <a:pt x="7144" y="97155"/>
                    <a:pt x="7144" y="78391"/>
                  </a:cubicBezTo>
                  <a:cubicBezTo>
                    <a:pt x="7144" y="59627"/>
                    <a:pt x="366141" y="7144"/>
                    <a:pt x="865156" y="7144"/>
                  </a:cubicBezTo>
                  <a:cubicBezTo>
                    <a:pt x="1364170" y="7144"/>
                    <a:pt x="1569053" y="46768"/>
                    <a:pt x="1569053" y="655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25" name="Freeform: Shape 100">
              <a:extLst>
                <a:ext uri="{FF2B5EF4-FFF2-40B4-BE49-F238E27FC236}">
                  <a16:creationId xmlns:a16="http://schemas.microsoft.com/office/drawing/2014/main" id="{06045146-CCEA-67CF-EA90-5156CDB296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1199" y="4819745"/>
              <a:ext cx="1571625" cy="95250"/>
            </a:xfrm>
            <a:custGeom>
              <a:avLst/>
              <a:gdLst>
                <a:gd name="T0" fmla="*/ 1569148 w 1571625"/>
                <a:gd name="T1" fmla="*/ 65532 h 95250"/>
                <a:gd name="T2" fmla="*/ 708946 w 1571625"/>
                <a:gd name="T3" fmla="*/ 94107 h 95250"/>
                <a:gd name="T4" fmla="*/ 7144 w 1571625"/>
                <a:gd name="T5" fmla="*/ 78391 h 95250"/>
                <a:gd name="T6" fmla="*/ 865156 w 1571625"/>
                <a:gd name="T7" fmla="*/ 7144 h 95250"/>
                <a:gd name="T8" fmla="*/ 1569053 w 1571625"/>
                <a:gd name="T9" fmla="*/ 65532 h 95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1625"/>
                <a:gd name="T16" fmla="*/ 0 h 95250"/>
                <a:gd name="T17" fmla="*/ 1571625 w 1571625"/>
                <a:gd name="T18" fmla="*/ 95250 h 95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1625" h="95250">
                  <a:moveTo>
                    <a:pt x="1569148" y="65532"/>
                  </a:moveTo>
                  <a:cubicBezTo>
                    <a:pt x="1569148" y="84296"/>
                    <a:pt x="1353598" y="94107"/>
                    <a:pt x="708946" y="94107"/>
                  </a:cubicBezTo>
                  <a:cubicBezTo>
                    <a:pt x="162973" y="94107"/>
                    <a:pt x="7144" y="97155"/>
                    <a:pt x="7144" y="78391"/>
                  </a:cubicBezTo>
                  <a:cubicBezTo>
                    <a:pt x="7144" y="59626"/>
                    <a:pt x="366141" y="7144"/>
                    <a:pt x="865156" y="7144"/>
                  </a:cubicBezTo>
                  <a:cubicBezTo>
                    <a:pt x="1364171" y="7144"/>
                    <a:pt x="1569053" y="46768"/>
                    <a:pt x="1569053" y="655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26" name="Freeform: Shape 101">
              <a:extLst>
                <a:ext uri="{FF2B5EF4-FFF2-40B4-BE49-F238E27FC236}">
                  <a16:creationId xmlns:a16="http://schemas.microsoft.com/office/drawing/2014/main" id="{433D8313-A461-C269-27BE-B6F2A0EB1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2007" y="4831842"/>
              <a:ext cx="1571625" cy="95250"/>
            </a:xfrm>
            <a:custGeom>
              <a:avLst/>
              <a:gdLst>
                <a:gd name="T0" fmla="*/ 1569148 w 1571625"/>
                <a:gd name="T1" fmla="*/ 65532 h 95250"/>
                <a:gd name="T2" fmla="*/ 708946 w 1571625"/>
                <a:gd name="T3" fmla="*/ 94107 h 95250"/>
                <a:gd name="T4" fmla="*/ 7144 w 1571625"/>
                <a:gd name="T5" fmla="*/ 78391 h 95250"/>
                <a:gd name="T6" fmla="*/ 865156 w 1571625"/>
                <a:gd name="T7" fmla="*/ 7144 h 95250"/>
                <a:gd name="T8" fmla="*/ 1569053 w 1571625"/>
                <a:gd name="T9" fmla="*/ 65532 h 95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71625"/>
                <a:gd name="T16" fmla="*/ 0 h 95250"/>
                <a:gd name="T17" fmla="*/ 1571625 w 1571625"/>
                <a:gd name="T18" fmla="*/ 95250 h 95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71625" h="95250">
                  <a:moveTo>
                    <a:pt x="1569148" y="65532"/>
                  </a:moveTo>
                  <a:cubicBezTo>
                    <a:pt x="1569148" y="84296"/>
                    <a:pt x="1353598" y="94107"/>
                    <a:pt x="708946" y="94107"/>
                  </a:cubicBezTo>
                  <a:cubicBezTo>
                    <a:pt x="162973" y="94107"/>
                    <a:pt x="7144" y="97155"/>
                    <a:pt x="7144" y="78391"/>
                  </a:cubicBezTo>
                  <a:cubicBezTo>
                    <a:pt x="7144" y="59627"/>
                    <a:pt x="366141" y="7144"/>
                    <a:pt x="865156" y="7144"/>
                  </a:cubicBezTo>
                  <a:cubicBezTo>
                    <a:pt x="1364171" y="7144"/>
                    <a:pt x="1569053" y="46768"/>
                    <a:pt x="1569053" y="655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27" name="Freeform: Shape 102">
              <a:extLst>
                <a:ext uri="{FF2B5EF4-FFF2-40B4-BE49-F238E27FC236}">
                  <a16:creationId xmlns:a16="http://schemas.microsoft.com/office/drawing/2014/main" id="{BAF34E78-7B00-04BB-42C7-C84A9F4C7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9659" y="4875276"/>
              <a:ext cx="1285875" cy="95250"/>
            </a:xfrm>
            <a:custGeom>
              <a:avLst/>
              <a:gdLst>
                <a:gd name="T0" fmla="*/ 1283399 w 1285875"/>
                <a:gd name="T1" fmla="*/ 65532 h 95250"/>
                <a:gd name="T2" fmla="*/ 580549 w 1285875"/>
                <a:gd name="T3" fmla="*/ 94107 h 95250"/>
                <a:gd name="T4" fmla="*/ 7144 w 1285875"/>
                <a:gd name="T5" fmla="*/ 78391 h 95250"/>
                <a:gd name="T6" fmla="*/ 708279 w 1285875"/>
                <a:gd name="T7" fmla="*/ 7144 h 95250"/>
                <a:gd name="T8" fmla="*/ 1283494 w 1285875"/>
                <a:gd name="T9" fmla="*/ 65532 h 95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85875"/>
                <a:gd name="T16" fmla="*/ 0 h 95250"/>
                <a:gd name="T17" fmla="*/ 1285875 w 1285875"/>
                <a:gd name="T18" fmla="*/ 95250 h 95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85875" h="95250">
                  <a:moveTo>
                    <a:pt x="1283399" y="65532"/>
                  </a:moveTo>
                  <a:cubicBezTo>
                    <a:pt x="1283399" y="84296"/>
                    <a:pt x="1107186" y="94107"/>
                    <a:pt x="580549" y="94107"/>
                  </a:cubicBezTo>
                  <a:cubicBezTo>
                    <a:pt x="134398" y="94107"/>
                    <a:pt x="7144" y="97155"/>
                    <a:pt x="7144" y="78391"/>
                  </a:cubicBezTo>
                  <a:cubicBezTo>
                    <a:pt x="7144" y="59627"/>
                    <a:pt x="300514" y="7144"/>
                    <a:pt x="708279" y="7144"/>
                  </a:cubicBezTo>
                  <a:cubicBezTo>
                    <a:pt x="1116044" y="7144"/>
                    <a:pt x="1283494" y="46768"/>
                    <a:pt x="1283494" y="655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28" name="Freeform: Shape 103">
              <a:extLst>
                <a:ext uri="{FF2B5EF4-FFF2-40B4-BE49-F238E27FC236}">
                  <a16:creationId xmlns:a16="http://schemas.microsoft.com/office/drawing/2014/main" id="{46C24C37-EC8C-683D-0A7B-B09552EEA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0736" y="4849273"/>
              <a:ext cx="1343025" cy="95250"/>
            </a:xfrm>
            <a:custGeom>
              <a:avLst/>
              <a:gdLst>
                <a:gd name="T0" fmla="*/ 1336357 w 1343025"/>
                <a:gd name="T1" fmla="*/ 65532 h 95250"/>
                <a:gd name="T2" fmla="*/ 604361 w 1343025"/>
                <a:gd name="T3" fmla="*/ 94107 h 95250"/>
                <a:gd name="T4" fmla="*/ 7144 w 1343025"/>
                <a:gd name="T5" fmla="*/ 78391 h 95250"/>
                <a:gd name="T6" fmla="*/ 737330 w 1343025"/>
                <a:gd name="T7" fmla="*/ 7144 h 95250"/>
                <a:gd name="T8" fmla="*/ 1336357 w 1343025"/>
                <a:gd name="T9" fmla="*/ 65532 h 95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43025"/>
                <a:gd name="T16" fmla="*/ 0 h 95250"/>
                <a:gd name="T17" fmla="*/ 1343025 w 1343025"/>
                <a:gd name="T18" fmla="*/ 95250 h 95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43025" h="95250">
                  <a:moveTo>
                    <a:pt x="1336357" y="65532"/>
                  </a:moveTo>
                  <a:cubicBezTo>
                    <a:pt x="1336357" y="84296"/>
                    <a:pt x="1152906" y="94107"/>
                    <a:pt x="604361" y="94107"/>
                  </a:cubicBezTo>
                  <a:cubicBezTo>
                    <a:pt x="139732" y="94107"/>
                    <a:pt x="7144" y="97155"/>
                    <a:pt x="7144" y="78391"/>
                  </a:cubicBezTo>
                  <a:cubicBezTo>
                    <a:pt x="7144" y="59627"/>
                    <a:pt x="312611" y="7144"/>
                    <a:pt x="737330" y="7144"/>
                  </a:cubicBezTo>
                  <a:cubicBezTo>
                    <a:pt x="1162050" y="7144"/>
                    <a:pt x="1336357" y="46768"/>
                    <a:pt x="1336357" y="655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29" name="Freeform: Shape 104">
              <a:extLst>
                <a:ext uri="{FF2B5EF4-FFF2-40B4-BE49-F238E27FC236}">
                  <a16:creationId xmlns:a16="http://schemas.microsoft.com/office/drawing/2014/main" id="{4D0B6BEC-E0B6-2651-8657-D5C3B4F3E6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9158" y="3560809"/>
              <a:ext cx="333375" cy="1228725"/>
            </a:xfrm>
            <a:custGeom>
              <a:avLst/>
              <a:gdLst>
                <a:gd name="T0" fmla="*/ 247847 w 333375"/>
                <a:gd name="T1" fmla="*/ 1210455 h 1228725"/>
                <a:gd name="T2" fmla="*/ 208223 w 333375"/>
                <a:gd name="T3" fmla="*/ 1220456 h 1228725"/>
                <a:gd name="T4" fmla="*/ 173552 w 333375"/>
                <a:gd name="T5" fmla="*/ 782877 h 1228725"/>
                <a:gd name="T6" fmla="*/ 188316 w 333375"/>
                <a:gd name="T7" fmla="*/ 622286 h 1228725"/>
                <a:gd name="T8" fmla="*/ 96781 w 333375"/>
                <a:gd name="T9" fmla="*/ 429690 h 1228725"/>
                <a:gd name="T10" fmla="*/ 10008 w 333375"/>
                <a:gd name="T11" fmla="*/ 152798 h 1228725"/>
                <a:gd name="T12" fmla="*/ 85922 w 333375"/>
                <a:gd name="T13" fmla="*/ 31355 h 1228725"/>
                <a:gd name="T14" fmla="*/ 235274 w 333375"/>
                <a:gd name="T15" fmla="*/ 67645 h 1228725"/>
                <a:gd name="T16" fmla="*/ 326238 w 333375"/>
                <a:gd name="T17" fmla="*/ 616380 h 1228725"/>
                <a:gd name="T18" fmla="*/ 247847 w 333375"/>
                <a:gd name="T19" fmla="*/ 1210645 h 122872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3375"/>
                <a:gd name="T31" fmla="*/ 0 h 1228725"/>
                <a:gd name="T32" fmla="*/ 333375 w 333375"/>
                <a:gd name="T33" fmla="*/ 1228725 h 122872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3375" h="1228725">
                  <a:moveTo>
                    <a:pt x="247847" y="1210455"/>
                  </a:moveTo>
                  <a:cubicBezTo>
                    <a:pt x="247847" y="1210455"/>
                    <a:pt x="207652" y="1238363"/>
                    <a:pt x="208223" y="1220456"/>
                  </a:cubicBezTo>
                  <a:cubicBezTo>
                    <a:pt x="216129" y="939278"/>
                    <a:pt x="172123" y="882890"/>
                    <a:pt x="173552" y="782877"/>
                  </a:cubicBezTo>
                  <a:cubicBezTo>
                    <a:pt x="174409" y="724965"/>
                    <a:pt x="192793" y="671816"/>
                    <a:pt x="188316" y="622286"/>
                  </a:cubicBezTo>
                  <a:cubicBezTo>
                    <a:pt x="186982" y="606855"/>
                    <a:pt x="114497" y="475886"/>
                    <a:pt x="96781" y="429690"/>
                  </a:cubicBezTo>
                  <a:cubicBezTo>
                    <a:pt x="49727" y="307294"/>
                    <a:pt x="27343" y="214044"/>
                    <a:pt x="10008" y="152798"/>
                  </a:cubicBezTo>
                  <a:cubicBezTo>
                    <a:pt x="-6947" y="92981"/>
                    <a:pt x="55633" y="46785"/>
                    <a:pt x="85922" y="31355"/>
                  </a:cubicBezTo>
                  <a:cubicBezTo>
                    <a:pt x="166694" y="-10079"/>
                    <a:pt x="209461" y="1446"/>
                    <a:pt x="235274" y="67645"/>
                  </a:cubicBezTo>
                  <a:cubicBezTo>
                    <a:pt x="307664" y="253954"/>
                    <a:pt x="326238" y="555992"/>
                    <a:pt x="326238" y="616380"/>
                  </a:cubicBezTo>
                  <a:cubicBezTo>
                    <a:pt x="326238" y="737443"/>
                    <a:pt x="247847" y="1210645"/>
                    <a:pt x="247847" y="1210645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0" name="Freeform: Shape 105">
              <a:extLst>
                <a:ext uri="{FF2B5EF4-FFF2-40B4-BE49-F238E27FC236}">
                  <a16:creationId xmlns:a16="http://schemas.microsoft.com/office/drawing/2014/main" id="{AF3F4D25-AB1F-E90A-BCAB-D2B11974E2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1306" y="3572327"/>
              <a:ext cx="228600" cy="1200150"/>
            </a:xfrm>
            <a:custGeom>
              <a:avLst/>
              <a:gdLst>
                <a:gd name="T0" fmla="*/ 62231 w 228600"/>
                <a:gd name="T1" fmla="*/ 1178362 h 1200150"/>
                <a:gd name="T2" fmla="*/ 18416 w 228600"/>
                <a:gd name="T3" fmla="*/ 1192269 h 1200150"/>
                <a:gd name="T4" fmla="*/ 25465 w 228600"/>
                <a:gd name="T5" fmla="*/ 620673 h 1200150"/>
                <a:gd name="T6" fmla="*/ 77281 w 228600"/>
                <a:gd name="T7" fmla="*/ 12026 h 1200150"/>
                <a:gd name="T8" fmla="*/ 225013 w 228600"/>
                <a:gd name="T9" fmla="*/ 75177 h 1200150"/>
                <a:gd name="T10" fmla="*/ 168530 w 228600"/>
                <a:gd name="T11" fmla="*/ 633627 h 1200150"/>
                <a:gd name="T12" fmla="*/ 145861 w 228600"/>
                <a:gd name="T13" fmla="*/ 741069 h 1200150"/>
                <a:gd name="T14" fmla="*/ 62231 w 228600"/>
                <a:gd name="T15" fmla="*/ 1178362 h 12001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8600"/>
                <a:gd name="T25" fmla="*/ 0 h 1200150"/>
                <a:gd name="T26" fmla="*/ 228600 w 228600"/>
                <a:gd name="T27" fmla="*/ 1200150 h 120015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8600" h="1200150">
                  <a:moveTo>
                    <a:pt x="62231" y="1178362"/>
                  </a:moveTo>
                  <a:cubicBezTo>
                    <a:pt x="62231" y="1178362"/>
                    <a:pt x="18226" y="1213319"/>
                    <a:pt x="18416" y="1192269"/>
                  </a:cubicBezTo>
                  <a:cubicBezTo>
                    <a:pt x="19845" y="1000340"/>
                    <a:pt x="28703" y="756119"/>
                    <a:pt x="25465" y="620673"/>
                  </a:cubicBezTo>
                  <a:cubicBezTo>
                    <a:pt x="24607" y="584097"/>
                    <a:pt x="-39496" y="26885"/>
                    <a:pt x="77281" y="12026"/>
                  </a:cubicBezTo>
                  <a:cubicBezTo>
                    <a:pt x="183770" y="-1500"/>
                    <a:pt x="195295" y="11073"/>
                    <a:pt x="225013" y="75177"/>
                  </a:cubicBezTo>
                  <a:cubicBezTo>
                    <a:pt x="249874" y="128707"/>
                    <a:pt x="187866" y="588955"/>
                    <a:pt x="168530" y="633627"/>
                  </a:cubicBezTo>
                  <a:cubicBezTo>
                    <a:pt x="162053" y="648486"/>
                    <a:pt x="149004" y="725163"/>
                    <a:pt x="145861" y="741069"/>
                  </a:cubicBezTo>
                  <a:cubicBezTo>
                    <a:pt x="101569" y="966717"/>
                    <a:pt x="62231" y="1178362"/>
                    <a:pt x="62231" y="1178362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1" name="Freeform: Shape 106">
              <a:extLst>
                <a:ext uri="{FF2B5EF4-FFF2-40B4-BE49-F238E27FC236}">
                  <a16:creationId xmlns:a16="http://schemas.microsoft.com/office/drawing/2014/main" id="{0D8A81B8-F9E8-8B38-7A84-F49D30D95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2582" y="3301079"/>
              <a:ext cx="323850" cy="304800"/>
            </a:xfrm>
            <a:custGeom>
              <a:avLst/>
              <a:gdLst>
                <a:gd name="T0" fmla="*/ 7144 w 323850"/>
                <a:gd name="T1" fmla="*/ 7144 h 304800"/>
                <a:gd name="T2" fmla="*/ 38481 w 323850"/>
                <a:gd name="T3" fmla="*/ 188214 h 304800"/>
                <a:gd name="T4" fmla="*/ 36767 w 323850"/>
                <a:gd name="T5" fmla="*/ 289941 h 304800"/>
                <a:gd name="T6" fmla="*/ 296894 w 323850"/>
                <a:gd name="T7" fmla="*/ 286321 h 304800"/>
                <a:gd name="T8" fmla="*/ 314516 w 323850"/>
                <a:gd name="T9" fmla="*/ 171831 h 304800"/>
                <a:gd name="T10" fmla="*/ 318135 w 323850"/>
                <a:gd name="T11" fmla="*/ 7144 h 304800"/>
                <a:gd name="T12" fmla="*/ 7144 w 323850"/>
                <a:gd name="T13" fmla="*/ 7144 h 3048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850"/>
                <a:gd name="T22" fmla="*/ 0 h 304800"/>
                <a:gd name="T23" fmla="*/ 323850 w 323850"/>
                <a:gd name="T24" fmla="*/ 304800 h 3048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850" h="304800">
                  <a:moveTo>
                    <a:pt x="7144" y="7144"/>
                  </a:moveTo>
                  <a:lnTo>
                    <a:pt x="38481" y="188214"/>
                  </a:lnTo>
                  <a:cubicBezTo>
                    <a:pt x="59150" y="234029"/>
                    <a:pt x="59150" y="253841"/>
                    <a:pt x="36767" y="289941"/>
                  </a:cubicBezTo>
                  <a:cubicBezTo>
                    <a:pt x="23908" y="310610"/>
                    <a:pt x="307181" y="307657"/>
                    <a:pt x="296894" y="286321"/>
                  </a:cubicBezTo>
                  <a:cubicBezTo>
                    <a:pt x="273368" y="237649"/>
                    <a:pt x="314516" y="192119"/>
                    <a:pt x="314516" y="171831"/>
                  </a:cubicBezTo>
                  <a:lnTo>
                    <a:pt x="318135" y="7144"/>
                  </a:lnTo>
                  <a:lnTo>
                    <a:pt x="7144" y="7144"/>
                  </a:lnTo>
                  <a:close/>
                </a:path>
              </a:pathLst>
            </a:custGeom>
            <a:solidFill>
              <a:srgbClr val="E83E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2" name="Freeform: Shape 107">
              <a:extLst>
                <a:ext uri="{FF2B5EF4-FFF2-40B4-BE49-F238E27FC236}">
                  <a16:creationId xmlns:a16="http://schemas.microsoft.com/office/drawing/2014/main" id="{63D62F91-4135-89F5-68F9-A550E655E2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0536" y="2986714"/>
              <a:ext cx="247650" cy="428625"/>
            </a:xfrm>
            <a:custGeom>
              <a:avLst/>
              <a:gdLst>
                <a:gd name="T0" fmla="*/ 131234 w 247650"/>
                <a:gd name="T1" fmla="*/ 358085 h 428625"/>
                <a:gd name="T2" fmla="*/ 188098 w 247650"/>
                <a:gd name="T3" fmla="*/ 419997 h 428625"/>
                <a:gd name="T4" fmla="*/ 183145 w 247650"/>
                <a:gd name="T5" fmla="*/ 420569 h 428625"/>
                <a:gd name="T6" fmla="*/ 240772 w 247650"/>
                <a:gd name="T7" fmla="*/ 365705 h 428625"/>
                <a:gd name="T8" fmla="*/ 145522 w 247650"/>
                <a:gd name="T9" fmla="*/ 64715 h 428625"/>
                <a:gd name="T10" fmla="*/ 38556 w 247650"/>
                <a:gd name="T11" fmla="*/ 11565 h 428625"/>
                <a:gd name="T12" fmla="*/ 38556 w 247650"/>
                <a:gd name="T13" fmla="*/ 11565 h 428625"/>
                <a:gd name="T14" fmla="*/ 20268 w 247650"/>
                <a:gd name="T15" fmla="*/ 114530 h 428625"/>
                <a:gd name="T16" fmla="*/ 131234 w 247650"/>
                <a:gd name="T17" fmla="*/ 357989 h 4286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47650"/>
                <a:gd name="T28" fmla="*/ 0 h 428625"/>
                <a:gd name="T29" fmla="*/ 247650 w 247650"/>
                <a:gd name="T30" fmla="*/ 428625 h 4286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47650" h="428625">
                  <a:moveTo>
                    <a:pt x="131234" y="358085"/>
                  </a:moveTo>
                  <a:cubicBezTo>
                    <a:pt x="134187" y="367800"/>
                    <a:pt x="143902" y="434856"/>
                    <a:pt x="188098" y="419997"/>
                  </a:cubicBezTo>
                  <a:lnTo>
                    <a:pt x="183145" y="420569"/>
                  </a:lnTo>
                  <a:cubicBezTo>
                    <a:pt x="227341" y="405614"/>
                    <a:pt x="240772" y="365705"/>
                    <a:pt x="240772" y="365705"/>
                  </a:cubicBezTo>
                  <a:lnTo>
                    <a:pt x="145522" y="64715"/>
                  </a:lnTo>
                  <a:cubicBezTo>
                    <a:pt x="130567" y="20519"/>
                    <a:pt x="82752" y="-3294"/>
                    <a:pt x="38556" y="11565"/>
                  </a:cubicBezTo>
                  <a:cubicBezTo>
                    <a:pt x="-5640" y="26424"/>
                    <a:pt x="5314" y="70430"/>
                    <a:pt x="20268" y="114530"/>
                  </a:cubicBezTo>
                  <a:lnTo>
                    <a:pt x="131234" y="357989"/>
                  </a:lnTo>
                  <a:close/>
                </a:path>
              </a:pathLst>
            </a:custGeom>
            <a:solidFill>
              <a:srgbClr val="49A9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3" name="Freeform: Shape 108">
              <a:extLst>
                <a:ext uri="{FF2B5EF4-FFF2-40B4-BE49-F238E27FC236}">
                  <a16:creationId xmlns:a16="http://schemas.microsoft.com/office/drawing/2014/main" id="{D2FF3176-7901-DE5C-4F8B-C1ADAE8D67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5743" y="3121280"/>
              <a:ext cx="95250" cy="142875"/>
            </a:xfrm>
            <a:custGeom>
              <a:avLst/>
              <a:gdLst>
                <a:gd name="T0" fmla="*/ 82268 w 95250"/>
                <a:gd name="T1" fmla="*/ 83597 h 142875"/>
                <a:gd name="T2" fmla="*/ 84363 w 95250"/>
                <a:gd name="T3" fmla="*/ 8350 h 142875"/>
                <a:gd name="T4" fmla="*/ 21403 w 95250"/>
                <a:gd name="T5" fmla="*/ 85883 h 142875"/>
                <a:gd name="T6" fmla="*/ 18069 w 95250"/>
                <a:gd name="T7" fmla="*/ 139318 h 142875"/>
                <a:gd name="T8" fmla="*/ 82268 w 95250"/>
                <a:gd name="T9" fmla="*/ 83597 h 1428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250"/>
                <a:gd name="T16" fmla="*/ 0 h 142875"/>
                <a:gd name="T17" fmla="*/ 95250 w 95250"/>
                <a:gd name="T18" fmla="*/ 142875 h 1428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250" h="142875">
                  <a:moveTo>
                    <a:pt x="82268" y="83597"/>
                  </a:moveTo>
                  <a:cubicBezTo>
                    <a:pt x="104652" y="55975"/>
                    <a:pt x="95508" y="19303"/>
                    <a:pt x="84363" y="8350"/>
                  </a:cubicBezTo>
                  <a:cubicBezTo>
                    <a:pt x="73219" y="-2509"/>
                    <a:pt x="43787" y="62928"/>
                    <a:pt x="21403" y="85883"/>
                  </a:cubicBezTo>
                  <a:cubicBezTo>
                    <a:pt x="-885" y="108838"/>
                    <a:pt x="6925" y="128365"/>
                    <a:pt x="18069" y="139318"/>
                  </a:cubicBezTo>
                  <a:cubicBezTo>
                    <a:pt x="29214" y="150177"/>
                    <a:pt x="51026" y="121983"/>
                    <a:pt x="82268" y="83597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4" name="Freeform: Shape 109">
              <a:extLst>
                <a:ext uri="{FF2B5EF4-FFF2-40B4-BE49-F238E27FC236}">
                  <a16:creationId xmlns:a16="http://schemas.microsoft.com/office/drawing/2014/main" id="{5445C0A5-7C2D-9801-2F3A-41EF99FD82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6758" y="3215733"/>
              <a:ext cx="371475" cy="200025"/>
            </a:xfrm>
            <a:custGeom>
              <a:avLst/>
              <a:gdLst>
                <a:gd name="T0" fmla="*/ 305146 w 371475"/>
                <a:gd name="T1" fmla="*/ 72011 h 200025"/>
                <a:gd name="T2" fmla="*/ 366773 w 371475"/>
                <a:gd name="T3" fmla="*/ 31339 h 200025"/>
                <a:gd name="T4" fmla="*/ 334102 w 371475"/>
                <a:gd name="T5" fmla="*/ 7527 h 200025"/>
                <a:gd name="T6" fmla="*/ 52162 w 371475"/>
                <a:gd name="T7" fmla="*/ 98205 h 200025"/>
                <a:gd name="T8" fmla="*/ 16824 w 371475"/>
                <a:gd name="T9" fmla="*/ 182596 h 200025"/>
                <a:gd name="T10" fmla="*/ 16824 w 371475"/>
                <a:gd name="T11" fmla="*/ 182596 h 200025"/>
                <a:gd name="T12" fmla="*/ 121218 w 371475"/>
                <a:gd name="T13" fmla="*/ 179453 h 200025"/>
                <a:gd name="T14" fmla="*/ 305146 w 371475"/>
                <a:gd name="T15" fmla="*/ 72011 h 2000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71475"/>
                <a:gd name="T25" fmla="*/ 0 h 200025"/>
                <a:gd name="T26" fmla="*/ 371475 w 371475"/>
                <a:gd name="T27" fmla="*/ 200025 h 2000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71475" h="200025">
                  <a:moveTo>
                    <a:pt x="305146" y="72011"/>
                  </a:moveTo>
                  <a:cubicBezTo>
                    <a:pt x="314195" y="68391"/>
                    <a:pt x="366773" y="31339"/>
                    <a:pt x="366773" y="31339"/>
                  </a:cubicBezTo>
                  <a:cubicBezTo>
                    <a:pt x="345056" y="2193"/>
                    <a:pt x="334102" y="7527"/>
                    <a:pt x="334102" y="7527"/>
                  </a:cubicBezTo>
                  <a:lnTo>
                    <a:pt x="52162" y="98205"/>
                  </a:lnTo>
                  <a:cubicBezTo>
                    <a:pt x="11014" y="115731"/>
                    <a:pt x="-4797" y="153545"/>
                    <a:pt x="16824" y="182596"/>
                  </a:cubicBezTo>
                  <a:cubicBezTo>
                    <a:pt x="38541" y="211648"/>
                    <a:pt x="80070" y="196979"/>
                    <a:pt x="121218" y="179453"/>
                  </a:cubicBezTo>
                  <a:lnTo>
                    <a:pt x="305146" y="72011"/>
                  </a:ln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5" name="Freeform: Shape 110">
              <a:extLst>
                <a:ext uri="{FF2B5EF4-FFF2-40B4-BE49-F238E27FC236}">
                  <a16:creationId xmlns:a16="http://schemas.microsoft.com/office/drawing/2014/main" id="{C6F650D3-63EE-05ED-01E1-8BA5EFB5D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1928" y="2971895"/>
              <a:ext cx="504825" cy="1238250"/>
            </a:xfrm>
            <a:custGeom>
              <a:avLst/>
              <a:gdLst>
                <a:gd name="T0" fmla="*/ 402504 w 504825"/>
                <a:gd name="T1" fmla="*/ 544830 h 1238250"/>
                <a:gd name="T2" fmla="*/ 444604 w 504825"/>
                <a:gd name="T3" fmla="*/ 183452 h 1238250"/>
                <a:gd name="T4" fmla="*/ 268582 w 504825"/>
                <a:gd name="T5" fmla="*/ 7144 h 1238250"/>
                <a:gd name="T6" fmla="*/ 38458 w 504825"/>
                <a:gd name="T7" fmla="*/ 203454 h 1238250"/>
                <a:gd name="T8" fmla="*/ 83130 w 504825"/>
                <a:gd name="T9" fmla="*/ 537972 h 1238250"/>
                <a:gd name="T10" fmla="*/ 41982 w 504825"/>
                <a:gd name="T11" fmla="*/ 1221200 h 1238250"/>
                <a:gd name="T12" fmla="*/ 502802 w 504825"/>
                <a:gd name="T13" fmla="*/ 1074991 h 1238250"/>
                <a:gd name="T14" fmla="*/ 402504 w 504825"/>
                <a:gd name="T15" fmla="*/ 544830 h 12382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04825"/>
                <a:gd name="T25" fmla="*/ 0 h 1238250"/>
                <a:gd name="T26" fmla="*/ 504825 w 504825"/>
                <a:gd name="T27" fmla="*/ 1238250 h 123825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04825" h="1238250">
                  <a:moveTo>
                    <a:pt x="402504" y="544830"/>
                  </a:moveTo>
                  <a:cubicBezTo>
                    <a:pt x="400122" y="518732"/>
                    <a:pt x="444604" y="183452"/>
                    <a:pt x="444604" y="183452"/>
                  </a:cubicBezTo>
                  <a:cubicBezTo>
                    <a:pt x="444604" y="75438"/>
                    <a:pt x="423363" y="7144"/>
                    <a:pt x="268582" y="7144"/>
                  </a:cubicBezTo>
                  <a:cubicBezTo>
                    <a:pt x="113801" y="7144"/>
                    <a:pt x="38458" y="95440"/>
                    <a:pt x="38458" y="203454"/>
                  </a:cubicBezTo>
                  <a:cubicBezTo>
                    <a:pt x="38458" y="203454"/>
                    <a:pt x="83511" y="490157"/>
                    <a:pt x="83130" y="537972"/>
                  </a:cubicBezTo>
                  <a:cubicBezTo>
                    <a:pt x="82082" y="674656"/>
                    <a:pt x="-55363" y="868108"/>
                    <a:pt x="41982" y="1221200"/>
                  </a:cubicBezTo>
                  <a:cubicBezTo>
                    <a:pt x="58461" y="1280636"/>
                    <a:pt x="415172" y="1078706"/>
                    <a:pt x="502802" y="1074991"/>
                  </a:cubicBezTo>
                  <a:cubicBezTo>
                    <a:pt x="511089" y="1074611"/>
                    <a:pt x="420601" y="740759"/>
                    <a:pt x="402504" y="544830"/>
                  </a:cubicBezTo>
                  <a:close/>
                </a:path>
              </a:pathLst>
            </a:custGeom>
            <a:solidFill>
              <a:srgbClr val="49A9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6" name="Freeform: Shape 111">
              <a:extLst>
                <a:ext uri="{FF2B5EF4-FFF2-40B4-BE49-F238E27FC236}">
                  <a16:creationId xmlns:a16="http://schemas.microsoft.com/office/drawing/2014/main" id="{C14B3C43-FCBC-65E2-F9F3-0D0BB9BC42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9326" y="3012327"/>
              <a:ext cx="247650" cy="428625"/>
            </a:xfrm>
            <a:custGeom>
              <a:avLst/>
              <a:gdLst>
                <a:gd name="T0" fmla="*/ 116681 w 247650"/>
                <a:gd name="T1" fmla="*/ 357999 h 428625"/>
                <a:gd name="T2" fmla="*/ 59817 w 247650"/>
                <a:gd name="T3" fmla="*/ 419911 h 428625"/>
                <a:gd name="T4" fmla="*/ 64770 w 247650"/>
                <a:gd name="T5" fmla="*/ 420483 h 428625"/>
                <a:gd name="T6" fmla="*/ 7144 w 247650"/>
                <a:gd name="T7" fmla="*/ 365619 h 428625"/>
                <a:gd name="T8" fmla="*/ 102394 w 247650"/>
                <a:gd name="T9" fmla="*/ 64724 h 428625"/>
                <a:gd name="T10" fmla="*/ 209360 w 247650"/>
                <a:gd name="T11" fmla="*/ 11574 h 428625"/>
                <a:gd name="T12" fmla="*/ 209360 w 247650"/>
                <a:gd name="T13" fmla="*/ 11574 h 428625"/>
                <a:gd name="T14" fmla="*/ 227648 w 247650"/>
                <a:gd name="T15" fmla="*/ 114540 h 428625"/>
                <a:gd name="T16" fmla="*/ 116586 w 247650"/>
                <a:gd name="T17" fmla="*/ 357999 h 4286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47650"/>
                <a:gd name="T28" fmla="*/ 0 h 428625"/>
                <a:gd name="T29" fmla="*/ 247650 w 247650"/>
                <a:gd name="T30" fmla="*/ 428625 h 4286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47650" h="428625">
                  <a:moveTo>
                    <a:pt x="116681" y="357999"/>
                  </a:moveTo>
                  <a:cubicBezTo>
                    <a:pt x="113728" y="367714"/>
                    <a:pt x="104013" y="434866"/>
                    <a:pt x="59817" y="419911"/>
                  </a:cubicBezTo>
                  <a:lnTo>
                    <a:pt x="64770" y="420483"/>
                  </a:lnTo>
                  <a:cubicBezTo>
                    <a:pt x="20574" y="405624"/>
                    <a:pt x="7144" y="365619"/>
                    <a:pt x="7144" y="365619"/>
                  </a:cubicBezTo>
                  <a:lnTo>
                    <a:pt x="102394" y="64724"/>
                  </a:lnTo>
                  <a:cubicBezTo>
                    <a:pt x="117348" y="20433"/>
                    <a:pt x="165164" y="-3284"/>
                    <a:pt x="209360" y="11574"/>
                  </a:cubicBezTo>
                  <a:cubicBezTo>
                    <a:pt x="253555" y="26433"/>
                    <a:pt x="242506" y="70344"/>
                    <a:pt x="227648" y="114540"/>
                  </a:cubicBezTo>
                  <a:lnTo>
                    <a:pt x="116586" y="357999"/>
                  </a:lnTo>
                  <a:close/>
                </a:path>
              </a:pathLst>
            </a:custGeom>
            <a:solidFill>
              <a:srgbClr val="49A9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7" name="Freeform: Shape 112">
              <a:extLst>
                <a:ext uri="{FF2B5EF4-FFF2-40B4-BE49-F238E27FC236}">
                  <a16:creationId xmlns:a16="http://schemas.microsoft.com/office/drawing/2014/main" id="{D64F8FFA-1702-2512-082B-D16EFBE79D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8923" y="3146902"/>
              <a:ext cx="95250" cy="142875"/>
            </a:xfrm>
            <a:custGeom>
              <a:avLst/>
              <a:gdLst>
                <a:gd name="T0" fmla="*/ 20938 w 95250"/>
                <a:gd name="T1" fmla="*/ 83502 h 142875"/>
                <a:gd name="T2" fmla="*/ 18843 w 95250"/>
                <a:gd name="T3" fmla="*/ 8350 h 142875"/>
                <a:gd name="T4" fmla="*/ 81803 w 95250"/>
                <a:gd name="T5" fmla="*/ 85883 h 142875"/>
                <a:gd name="T6" fmla="*/ 85137 w 95250"/>
                <a:gd name="T7" fmla="*/ 139223 h 142875"/>
                <a:gd name="T8" fmla="*/ 21034 w 95250"/>
                <a:gd name="T9" fmla="*/ 83502 h 1428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250"/>
                <a:gd name="T16" fmla="*/ 0 h 142875"/>
                <a:gd name="T17" fmla="*/ 95250 w 95250"/>
                <a:gd name="T18" fmla="*/ 142875 h 1428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250" h="142875">
                  <a:moveTo>
                    <a:pt x="20938" y="83502"/>
                  </a:moveTo>
                  <a:cubicBezTo>
                    <a:pt x="-1541" y="55879"/>
                    <a:pt x="7699" y="19208"/>
                    <a:pt x="18843" y="8350"/>
                  </a:cubicBezTo>
                  <a:cubicBezTo>
                    <a:pt x="30082" y="-2509"/>
                    <a:pt x="59515" y="62928"/>
                    <a:pt x="81803" y="85883"/>
                  </a:cubicBezTo>
                  <a:cubicBezTo>
                    <a:pt x="104187" y="108838"/>
                    <a:pt x="96281" y="128365"/>
                    <a:pt x="85137" y="139223"/>
                  </a:cubicBezTo>
                  <a:cubicBezTo>
                    <a:pt x="73993" y="150082"/>
                    <a:pt x="52180" y="121983"/>
                    <a:pt x="21034" y="83502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8" name="Freeform: Shape 113">
              <a:extLst>
                <a:ext uri="{FF2B5EF4-FFF2-40B4-BE49-F238E27FC236}">
                  <a16:creationId xmlns:a16="http://schemas.microsoft.com/office/drawing/2014/main" id="{EBC3C28D-BCB9-8A14-71FB-BD0080DE4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7103" y="3235357"/>
              <a:ext cx="371475" cy="209550"/>
            </a:xfrm>
            <a:custGeom>
              <a:avLst/>
              <a:gdLst>
                <a:gd name="T0" fmla="*/ 56198 w 371475"/>
                <a:gd name="T1" fmla="*/ 71628 h 209550"/>
                <a:gd name="T2" fmla="*/ 7144 w 371475"/>
                <a:gd name="T3" fmla="*/ 37148 h 209550"/>
                <a:gd name="T4" fmla="*/ 33623 w 371475"/>
                <a:gd name="T5" fmla="*/ 7144 h 209550"/>
                <a:gd name="T6" fmla="*/ 321850 w 371475"/>
                <a:gd name="T7" fmla="*/ 104108 h 209550"/>
                <a:gd name="T8" fmla="*/ 357188 w 371475"/>
                <a:gd name="T9" fmla="*/ 188500 h 209550"/>
                <a:gd name="T10" fmla="*/ 357188 w 371475"/>
                <a:gd name="T11" fmla="*/ 188500 h 209550"/>
                <a:gd name="T12" fmla="*/ 252794 w 371475"/>
                <a:gd name="T13" fmla="*/ 185261 h 209550"/>
                <a:gd name="T14" fmla="*/ 56293 w 371475"/>
                <a:gd name="T15" fmla="*/ 71533 h 2095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71475"/>
                <a:gd name="T25" fmla="*/ 0 h 209550"/>
                <a:gd name="T26" fmla="*/ 371475 w 371475"/>
                <a:gd name="T27" fmla="*/ 209550 h 20955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71475" h="209550">
                  <a:moveTo>
                    <a:pt x="56198" y="71628"/>
                  </a:moveTo>
                  <a:cubicBezTo>
                    <a:pt x="47149" y="67913"/>
                    <a:pt x="7144" y="37148"/>
                    <a:pt x="7144" y="37148"/>
                  </a:cubicBezTo>
                  <a:cubicBezTo>
                    <a:pt x="28861" y="8096"/>
                    <a:pt x="33623" y="7144"/>
                    <a:pt x="33623" y="7144"/>
                  </a:cubicBezTo>
                  <a:lnTo>
                    <a:pt x="321850" y="104108"/>
                  </a:lnTo>
                  <a:cubicBezTo>
                    <a:pt x="363093" y="121634"/>
                    <a:pt x="378809" y="159353"/>
                    <a:pt x="357188" y="188500"/>
                  </a:cubicBezTo>
                  <a:cubicBezTo>
                    <a:pt x="335471" y="217551"/>
                    <a:pt x="293941" y="202883"/>
                    <a:pt x="252794" y="185261"/>
                  </a:cubicBezTo>
                  <a:lnTo>
                    <a:pt x="56293" y="71533"/>
                  </a:ln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39" name="Freeform: Shape 114">
              <a:extLst>
                <a:ext uri="{FF2B5EF4-FFF2-40B4-BE49-F238E27FC236}">
                  <a16:creationId xmlns:a16="http://schemas.microsoft.com/office/drawing/2014/main" id="{83DFB28F-AB53-B5B4-8597-ACA848519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8210" y="2823019"/>
              <a:ext cx="209550" cy="200025"/>
            </a:xfrm>
            <a:custGeom>
              <a:avLst/>
              <a:gdLst>
                <a:gd name="T0" fmla="*/ 25809 w 209550"/>
                <a:gd name="T1" fmla="*/ 173450 h 200025"/>
                <a:gd name="T2" fmla="*/ 101247 w 209550"/>
                <a:gd name="T3" fmla="*/ 201835 h 200025"/>
                <a:gd name="T4" fmla="*/ 195830 w 209550"/>
                <a:gd name="T5" fmla="*/ 159449 h 200025"/>
                <a:gd name="T6" fmla="*/ 109439 w 209550"/>
                <a:gd name="T7" fmla="*/ 7144 h 200025"/>
                <a:gd name="T8" fmla="*/ 25809 w 209550"/>
                <a:gd name="T9" fmla="*/ 173450 h 2000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550"/>
                <a:gd name="T16" fmla="*/ 0 h 200025"/>
                <a:gd name="T17" fmla="*/ 209550 w 209550"/>
                <a:gd name="T18" fmla="*/ 200025 h 2000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550" h="200025">
                  <a:moveTo>
                    <a:pt x="25809" y="173450"/>
                  </a:moveTo>
                  <a:cubicBezTo>
                    <a:pt x="-32579" y="193453"/>
                    <a:pt x="61052" y="201835"/>
                    <a:pt x="101247" y="201835"/>
                  </a:cubicBezTo>
                  <a:cubicBezTo>
                    <a:pt x="141443" y="201835"/>
                    <a:pt x="247932" y="185738"/>
                    <a:pt x="195830" y="159449"/>
                  </a:cubicBezTo>
                  <a:cubicBezTo>
                    <a:pt x="108296" y="115253"/>
                    <a:pt x="196497" y="7144"/>
                    <a:pt x="109439" y="7144"/>
                  </a:cubicBezTo>
                  <a:cubicBezTo>
                    <a:pt x="32667" y="7144"/>
                    <a:pt x="122774" y="140303"/>
                    <a:pt x="25809" y="173450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40" name="Freeform: Shape 115">
              <a:extLst>
                <a:ext uri="{FF2B5EF4-FFF2-40B4-BE49-F238E27FC236}">
                  <a16:creationId xmlns:a16="http://schemas.microsoft.com/office/drawing/2014/main" id="{E0C22B91-B10B-8827-FF70-C316B77F0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3938" y="2644807"/>
              <a:ext cx="114300" cy="114300"/>
            </a:xfrm>
            <a:custGeom>
              <a:avLst/>
              <a:gdLst>
                <a:gd name="T0" fmla="*/ 107728 w 114300"/>
                <a:gd name="T1" fmla="*/ 57436 h 114300"/>
                <a:gd name="T2" fmla="*/ 57436 w 114300"/>
                <a:gd name="T3" fmla="*/ 107728 h 114300"/>
                <a:gd name="T4" fmla="*/ 7144 w 114300"/>
                <a:gd name="T5" fmla="*/ 57436 h 114300"/>
                <a:gd name="T6" fmla="*/ 57436 w 114300"/>
                <a:gd name="T7" fmla="*/ 7144 h 114300"/>
                <a:gd name="T8" fmla="*/ 107728 w 114300"/>
                <a:gd name="T9" fmla="*/ 57436 h 114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300"/>
                <a:gd name="T16" fmla="*/ 0 h 114300"/>
                <a:gd name="T17" fmla="*/ 114300 w 114300"/>
                <a:gd name="T18" fmla="*/ 114300 h 1143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300" h="114300">
                  <a:moveTo>
                    <a:pt x="107728" y="57436"/>
                  </a:moveTo>
                  <a:cubicBezTo>
                    <a:pt x="107728" y="85154"/>
                    <a:pt x="85249" y="107728"/>
                    <a:pt x="57436" y="107728"/>
                  </a:cubicBezTo>
                  <a:cubicBezTo>
                    <a:pt x="29623" y="107728"/>
                    <a:pt x="7144" y="85154"/>
                    <a:pt x="7144" y="57436"/>
                  </a:cubicBezTo>
                  <a:cubicBezTo>
                    <a:pt x="7144" y="29718"/>
                    <a:pt x="29623" y="7144"/>
                    <a:pt x="57436" y="7144"/>
                  </a:cubicBezTo>
                  <a:cubicBezTo>
                    <a:pt x="85249" y="7144"/>
                    <a:pt x="107728" y="29718"/>
                    <a:pt x="107728" y="57436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41" name="Freeform: Shape 116">
              <a:extLst>
                <a:ext uri="{FF2B5EF4-FFF2-40B4-BE49-F238E27FC236}">
                  <a16:creationId xmlns:a16="http://schemas.microsoft.com/office/drawing/2014/main" id="{BF4AA77C-2BB3-3FE0-DC9D-16D9F2651B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349" y="2624138"/>
              <a:ext cx="209550" cy="276225"/>
            </a:xfrm>
            <a:custGeom>
              <a:avLst/>
              <a:gdLst>
                <a:gd name="T0" fmla="*/ 7144 w 209550"/>
                <a:gd name="T1" fmla="*/ 166497 h 276225"/>
                <a:gd name="T2" fmla="*/ 121920 w 209550"/>
                <a:gd name="T3" fmla="*/ 278416 h 276225"/>
                <a:gd name="T4" fmla="*/ 209360 w 209550"/>
                <a:gd name="T5" fmla="*/ 174593 h 276225"/>
                <a:gd name="T6" fmla="*/ 140399 w 209550"/>
                <a:gd name="T7" fmla="*/ 7144 h 276225"/>
                <a:gd name="T8" fmla="*/ 7239 w 209550"/>
                <a:gd name="T9" fmla="*/ 166497 h 276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550"/>
                <a:gd name="T16" fmla="*/ 0 h 276225"/>
                <a:gd name="T17" fmla="*/ 209550 w 209550"/>
                <a:gd name="T18" fmla="*/ 276225 h 276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550" h="276225">
                  <a:moveTo>
                    <a:pt x="7144" y="166497"/>
                  </a:moveTo>
                  <a:cubicBezTo>
                    <a:pt x="7144" y="210217"/>
                    <a:pt x="100774" y="278416"/>
                    <a:pt x="121920" y="278416"/>
                  </a:cubicBezTo>
                  <a:cubicBezTo>
                    <a:pt x="143066" y="278416"/>
                    <a:pt x="216789" y="257080"/>
                    <a:pt x="209360" y="174593"/>
                  </a:cubicBezTo>
                  <a:cubicBezTo>
                    <a:pt x="202406" y="97155"/>
                    <a:pt x="199549" y="7144"/>
                    <a:pt x="140399" y="7144"/>
                  </a:cubicBezTo>
                  <a:cubicBezTo>
                    <a:pt x="81248" y="7144"/>
                    <a:pt x="7239" y="84201"/>
                    <a:pt x="7239" y="166497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42" name="Freeform: Shape 117">
              <a:extLst>
                <a:ext uri="{FF2B5EF4-FFF2-40B4-BE49-F238E27FC236}">
                  <a16:creationId xmlns:a16="http://schemas.microsoft.com/office/drawing/2014/main" id="{7DAFE147-39BD-3475-D53E-81F4F0A78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765" y="4743677"/>
              <a:ext cx="228600" cy="104775"/>
            </a:xfrm>
            <a:custGeom>
              <a:avLst/>
              <a:gdLst>
                <a:gd name="T0" fmla="*/ 16233 w 228600"/>
                <a:gd name="T1" fmla="*/ 29872 h 104775"/>
                <a:gd name="T2" fmla="*/ 36426 w 228600"/>
                <a:gd name="T3" fmla="*/ 105977 h 104775"/>
                <a:gd name="T4" fmla="*/ 223021 w 228600"/>
                <a:gd name="T5" fmla="*/ 89308 h 104775"/>
                <a:gd name="T6" fmla="*/ 90909 w 228600"/>
                <a:gd name="T7" fmla="*/ 24633 h 104775"/>
                <a:gd name="T8" fmla="*/ 16233 w 228600"/>
                <a:gd name="T9" fmla="*/ 29872 h 1047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8600"/>
                <a:gd name="T16" fmla="*/ 0 h 104775"/>
                <a:gd name="T17" fmla="*/ 228600 w 228600"/>
                <a:gd name="T18" fmla="*/ 104775 h 1047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8600" h="104775">
                  <a:moveTo>
                    <a:pt x="16233" y="29872"/>
                  </a:moveTo>
                  <a:cubicBezTo>
                    <a:pt x="16233" y="47303"/>
                    <a:pt x="-14247" y="105977"/>
                    <a:pt x="36426" y="105977"/>
                  </a:cubicBezTo>
                  <a:cubicBezTo>
                    <a:pt x="161394" y="105977"/>
                    <a:pt x="233498" y="102738"/>
                    <a:pt x="223021" y="89308"/>
                  </a:cubicBezTo>
                  <a:cubicBezTo>
                    <a:pt x="193779" y="51970"/>
                    <a:pt x="96243" y="80164"/>
                    <a:pt x="90909" y="24633"/>
                  </a:cubicBezTo>
                  <a:cubicBezTo>
                    <a:pt x="87766" y="-8514"/>
                    <a:pt x="16233" y="12536"/>
                    <a:pt x="16233" y="29872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43" name="Freeform: Shape 118">
              <a:extLst>
                <a:ext uri="{FF2B5EF4-FFF2-40B4-BE49-F238E27FC236}">
                  <a16:creationId xmlns:a16="http://schemas.microsoft.com/office/drawing/2014/main" id="{8B53C7AE-7D87-284D-F14D-463836072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4775" y="4734522"/>
              <a:ext cx="142875" cy="114300"/>
            </a:xfrm>
            <a:custGeom>
              <a:avLst/>
              <a:gdLst>
                <a:gd name="T0" fmla="*/ 34089 w 142875"/>
                <a:gd name="T1" fmla="*/ 39027 h 114300"/>
                <a:gd name="T2" fmla="*/ 25707 w 142875"/>
                <a:gd name="T3" fmla="*/ 115131 h 114300"/>
                <a:gd name="T4" fmla="*/ 141340 w 142875"/>
                <a:gd name="T5" fmla="*/ 98463 h 114300"/>
                <a:gd name="T6" fmla="*/ 102193 w 142875"/>
                <a:gd name="T7" fmla="*/ 21215 h 114300"/>
                <a:gd name="T8" fmla="*/ 34089 w 142875"/>
                <a:gd name="T9" fmla="*/ 39027 h 114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2875"/>
                <a:gd name="T16" fmla="*/ 0 h 114300"/>
                <a:gd name="T17" fmla="*/ 142875 w 142875"/>
                <a:gd name="T18" fmla="*/ 114300 h 1143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2875" h="114300">
                  <a:moveTo>
                    <a:pt x="34089" y="39027"/>
                  </a:moveTo>
                  <a:cubicBezTo>
                    <a:pt x="34089" y="56457"/>
                    <a:pt x="-20489" y="115131"/>
                    <a:pt x="25707" y="115131"/>
                  </a:cubicBezTo>
                  <a:cubicBezTo>
                    <a:pt x="139531" y="115131"/>
                    <a:pt x="147151" y="114179"/>
                    <a:pt x="141340" y="98463"/>
                  </a:cubicBezTo>
                  <a:cubicBezTo>
                    <a:pt x="127624" y="61125"/>
                    <a:pt x="107050" y="76841"/>
                    <a:pt x="102193" y="21215"/>
                  </a:cubicBezTo>
                  <a:cubicBezTo>
                    <a:pt x="99335" y="-11932"/>
                    <a:pt x="34089" y="21596"/>
                    <a:pt x="34089" y="39027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44" name="Freeform: Shape 119">
              <a:extLst>
                <a:ext uri="{FF2B5EF4-FFF2-40B4-BE49-F238E27FC236}">
                  <a16:creationId xmlns:a16="http://schemas.microsoft.com/office/drawing/2014/main" id="{C279CD6E-8818-BF49-DB77-A6519BE77B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4664" y="2798350"/>
              <a:ext cx="238125" cy="238125"/>
            </a:xfrm>
            <a:custGeom>
              <a:avLst/>
              <a:gdLst>
                <a:gd name="T0" fmla="*/ 239554 w 238125"/>
                <a:gd name="T1" fmla="*/ 123349 h 238125"/>
                <a:gd name="T2" fmla="*/ 123349 w 238125"/>
                <a:gd name="T3" fmla="*/ 239554 h 238125"/>
                <a:gd name="T4" fmla="*/ 7144 w 238125"/>
                <a:gd name="T5" fmla="*/ 123349 h 238125"/>
                <a:gd name="T6" fmla="*/ 123349 w 238125"/>
                <a:gd name="T7" fmla="*/ 7144 h 238125"/>
                <a:gd name="T8" fmla="*/ 239554 w 238125"/>
                <a:gd name="T9" fmla="*/ 123349 h 2381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8125"/>
                <a:gd name="T16" fmla="*/ 0 h 238125"/>
                <a:gd name="T17" fmla="*/ 238125 w 238125"/>
                <a:gd name="T18" fmla="*/ 238125 h 2381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8125" h="238125">
                  <a:moveTo>
                    <a:pt x="239554" y="123349"/>
                  </a:moveTo>
                  <a:cubicBezTo>
                    <a:pt x="239554" y="187547"/>
                    <a:pt x="187547" y="239554"/>
                    <a:pt x="123349" y="239554"/>
                  </a:cubicBezTo>
                  <a:cubicBezTo>
                    <a:pt x="59150" y="239554"/>
                    <a:pt x="7144" y="187547"/>
                    <a:pt x="7144" y="123349"/>
                  </a:cubicBezTo>
                  <a:cubicBezTo>
                    <a:pt x="7144" y="59150"/>
                    <a:pt x="59246" y="7144"/>
                    <a:pt x="123349" y="7144"/>
                  </a:cubicBezTo>
                  <a:cubicBezTo>
                    <a:pt x="187452" y="7144"/>
                    <a:pt x="239554" y="59150"/>
                    <a:pt x="239554" y="123349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45" name="Freeform: Shape 120">
              <a:extLst>
                <a:ext uri="{FF2B5EF4-FFF2-40B4-BE49-F238E27FC236}">
                  <a16:creationId xmlns:a16="http://schemas.microsoft.com/office/drawing/2014/main" id="{FCF23D06-6954-354F-DE9E-C5B84D447D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8284" y="2695765"/>
              <a:ext cx="190500" cy="190500"/>
            </a:xfrm>
            <a:custGeom>
              <a:avLst/>
              <a:gdLst>
                <a:gd name="T0" fmla="*/ 184118 w 190500"/>
                <a:gd name="T1" fmla="*/ 95631 h 190500"/>
                <a:gd name="T2" fmla="*/ 95631 w 190500"/>
                <a:gd name="T3" fmla="*/ 184118 h 190500"/>
                <a:gd name="T4" fmla="*/ 7144 w 190500"/>
                <a:gd name="T5" fmla="*/ 95631 h 190500"/>
                <a:gd name="T6" fmla="*/ 95631 w 190500"/>
                <a:gd name="T7" fmla="*/ 7144 h 190500"/>
                <a:gd name="T8" fmla="*/ 184118 w 190500"/>
                <a:gd name="T9" fmla="*/ 95631 h 1905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0500"/>
                <a:gd name="T16" fmla="*/ 0 h 190500"/>
                <a:gd name="T17" fmla="*/ 190500 w 190500"/>
                <a:gd name="T18" fmla="*/ 190500 h 1905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0500" h="190500">
                  <a:moveTo>
                    <a:pt x="184118" y="95631"/>
                  </a:moveTo>
                  <a:cubicBezTo>
                    <a:pt x="184118" y="144494"/>
                    <a:pt x="144494" y="184118"/>
                    <a:pt x="95631" y="184118"/>
                  </a:cubicBezTo>
                  <a:cubicBezTo>
                    <a:pt x="46768" y="184118"/>
                    <a:pt x="7144" y="144494"/>
                    <a:pt x="7144" y="95631"/>
                  </a:cubicBezTo>
                  <a:cubicBezTo>
                    <a:pt x="7144" y="46768"/>
                    <a:pt x="46768" y="7144"/>
                    <a:pt x="95631" y="7144"/>
                  </a:cubicBezTo>
                  <a:cubicBezTo>
                    <a:pt x="144494" y="7144"/>
                    <a:pt x="184118" y="46768"/>
                    <a:pt x="184118" y="95631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46" name="Freeform: Shape 121">
              <a:extLst>
                <a:ext uri="{FF2B5EF4-FFF2-40B4-BE49-F238E27FC236}">
                  <a16:creationId xmlns:a16="http://schemas.microsoft.com/office/drawing/2014/main" id="{99AA22E3-2DB8-1D40-876A-C23705BA9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2195" y="2597848"/>
              <a:ext cx="152400" cy="152400"/>
            </a:xfrm>
            <a:custGeom>
              <a:avLst/>
              <a:gdLst>
                <a:gd name="T0" fmla="*/ 146875 w 152400"/>
                <a:gd name="T1" fmla="*/ 76962 h 152400"/>
                <a:gd name="T2" fmla="*/ 77057 w 152400"/>
                <a:gd name="T3" fmla="*/ 146780 h 152400"/>
                <a:gd name="T4" fmla="*/ 7144 w 152400"/>
                <a:gd name="T5" fmla="*/ 76962 h 152400"/>
                <a:gd name="T6" fmla="*/ 77057 w 152400"/>
                <a:gd name="T7" fmla="*/ 7144 h 152400"/>
                <a:gd name="T8" fmla="*/ 146875 w 152400"/>
                <a:gd name="T9" fmla="*/ 76962 h 1524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2400"/>
                <a:gd name="T16" fmla="*/ 0 h 152400"/>
                <a:gd name="T17" fmla="*/ 152400 w 152400"/>
                <a:gd name="T18" fmla="*/ 152400 h 1524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2400" h="152400">
                  <a:moveTo>
                    <a:pt x="146875" y="76962"/>
                  </a:moveTo>
                  <a:cubicBezTo>
                    <a:pt x="146875" y="115538"/>
                    <a:pt x="115633" y="146780"/>
                    <a:pt x="77057" y="146780"/>
                  </a:cubicBezTo>
                  <a:cubicBezTo>
                    <a:pt x="38481" y="146780"/>
                    <a:pt x="7144" y="115538"/>
                    <a:pt x="7144" y="76962"/>
                  </a:cubicBezTo>
                  <a:cubicBezTo>
                    <a:pt x="7144" y="38386"/>
                    <a:pt x="38481" y="7144"/>
                    <a:pt x="77057" y="7144"/>
                  </a:cubicBezTo>
                  <a:cubicBezTo>
                    <a:pt x="115633" y="7144"/>
                    <a:pt x="146875" y="38386"/>
                    <a:pt x="146875" y="76962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47" name="Freeform: Shape 122">
              <a:extLst>
                <a:ext uri="{FF2B5EF4-FFF2-40B4-BE49-F238E27FC236}">
                  <a16:creationId xmlns:a16="http://schemas.microsoft.com/office/drawing/2014/main" id="{ACD252ED-5CA3-399F-7CED-76CEEE04ED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8111" y="2549462"/>
              <a:ext cx="142875" cy="142875"/>
            </a:xfrm>
            <a:custGeom>
              <a:avLst/>
              <a:gdLst>
                <a:gd name="T0" fmla="*/ 142970 w 142875"/>
                <a:gd name="T1" fmla="*/ 75057 h 142875"/>
                <a:gd name="T2" fmla="*/ 75057 w 142875"/>
                <a:gd name="T3" fmla="*/ 142970 h 142875"/>
                <a:gd name="T4" fmla="*/ 7144 w 142875"/>
                <a:gd name="T5" fmla="*/ 75057 h 142875"/>
                <a:gd name="T6" fmla="*/ 75057 w 142875"/>
                <a:gd name="T7" fmla="*/ 7144 h 142875"/>
                <a:gd name="T8" fmla="*/ 142970 w 142875"/>
                <a:gd name="T9" fmla="*/ 75057 h 1428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2875"/>
                <a:gd name="T16" fmla="*/ 0 h 142875"/>
                <a:gd name="T17" fmla="*/ 142875 w 142875"/>
                <a:gd name="T18" fmla="*/ 142875 h 1428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2875" h="142875">
                  <a:moveTo>
                    <a:pt x="142970" y="75057"/>
                  </a:moveTo>
                  <a:cubicBezTo>
                    <a:pt x="142970" y="112586"/>
                    <a:pt x="112586" y="142970"/>
                    <a:pt x="75057" y="142970"/>
                  </a:cubicBezTo>
                  <a:cubicBezTo>
                    <a:pt x="37528" y="142970"/>
                    <a:pt x="7144" y="112586"/>
                    <a:pt x="7144" y="75057"/>
                  </a:cubicBezTo>
                  <a:cubicBezTo>
                    <a:pt x="7144" y="37528"/>
                    <a:pt x="37528" y="7144"/>
                    <a:pt x="75057" y="7144"/>
                  </a:cubicBezTo>
                  <a:cubicBezTo>
                    <a:pt x="112586" y="7144"/>
                    <a:pt x="142970" y="37528"/>
                    <a:pt x="142970" y="75057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48" name="Freeform: Shape 123">
              <a:extLst>
                <a:ext uri="{FF2B5EF4-FFF2-40B4-BE49-F238E27FC236}">
                  <a16:creationId xmlns:a16="http://schemas.microsoft.com/office/drawing/2014/main" id="{D541DADB-B750-ACFB-3D92-FE7D26C61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7172" y="2558606"/>
              <a:ext cx="123825" cy="123825"/>
            </a:xfrm>
            <a:custGeom>
              <a:avLst/>
              <a:gdLst>
                <a:gd name="T0" fmla="*/ 124682 w 123825"/>
                <a:gd name="T1" fmla="*/ 65913 h 123825"/>
                <a:gd name="T2" fmla="*/ 65913 w 123825"/>
                <a:gd name="T3" fmla="*/ 124682 h 123825"/>
                <a:gd name="T4" fmla="*/ 7144 w 123825"/>
                <a:gd name="T5" fmla="*/ 65913 h 123825"/>
                <a:gd name="T6" fmla="*/ 65913 w 123825"/>
                <a:gd name="T7" fmla="*/ 7144 h 123825"/>
                <a:gd name="T8" fmla="*/ 124682 w 123825"/>
                <a:gd name="T9" fmla="*/ 65913 h 1238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3825"/>
                <a:gd name="T16" fmla="*/ 0 h 123825"/>
                <a:gd name="T17" fmla="*/ 123825 w 123825"/>
                <a:gd name="T18" fmla="*/ 123825 h 1238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3825" h="123825">
                  <a:moveTo>
                    <a:pt x="124682" y="65913"/>
                  </a:moveTo>
                  <a:cubicBezTo>
                    <a:pt x="124682" y="98393"/>
                    <a:pt x="98298" y="124682"/>
                    <a:pt x="65913" y="124682"/>
                  </a:cubicBezTo>
                  <a:cubicBezTo>
                    <a:pt x="33528" y="124682"/>
                    <a:pt x="7144" y="98393"/>
                    <a:pt x="7144" y="65913"/>
                  </a:cubicBezTo>
                  <a:cubicBezTo>
                    <a:pt x="7144" y="33433"/>
                    <a:pt x="33433" y="7144"/>
                    <a:pt x="65913" y="7144"/>
                  </a:cubicBezTo>
                  <a:cubicBezTo>
                    <a:pt x="98393" y="7144"/>
                    <a:pt x="124682" y="33433"/>
                    <a:pt x="124682" y="65913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49" name="Freeform: Shape 124">
              <a:extLst>
                <a:ext uri="{FF2B5EF4-FFF2-40B4-BE49-F238E27FC236}">
                  <a16:creationId xmlns:a16="http://schemas.microsoft.com/office/drawing/2014/main" id="{AAC66F70-0FE9-94D7-08D5-8C1F4DBBA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5024" y="3628581"/>
              <a:ext cx="228600" cy="1238250"/>
            </a:xfrm>
            <a:custGeom>
              <a:avLst/>
              <a:gdLst>
                <a:gd name="T0" fmla="*/ 52293 w 228600"/>
                <a:gd name="T1" fmla="*/ 1212500 h 1238250"/>
                <a:gd name="T2" fmla="*/ 7144 w 228600"/>
                <a:gd name="T3" fmla="*/ 1226788 h 1238250"/>
                <a:gd name="T4" fmla="*/ 14383 w 228600"/>
                <a:gd name="T5" fmla="*/ 638524 h 1238250"/>
                <a:gd name="T6" fmla="*/ 124111 w 228600"/>
                <a:gd name="T7" fmla="*/ 12160 h 1238250"/>
                <a:gd name="T8" fmla="*/ 219742 w 228600"/>
                <a:gd name="T9" fmla="*/ 77120 h 1238250"/>
                <a:gd name="T10" fmla="*/ 138970 w 228600"/>
                <a:gd name="T11" fmla="*/ 651859 h 1238250"/>
                <a:gd name="T12" fmla="*/ 115634 w 228600"/>
                <a:gd name="T13" fmla="*/ 762444 h 1238250"/>
                <a:gd name="T14" fmla="*/ 52102 w 228600"/>
                <a:gd name="T15" fmla="*/ 1212405 h 12382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8600"/>
                <a:gd name="T25" fmla="*/ 0 h 1238250"/>
                <a:gd name="T26" fmla="*/ 228600 w 228600"/>
                <a:gd name="T27" fmla="*/ 1238250 h 123825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8600" h="1238250">
                  <a:moveTo>
                    <a:pt x="52293" y="1212500"/>
                  </a:moveTo>
                  <a:cubicBezTo>
                    <a:pt x="52293" y="1212500"/>
                    <a:pt x="7049" y="1248409"/>
                    <a:pt x="7144" y="1226788"/>
                  </a:cubicBezTo>
                  <a:cubicBezTo>
                    <a:pt x="8668" y="1029334"/>
                    <a:pt x="17717" y="777970"/>
                    <a:pt x="14383" y="638524"/>
                  </a:cubicBezTo>
                  <a:cubicBezTo>
                    <a:pt x="13526" y="600900"/>
                    <a:pt x="3905" y="27495"/>
                    <a:pt x="124111" y="12160"/>
                  </a:cubicBezTo>
                  <a:cubicBezTo>
                    <a:pt x="233744" y="-1747"/>
                    <a:pt x="189167" y="11207"/>
                    <a:pt x="219742" y="77120"/>
                  </a:cubicBezTo>
                  <a:cubicBezTo>
                    <a:pt x="245365" y="132270"/>
                    <a:pt x="158973" y="605853"/>
                    <a:pt x="138970" y="651859"/>
                  </a:cubicBezTo>
                  <a:cubicBezTo>
                    <a:pt x="132302" y="667194"/>
                    <a:pt x="118872" y="746061"/>
                    <a:pt x="115634" y="762444"/>
                  </a:cubicBezTo>
                  <a:cubicBezTo>
                    <a:pt x="70104" y="994663"/>
                    <a:pt x="52102" y="1212405"/>
                    <a:pt x="52102" y="1212405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50" name="Freeform: Shape 125">
              <a:extLst>
                <a:ext uri="{FF2B5EF4-FFF2-40B4-BE49-F238E27FC236}">
                  <a16:creationId xmlns:a16="http://schemas.microsoft.com/office/drawing/2014/main" id="{6412A008-3777-1D70-CEC2-E99949E89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5981" y="3349466"/>
              <a:ext cx="333375" cy="314325"/>
            </a:xfrm>
            <a:custGeom>
              <a:avLst/>
              <a:gdLst>
                <a:gd name="T0" fmla="*/ 7144 w 333375"/>
                <a:gd name="T1" fmla="*/ 7144 h 314325"/>
                <a:gd name="T2" fmla="*/ 39434 w 333375"/>
                <a:gd name="T3" fmla="*/ 193548 h 314325"/>
                <a:gd name="T4" fmla="*/ 37624 w 333375"/>
                <a:gd name="T5" fmla="*/ 298228 h 314325"/>
                <a:gd name="T6" fmla="*/ 305372 w 333375"/>
                <a:gd name="T7" fmla="*/ 294513 h 314325"/>
                <a:gd name="T8" fmla="*/ 323469 w 333375"/>
                <a:gd name="T9" fmla="*/ 176689 h 314325"/>
                <a:gd name="T10" fmla="*/ 327184 w 333375"/>
                <a:gd name="T11" fmla="*/ 7144 h 314325"/>
                <a:gd name="T12" fmla="*/ 7144 w 333375"/>
                <a:gd name="T13" fmla="*/ 7144 h 3143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33375"/>
                <a:gd name="T22" fmla="*/ 0 h 314325"/>
                <a:gd name="T23" fmla="*/ 333375 w 333375"/>
                <a:gd name="T24" fmla="*/ 314325 h 3143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33375" h="314325">
                  <a:moveTo>
                    <a:pt x="7144" y="7144"/>
                  </a:moveTo>
                  <a:lnTo>
                    <a:pt x="39434" y="193548"/>
                  </a:lnTo>
                  <a:cubicBezTo>
                    <a:pt x="60770" y="240697"/>
                    <a:pt x="60770" y="261080"/>
                    <a:pt x="37624" y="298228"/>
                  </a:cubicBezTo>
                  <a:cubicBezTo>
                    <a:pt x="24384" y="319564"/>
                    <a:pt x="315944" y="316516"/>
                    <a:pt x="305372" y="294513"/>
                  </a:cubicBezTo>
                  <a:cubicBezTo>
                    <a:pt x="281083" y="244412"/>
                    <a:pt x="323469" y="197549"/>
                    <a:pt x="323469" y="176689"/>
                  </a:cubicBezTo>
                  <a:lnTo>
                    <a:pt x="327184" y="7144"/>
                  </a:lnTo>
                  <a:lnTo>
                    <a:pt x="7144" y="7144"/>
                  </a:lnTo>
                  <a:close/>
                </a:path>
              </a:pathLst>
            </a:custGeom>
            <a:solidFill>
              <a:srgbClr val="E83E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51" name="Freeform: Shape 126">
              <a:extLst>
                <a:ext uri="{FF2B5EF4-FFF2-40B4-BE49-F238E27FC236}">
                  <a16:creationId xmlns:a16="http://schemas.microsoft.com/office/drawing/2014/main" id="{6398937C-2B6C-AC25-247E-C4C073B2FB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7648" y="4097560"/>
              <a:ext cx="171450" cy="771525"/>
            </a:xfrm>
            <a:custGeom>
              <a:avLst/>
              <a:gdLst>
                <a:gd name="T0" fmla="*/ 87996 w 171450"/>
                <a:gd name="T1" fmla="*/ 762286 h 771525"/>
                <a:gd name="T2" fmla="*/ 168292 w 171450"/>
                <a:gd name="T3" fmla="*/ 317182 h 771525"/>
                <a:gd name="T4" fmla="*/ 146480 w 171450"/>
                <a:gd name="T5" fmla="*/ 147638 h 771525"/>
                <a:gd name="T6" fmla="*/ 35704 w 171450"/>
                <a:gd name="T7" fmla="*/ 7144 h 771525"/>
                <a:gd name="T8" fmla="*/ 9129 w 171450"/>
                <a:gd name="T9" fmla="*/ 109633 h 771525"/>
                <a:gd name="T10" fmla="*/ 7605 w 171450"/>
                <a:gd name="T11" fmla="*/ 283083 h 771525"/>
                <a:gd name="T12" fmla="*/ 45134 w 171450"/>
                <a:gd name="T13" fmla="*/ 743140 h 771525"/>
                <a:gd name="T14" fmla="*/ 87901 w 171450"/>
                <a:gd name="T15" fmla="*/ 762190 h 7715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1450"/>
                <a:gd name="T25" fmla="*/ 0 h 771525"/>
                <a:gd name="T26" fmla="*/ 171450 w 171450"/>
                <a:gd name="T27" fmla="*/ 771525 h 7715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1450" h="771525">
                  <a:moveTo>
                    <a:pt x="87996" y="762286"/>
                  </a:moveTo>
                  <a:cubicBezTo>
                    <a:pt x="107141" y="564261"/>
                    <a:pt x="150575" y="456533"/>
                    <a:pt x="168292" y="317182"/>
                  </a:cubicBezTo>
                  <a:cubicBezTo>
                    <a:pt x="168768" y="313563"/>
                    <a:pt x="144194" y="160020"/>
                    <a:pt x="146480" y="147638"/>
                  </a:cubicBezTo>
                  <a:cubicBezTo>
                    <a:pt x="97235" y="168212"/>
                    <a:pt x="83043" y="29813"/>
                    <a:pt x="35704" y="7144"/>
                  </a:cubicBezTo>
                  <a:cubicBezTo>
                    <a:pt x="17321" y="44672"/>
                    <a:pt x="10748" y="69056"/>
                    <a:pt x="9129" y="109633"/>
                  </a:cubicBezTo>
                  <a:cubicBezTo>
                    <a:pt x="8463" y="126397"/>
                    <a:pt x="6176" y="266414"/>
                    <a:pt x="7605" y="283083"/>
                  </a:cubicBezTo>
                  <a:cubicBezTo>
                    <a:pt x="28084" y="520541"/>
                    <a:pt x="45134" y="743140"/>
                    <a:pt x="45134" y="743140"/>
                  </a:cubicBezTo>
                  <a:cubicBezTo>
                    <a:pt x="45134" y="743140"/>
                    <a:pt x="85805" y="783907"/>
                    <a:pt x="87901" y="762190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52" name="Freeform: Shape 127">
              <a:extLst>
                <a:ext uri="{FF2B5EF4-FFF2-40B4-BE49-F238E27FC236}">
                  <a16:creationId xmlns:a16="http://schemas.microsoft.com/office/drawing/2014/main" id="{7453467A-92F2-862D-B284-A7B8192BA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7648" y="4097560"/>
              <a:ext cx="171450" cy="647700"/>
            </a:xfrm>
            <a:custGeom>
              <a:avLst/>
              <a:gdLst>
                <a:gd name="T0" fmla="*/ 26274 w 171450"/>
                <a:gd name="T1" fmla="*/ 645986 h 647700"/>
                <a:gd name="T2" fmla="*/ 114475 w 171450"/>
                <a:gd name="T3" fmla="*/ 645986 h 647700"/>
                <a:gd name="T4" fmla="*/ 168292 w 171450"/>
                <a:gd name="T5" fmla="*/ 317182 h 647700"/>
                <a:gd name="T6" fmla="*/ 146480 w 171450"/>
                <a:gd name="T7" fmla="*/ 147638 h 647700"/>
                <a:gd name="T8" fmla="*/ 35704 w 171450"/>
                <a:gd name="T9" fmla="*/ 7144 h 647700"/>
                <a:gd name="T10" fmla="*/ 9129 w 171450"/>
                <a:gd name="T11" fmla="*/ 109633 h 647700"/>
                <a:gd name="T12" fmla="*/ 7605 w 171450"/>
                <a:gd name="T13" fmla="*/ 283083 h 647700"/>
                <a:gd name="T14" fmla="*/ 26274 w 171450"/>
                <a:gd name="T15" fmla="*/ 645986 h 6477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1450"/>
                <a:gd name="T25" fmla="*/ 0 h 647700"/>
                <a:gd name="T26" fmla="*/ 171450 w 171450"/>
                <a:gd name="T27" fmla="*/ 647700 h 6477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1450" h="647700">
                  <a:moveTo>
                    <a:pt x="26274" y="645986"/>
                  </a:moveTo>
                  <a:lnTo>
                    <a:pt x="114475" y="645986"/>
                  </a:lnTo>
                  <a:cubicBezTo>
                    <a:pt x="135907" y="516541"/>
                    <a:pt x="154290" y="426530"/>
                    <a:pt x="168292" y="317182"/>
                  </a:cubicBezTo>
                  <a:cubicBezTo>
                    <a:pt x="168768" y="313563"/>
                    <a:pt x="144194" y="160020"/>
                    <a:pt x="146480" y="147638"/>
                  </a:cubicBezTo>
                  <a:cubicBezTo>
                    <a:pt x="97235" y="168212"/>
                    <a:pt x="83043" y="29813"/>
                    <a:pt x="35704" y="7144"/>
                  </a:cubicBezTo>
                  <a:cubicBezTo>
                    <a:pt x="17321" y="44672"/>
                    <a:pt x="10748" y="69056"/>
                    <a:pt x="9129" y="109633"/>
                  </a:cubicBezTo>
                  <a:cubicBezTo>
                    <a:pt x="8463" y="126397"/>
                    <a:pt x="6176" y="266414"/>
                    <a:pt x="7605" y="283083"/>
                  </a:cubicBezTo>
                  <a:cubicBezTo>
                    <a:pt x="19702" y="423577"/>
                    <a:pt x="19416" y="558832"/>
                    <a:pt x="26274" y="64598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53" name="Freeform: Shape 128">
              <a:extLst>
                <a:ext uri="{FF2B5EF4-FFF2-40B4-BE49-F238E27FC236}">
                  <a16:creationId xmlns:a16="http://schemas.microsoft.com/office/drawing/2014/main" id="{BB98614B-4AB3-BC43-24E7-E8EDED20F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4802" y="2636531"/>
              <a:ext cx="228600" cy="238125"/>
            </a:xfrm>
            <a:custGeom>
              <a:avLst/>
              <a:gdLst>
                <a:gd name="T0" fmla="*/ 11226 w 228600"/>
                <a:gd name="T1" fmla="*/ 205062 h 238125"/>
                <a:gd name="T2" fmla="*/ 120668 w 228600"/>
                <a:gd name="T3" fmla="*/ 228970 h 238125"/>
                <a:gd name="T4" fmla="*/ 213537 w 228600"/>
                <a:gd name="T5" fmla="*/ 193251 h 238125"/>
                <a:gd name="T6" fmla="*/ 181533 w 228600"/>
                <a:gd name="T7" fmla="*/ 84190 h 238125"/>
                <a:gd name="T8" fmla="*/ 43325 w 228600"/>
                <a:gd name="T9" fmla="*/ 32659 h 238125"/>
                <a:gd name="T10" fmla="*/ 11226 w 228600"/>
                <a:gd name="T11" fmla="*/ 205062 h 2381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8600"/>
                <a:gd name="T19" fmla="*/ 0 h 238125"/>
                <a:gd name="T20" fmla="*/ 228600 w 228600"/>
                <a:gd name="T21" fmla="*/ 238125 h 2381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8600" h="238125">
                  <a:moveTo>
                    <a:pt x="11226" y="205062"/>
                  </a:moveTo>
                  <a:cubicBezTo>
                    <a:pt x="-13444" y="252115"/>
                    <a:pt x="80091" y="227065"/>
                    <a:pt x="120668" y="228970"/>
                  </a:cubicBezTo>
                  <a:cubicBezTo>
                    <a:pt x="161245" y="230875"/>
                    <a:pt x="248684" y="233256"/>
                    <a:pt x="213537" y="193251"/>
                  </a:cubicBezTo>
                  <a:cubicBezTo>
                    <a:pt x="200678" y="178582"/>
                    <a:pt x="163149" y="132481"/>
                    <a:pt x="181533" y="84190"/>
                  </a:cubicBezTo>
                  <a:cubicBezTo>
                    <a:pt x="208870" y="12181"/>
                    <a:pt x="47040" y="-18776"/>
                    <a:pt x="43325" y="32659"/>
                  </a:cubicBezTo>
                  <a:cubicBezTo>
                    <a:pt x="40277" y="73522"/>
                    <a:pt x="51707" y="128100"/>
                    <a:pt x="11226" y="205062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54" name="Freeform: Shape 129">
              <a:extLst>
                <a:ext uri="{FF2B5EF4-FFF2-40B4-BE49-F238E27FC236}">
                  <a16:creationId xmlns:a16="http://schemas.microsoft.com/office/drawing/2014/main" id="{57759AAB-1F7A-6DAD-D3C4-C12C1D370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5766" y="2504098"/>
              <a:ext cx="209550" cy="276225"/>
            </a:xfrm>
            <a:custGeom>
              <a:avLst/>
              <a:gdLst>
                <a:gd name="T0" fmla="*/ 205428 w 209550"/>
                <a:gd name="T1" fmla="*/ 127279 h 276225"/>
                <a:gd name="T2" fmla="*/ 146087 w 209550"/>
                <a:gd name="T3" fmla="*/ 257867 h 276225"/>
                <a:gd name="T4" fmla="*/ 7213 w 209550"/>
                <a:gd name="T5" fmla="*/ 226910 h 276225"/>
                <a:gd name="T6" fmla="*/ 56838 w 209550"/>
                <a:gd name="T7" fmla="*/ 8407 h 276225"/>
                <a:gd name="T8" fmla="*/ 205523 w 209550"/>
                <a:gd name="T9" fmla="*/ 127279 h 276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9550"/>
                <a:gd name="T16" fmla="*/ 0 h 276225"/>
                <a:gd name="T17" fmla="*/ 209550 w 209550"/>
                <a:gd name="T18" fmla="*/ 276225 h 276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9550" h="276225">
                  <a:moveTo>
                    <a:pt x="205428" y="127279"/>
                  </a:moveTo>
                  <a:cubicBezTo>
                    <a:pt x="210096" y="166808"/>
                    <a:pt x="207904" y="229577"/>
                    <a:pt x="146087" y="257867"/>
                  </a:cubicBezTo>
                  <a:cubicBezTo>
                    <a:pt x="73983" y="290633"/>
                    <a:pt x="4641" y="260438"/>
                    <a:pt x="7213" y="226910"/>
                  </a:cubicBezTo>
                  <a:cubicBezTo>
                    <a:pt x="12452" y="159092"/>
                    <a:pt x="6832" y="14503"/>
                    <a:pt x="56838" y="8407"/>
                  </a:cubicBezTo>
                  <a:cubicBezTo>
                    <a:pt x="142373" y="-1975"/>
                    <a:pt x="196760" y="52889"/>
                    <a:pt x="205523" y="127279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55" name="Freeform: Shape 130">
              <a:extLst>
                <a:ext uri="{FF2B5EF4-FFF2-40B4-BE49-F238E27FC236}">
                  <a16:creationId xmlns:a16="http://schemas.microsoft.com/office/drawing/2014/main" id="{AF1D6DD4-96A3-7534-17F7-DD4B5CA10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50" y="2477088"/>
              <a:ext cx="238125" cy="219075"/>
            </a:xfrm>
            <a:custGeom>
              <a:avLst/>
              <a:gdLst>
                <a:gd name="T0" fmla="*/ 7144 w 238125"/>
                <a:gd name="T1" fmla="*/ 95233 h 219075"/>
                <a:gd name="T2" fmla="*/ 153258 w 238125"/>
                <a:gd name="T3" fmla="*/ 15128 h 219075"/>
                <a:gd name="T4" fmla="*/ 225171 w 238125"/>
                <a:gd name="T5" fmla="*/ 148668 h 219075"/>
                <a:gd name="T6" fmla="*/ 202788 w 238125"/>
                <a:gd name="T7" fmla="*/ 213915 h 219075"/>
                <a:gd name="T8" fmla="*/ 182689 w 238125"/>
                <a:gd name="T9" fmla="*/ 124856 h 219075"/>
                <a:gd name="T10" fmla="*/ 68675 w 238125"/>
                <a:gd name="T11" fmla="*/ 115236 h 219075"/>
                <a:gd name="T12" fmla="*/ 7144 w 238125"/>
                <a:gd name="T13" fmla="*/ 95233 h 2190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8125"/>
                <a:gd name="T22" fmla="*/ 0 h 219075"/>
                <a:gd name="T23" fmla="*/ 238125 w 238125"/>
                <a:gd name="T24" fmla="*/ 219075 h 21907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8125" h="219075">
                  <a:moveTo>
                    <a:pt x="7144" y="95233"/>
                  </a:moveTo>
                  <a:cubicBezTo>
                    <a:pt x="20288" y="-15162"/>
                    <a:pt x="105346" y="5698"/>
                    <a:pt x="153258" y="15128"/>
                  </a:cubicBezTo>
                  <a:cubicBezTo>
                    <a:pt x="191358" y="22653"/>
                    <a:pt x="252032" y="48180"/>
                    <a:pt x="225171" y="148668"/>
                  </a:cubicBezTo>
                  <a:cubicBezTo>
                    <a:pt x="209265" y="208200"/>
                    <a:pt x="202978" y="209914"/>
                    <a:pt x="202788" y="213915"/>
                  </a:cubicBezTo>
                  <a:cubicBezTo>
                    <a:pt x="182785" y="217248"/>
                    <a:pt x="216122" y="137905"/>
                    <a:pt x="182689" y="124856"/>
                  </a:cubicBezTo>
                  <a:cubicBezTo>
                    <a:pt x="146495" y="110664"/>
                    <a:pt x="107252" y="116569"/>
                    <a:pt x="68675" y="115236"/>
                  </a:cubicBezTo>
                  <a:cubicBezTo>
                    <a:pt x="18669" y="113521"/>
                    <a:pt x="7715" y="107425"/>
                    <a:pt x="7144" y="95233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56" name="Freeform: Shape 131">
              <a:extLst>
                <a:ext uri="{FF2B5EF4-FFF2-40B4-BE49-F238E27FC236}">
                  <a16:creationId xmlns:a16="http://schemas.microsoft.com/office/drawing/2014/main" id="{2D4B090F-39F6-A3A2-E467-A91172A96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2263" y="2480213"/>
              <a:ext cx="238125" cy="123825"/>
            </a:xfrm>
            <a:custGeom>
              <a:avLst/>
              <a:gdLst>
                <a:gd name="T0" fmla="*/ 160449 w 238125"/>
                <a:gd name="T1" fmla="*/ 12003 h 123825"/>
                <a:gd name="T2" fmla="*/ 238935 w 238125"/>
                <a:gd name="T3" fmla="*/ 104872 h 123825"/>
                <a:gd name="T4" fmla="*/ 205121 w 238125"/>
                <a:gd name="T5" fmla="*/ 125350 h 123825"/>
                <a:gd name="T6" fmla="*/ 157592 w 238125"/>
                <a:gd name="T7" fmla="*/ 121921 h 123825"/>
                <a:gd name="T8" fmla="*/ 75962 w 238125"/>
                <a:gd name="T9" fmla="*/ 112206 h 123825"/>
                <a:gd name="T10" fmla="*/ 7192 w 238125"/>
                <a:gd name="T11" fmla="*/ 96299 h 123825"/>
                <a:gd name="T12" fmla="*/ 160449 w 238125"/>
                <a:gd name="T13" fmla="*/ 12098 h 1238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8125"/>
                <a:gd name="T22" fmla="*/ 0 h 123825"/>
                <a:gd name="T23" fmla="*/ 238125 w 238125"/>
                <a:gd name="T24" fmla="*/ 123825 h 1238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8125" h="123825">
                  <a:moveTo>
                    <a:pt x="160449" y="12003"/>
                  </a:moveTo>
                  <a:cubicBezTo>
                    <a:pt x="192739" y="18385"/>
                    <a:pt x="241316" y="37720"/>
                    <a:pt x="238935" y="104872"/>
                  </a:cubicBezTo>
                  <a:cubicBezTo>
                    <a:pt x="224743" y="109348"/>
                    <a:pt x="219695" y="122302"/>
                    <a:pt x="205121" y="125350"/>
                  </a:cubicBezTo>
                  <a:cubicBezTo>
                    <a:pt x="199978" y="126398"/>
                    <a:pt x="163593" y="122207"/>
                    <a:pt x="157592" y="121921"/>
                  </a:cubicBezTo>
                  <a:cubicBezTo>
                    <a:pt x="124445" y="112396"/>
                    <a:pt x="110729" y="113349"/>
                    <a:pt x="75962" y="112206"/>
                  </a:cubicBezTo>
                  <a:cubicBezTo>
                    <a:pt x="25956" y="110491"/>
                    <a:pt x="7764" y="108586"/>
                    <a:pt x="7192" y="96299"/>
                  </a:cubicBezTo>
                  <a:cubicBezTo>
                    <a:pt x="4525" y="-3809"/>
                    <a:pt x="112633" y="2668"/>
                    <a:pt x="160449" y="12098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57" name="Freeform: Shape 132">
              <a:extLst>
                <a:ext uri="{FF2B5EF4-FFF2-40B4-BE49-F238E27FC236}">
                  <a16:creationId xmlns:a16="http://schemas.microsoft.com/office/drawing/2014/main" id="{19A02001-A886-445B-6766-0F4DFEB07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5902" y="2848968"/>
              <a:ext cx="361950" cy="552450"/>
            </a:xfrm>
            <a:custGeom>
              <a:avLst/>
              <a:gdLst>
                <a:gd name="T0" fmla="*/ 154495 w 361950"/>
                <a:gd name="T1" fmla="*/ 544123 h 552450"/>
                <a:gd name="T2" fmla="*/ 69628 w 361950"/>
                <a:gd name="T3" fmla="*/ 523549 h 552450"/>
                <a:gd name="T4" fmla="*/ 74962 w 361950"/>
                <a:gd name="T5" fmla="*/ 523549 h 552450"/>
                <a:gd name="T6" fmla="*/ 7144 w 361950"/>
                <a:gd name="T7" fmla="*/ 470876 h 552450"/>
                <a:gd name="T8" fmla="*/ 113442 w 361950"/>
                <a:gd name="T9" fmla="*/ 91590 h 552450"/>
                <a:gd name="T10" fmla="*/ 217837 w 361950"/>
                <a:gd name="T11" fmla="*/ 8818 h 552450"/>
                <a:gd name="T12" fmla="*/ 270891 w 361950"/>
                <a:gd name="T13" fmla="*/ 67111 h 552450"/>
                <a:gd name="T14" fmla="*/ 353473 w 361950"/>
                <a:gd name="T15" fmla="*/ 191317 h 552450"/>
                <a:gd name="T16" fmla="*/ 154591 w 361950"/>
                <a:gd name="T17" fmla="*/ 543932 h 5524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61950"/>
                <a:gd name="T28" fmla="*/ 0 h 552450"/>
                <a:gd name="T29" fmla="*/ 361950 w 361950"/>
                <a:gd name="T30" fmla="*/ 552450 h 55245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61950" h="552450">
                  <a:moveTo>
                    <a:pt x="154495" y="544123"/>
                  </a:moveTo>
                  <a:cubicBezTo>
                    <a:pt x="152400" y="554981"/>
                    <a:pt x="118491" y="534407"/>
                    <a:pt x="69628" y="523549"/>
                  </a:cubicBezTo>
                  <a:lnTo>
                    <a:pt x="74962" y="523549"/>
                  </a:lnTo>
                  <a:cubicBezTo>
                    <a:pt x="26003" y="512786"/>
                    <a:pt x="7144" y="470876"/>
                    <a:pt x="7144" y="470876"/>
                  </a:cubicBezTo>
                  <a:lnTo>
                    <a:pt x="113442" y="91590"/>
                  </a:lnTo>
                  <a:cubicBezTo>
                    <a:pt x="124301" y="41584"/>
                    <a:pt x="168878" y="-2041"/>
                    <a:pt x="217837" y="8818"/>
                  </a:cubicBezTo>
                  <a:lnTo>
                    <a:pt x="270891" y="67111"/>
                  </a:lnTo>
                  <a:cubicBezTo>
                    <a:pt x="319850" y="77969"/>
                    <a:pt x="364331" y="141406"/>
                    <a:pt x="353473" y="191317"/>
                  </a:cubicBezTo>
                  <a:lnTo>
                    <a:pt x="154591" y="5439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58" name="Freeform: Shape 133">
              <a:extLst>
                <a:ext uri="{FF2B5EF4-FFF2-40B4-BE49-F238E27FC236}">
                  <a16:creationId xmlns:a16="http://schemas.microsoft.com/office/drawing/2014/main" id="{AAF9A5B3-A1B6-CB8A-857C-26B96B3F2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4237" y="3038272"/>
              <a:ext cx="114300" cy="133350"/>
            </a:xfrm>
            <a:custGeom>
              <a:avLst/>
              <a:gdLst>
                <a:gd name="T0" fmla="*/ 16961 w 114300"/>
                <a:gd name="T1" fmla="*/ 66402 h 133350"/>
                <a:gd name="T2" fmla="*/ 34773 w 114300"/>
                <a:gd name="T3" fmla="*/ 7347 h 133350"/>
                <a:gd name="T4" fmla="*/ 99828 w 114300"/>
                <a:gd name="T5" fmla="*/ 91262 h 133350"/>
                <a:gd name="T6" fmla="*/ 89732 w 114300"/>
                <a:gd name="T7" fmla="*/ 133934 h 133350"/>
                <a:gd name="T8" fmla="*/ 16961 w 114300"/>
                <a:gd name="T9" fmla="*/ 66402 h 1333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300"/>
                <a:gd name="T16" fmla="*/ 0 h 133350"/>
                <a:gd name="T17" fmla="*/ 114300 w 114300"/>
                <a:gd name="T18" fmla="*/ 133350 h 1333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300" h="133350">
                  <a:moveTo>
                    <a:pt x="16961" y="66402"/>
                  </a:moveTo>
                  <a:cubicBezTo>
                    <a:pt x="-6185" y="36493"/>
                    <a:pt x="16485" y="11538"/>
                    <a:pt x="34773" y="7347"/>
                  </a:cubicBezTo>
                  <a:cubicBezTo>
                    <a:pt x="53156" y="3156"/>
                    <a:pt x="75539" y="64973"/>
                    <a:pt x="99828" y="91262"/>
                  </a:cubicBezTo>
                  <a:cubicBezTo>
                    <a:pt x="124117" y="117551"/>
                    <a:pt x="107924" y="129743"/>
                    <a:pt x="89732" y="133934"/>
                  </a:cubicBezTo>
                  <a:cubicBezTo>
                    <a:pt x="71349" y="138125"/>
                    <a:pt x="49251" y="108026"/>
                    <a:pt x="16961" y="66402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59" name="Freeform: Shape 134">
              <a:extLst>
                <a:ext uri="{FF2B5EF4-FFF2-40B4-BE49-F238E27FC236}">
                  <a16:creationId xmlns:a16="http://schemas.microsoft.com/office/drawing/2014/main" id="{7B2C2150-AAB8-164F-5918-812A92FBA2A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0723" y="3110484"/>
              <a:ext cx="466725" cy="304800"/>
            </a:xfrm>
            <a:custGeom>
              <a:avLst/>
              <a:gdLst>
                <a:gd name="T0" fmla="*/ 7239 w 466725"/>
                <a:gd name="T1" fmla="*/ 40005 h 304800"/>
                <a:gd name="T2" fmla="*/ 77438 w 466725"/>
                <a:gd name="T3" fmla="*/ 7144 h 304800"/>
                <a:gd name="T4" fmla="*/ 439293 w 466725"/>
                <a:gd name="T5" fmla="*/ 210884 h 304800"/>
                <a:gd name="T6" fmla="*/ 424719 w 466725"/>
                <a:gd name="T7" fmla="*/ 267462 h 304800"/>
                <a:gd name="T8" fmla="*/ 326898 w 466725"/>
                <a:gd name="T9" fmla="*/ 302038 h 304800"/>
                <a:gd name="T10" fmla="*/ 7144 w 466725"/>
                <a:gd name="T11" fmla="*/ 40005 h 3048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66725"/>
                <a:gd name="T19" fmla="*/ 0 h 304800"/>
                <a:gd name="T20" fmla="*/ 466725 w 466725"/>
                <a:gd name="T21" fmla="*/ 304800 h 3048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66725" h="304800">
                  <a:moveTo>
                    <a:pt x="7239" y="40005"/>
                  </a:moveTo>
                  <a:cubicBezTo>
                    <a:pt x="44958" y="25717"/>
                    <a:pt x="77438" y="7144"/>
                    <a:pt x="77438" y="7144"/>
                  </a:cubicBezTo>
                  <a:lnTo>
                    <a:pt x="439293" y="210884"/>
                  </a:lnTo>
                  <a:cubicBezTo>
                    <a:pt x="491014" y="240030"/>
                    <a:pt x="462534" y="253079"/>
                    <a:pt x="424719" y="267462"/>
                  </a:cubicBezTo>
                  <a:lnTo>
                    <a:pt x="326898" y="302038"/>
                  </a:lnTo>
                  <a:cubicBezTo>
                    <a:pt x="252222" y="254127"/>
                    <a:pt x="7144" y="40005"/>
                    <a:pt x="7144" y="4000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60" name="Freeform: Shape 135">
              <a:extLst>
                <a:ext uri="{FF2B5EF4-FFF2-40B4-BE49-F238E27FC236}">
                  <a16:creationId xmlns:a16="http://schemas.microsoft.com/office/drawing/2014/main" id="{D80E142E-CD7F-9CF7-B72B-CB4DC5FCBB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0818" y="2849063"/>
              <a:ext cx="638175" cy="561975"/>
            </a:xfrm>
            <a:custGeom>
              <a:avLst/>
              <a:gdLst>
                <a:gd name="T0" fmla="*/ 555974 w 638175"/>
                <a:gd name="T1" fmla="*/ 67111 h 561975"/>
                <a:gd name="T2" fmla="*/ 502920 w 638175"/>
                <a:gd name="T3" fmla="*/ 8818 h 561975"/>
                <a:gd name="T4" fmla="*/ 398526 w 638175"/>
                <a:gd name="T5" fmla="*/ 91590 h 561975"/>
                <a:gd name="T6" fmla="*/ 311848 w 638175"/>
                <a:gd name="T7" fmla="*/ 400772 h 561975"/>
                <a:gd name="T8" fmla="*/ 77343 w 638175"/>
                <a:gd name="T9" fmla="*/ 268755 h 561975"/>
                <a:gd name="T10" fmla="*/ 7144 w 638175"/>
                <a:gd name="T11" fmla="*/ 301616 h 561975"/>
                <a:gd name="T12" fmla="*/ 326898 w 638175"/>
                <a:gd name="T13" fmla="*/ 563649 h 561975"/>
                <a:gd name="T14" fmla="*/ 401288 w 638175"/>
                <a:gd name="T15" fmla="*/ 537360 h 561975"/>
                <a:gd name="T16" fmla="*/ 439578 w 638175"/>
                <a:gd name="T17" fmla="*/ 544123 h 561975"/>
                <a:gd name="T18" fmla="*/ 456057 w 638175"/>
                <a:gd name="T19" fmla="*/ 514976 h 561975"/>
                <a:gd name="T20" fmla="*/ 466534 w 638175"/>
                <a:gd name="T21" fmla="*/ 496403 h 561975"/>
                <a:gd name="T22" fmla="*/ 638460 w 638175"/>
                <a:gd name="T23" fmla="*/ 191507 h 561975"/>
                <a:gd name="T24" fmla="*/ 555879 w 638175"/>
                <a:gd name="T25" fmla="*/ 67301 h 56197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38175"/>
                <a:gd name="T40" fmla="*/ 0 h 561975"/>
                <a:gd name="T41" fmla="*/ 638175 w 638175"/>
                <a:gd name="T42" fmla="*/ 561975 h 56197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38175" h="561975">
                  <a:moveTo>
                    <a:pt x="555974" y="67111"/>
                  </a:moveTo>
                  <a:lnTo>
                    <a:pt x="502920" y="8818"/>
                  </a:lnTo>
                  <a:cubicBezTo>
                    <a:pt x="453961" y="-2041"/>
                    <a:pt x="409384" y="41584"/>
                    <a:pt x="398526" y="91590"/>
                  </a:cubicBezTo>
                  <a:lnTo>
                    <a:pt x="311848" y="400772"/>
                  </a:lnTo>
                  <a:lnTo>
                    <a:pt x="77343" y="268755"/>
                  </a:lnTo>
                  <a:cubicBezTo>
                    <a:pt x="77343" y="268755"/>
                    <a:pt x="44862" y="287234"/>
                    <a:pt x="7144" y="301616"/>
                  </a:cubicBezTo>
                  <a:cubicBezTo>
                    <a:pt x="7144" y="301616"/>
                    <a:pt x="252222" y="515738"/>
                    <a:pt x="326898" y="563649"/>
                  </a:cubicBezTo>
                  <a:lnTo>
                    <a:pt x="401288" y="537360"/>
                  </a:lnTo>
                  <a:cubicBezTo>
                    <a:pt x="424053" y="545266"/>
                    <a:pt x="438245" y="551076"/>
                    <a:pt x="439578" y="544123"/>
                  </a:cubicBezTo>
                  <a:lnTo>
                    <a:pt x="456057" y="514976"/>
                  </a:lnTo>
                  <a:cubicBezTo>
                    <a:pt x="464629" y="509547"/>
                    <a:pt x="469106" y="503642"/>
                    <a:pt x="466534" y="496403"/>
                  </a:cubicBezTo>
                  <a:lnTo>
                    <a:pt x="638460" y="191507"/>
                  </a:lnTo>
                  <a:cubicBezTo>
                    <a:pt x="649319" y="141596"/>
                    <a:pt x="604838" y="78160"/>
                    <a:pt x="555879" y="67301"/>
                  </a:cubicBezTo>
                  <a:close/>
                </a:path>
              </a:pathLst>
            </a:custGeom>
            <a:solidFill>
              <a:srgbClr val="241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61" name="Freeform: Shape 136">
              <a:extLst>
                <a:ext uri="{FF2B5EF4-FFF2-40B4-BE49-F238E27FC236}">
                  <a16:creationId xmlns:a16="http://schemas.microsoft.com/office/drawing/2014/main" id="{638FFDE4-0192-B5C8-BA7D-3EFC8C4EF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3088" y="3509285"/>
              <a:ext cx="247650" cy="819150"/>
            </a:xfrm>
            <a:custGeom>
              <a:avLst/>
              <a:gdLst>
                <a:gd name="T0" fmla="*/ 151517 w 247650"/>
                <a:gd name="T1" fmla="*/ 748105 h 819150"/>
                <a:gd name="T2" fmla="*/ 12451 w 247650"/>
                <a:gd name="T3" fmla="*/ 813637 h 819150"/>
                <a:gd name="T4" fmla="*/ 39407 w 247650"/>
                <a:gd name="T5" fmla="*/ 64210 h 819150"/>
                <a:gd name="T6" fmla="*/ 231812 w 247650"/>
                <a:gd name="T7" fmla="*/ 92023 h 819150"/>
                <a:gd name="T8" fmla="*/ 151517 w 247650"/>
                <a:gd name="T9" fmla="*/ 748105 h 819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650"/>
                <a:gd name="T16" fmla="*/ 0 h 819150"/>
                <a:gd name="T17" fmla="*/ 247650 w 247650"/>
                <a:gd name="T18" fmla="*/ 819150 h 8191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650" h="819150">
                  <a:moveTo>
                    <a:pt x="151517" y="748105"/>
                  </a:moveTo>
                  <a:cubicBezTo>
                    <a:pt x="136943" y="743056"/>
                    <a:pt x="13976" y="822209"/>
                    <a:pt x="12451" y="813637"/>
                  </a:cubicBezTo>
                  <a:cubicBezTo>
                    <a:pt x="5784" y="776299"/>
                    <a:pt x="-1931" y="206132"/>
                    <a:pt x="39407" y="64210"/>
                  </a:cubicBezTo>
                  <a:cubicBezTo>
                    <a:pt x="70554" y="-42566"/>
                    <a:pt x="216858" y="20299"/>
                    <a:pt x="231812" y="92023"/>
                  </a:cubicBezTo>
                  <a:cubicBezTo>
                    <a:pt x="286200" y="354627"/>
                    <a:pt x="152183" y="737913"/>
                    <a:pt x="151517" y="748105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62" name="Freeform: Shape 137">
              <a:extLst>
                <a:ext uri="{FF2B5EF4-FFF2-40B4-BE49-F238E27FC236}">
                  <a16:creationId xmlns:a16="http://schemas.microsoft.com/office/drawing/2014/main" id="{D474FECB-1B5B-6256-94B3-C2137534EF1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3122" y="4790624"/>
              <a:ext cx="228600" cy="114300"/>
            </a:xfrm>
            <a:custGeom>
              <a:avLst/>
              <a:gdLst>
                <a:gd name="T0" fmla="*/ 216714 w 228600"/>
                <a:gd name="T1" fmla="*/ 29597 h 114300"/>
                <a:gd name="T2" fmla="*/ 198045 w 228600"/>
                <a:gd name="T3" fmla="*/ 108940 h 114300"/>
                <a:gd name="T4" fmla="*/ 8117 w 228600"/>
                <a:gd name="T5" fmla="*/ 96082 h 114300"/>
                <a:gd name="T6" fmla="*/ 140705 w 228600"/>
                <a:gd name="T7" fmla="*/ 25977 h 114300"/>
                <a:gd name="T8" fmla="*/ 216714 w 228600"/>
                <a:gd name="T9" fmla="*/ 29597 h 114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8600"/>
                <a:gd name="T16" fmla="*/ 0 h 114300"/>
                <a:gd name="T17" fmla="*/ 228600 w 228600"/>
                <a:gd name="T18" fmla="*/ 114300 h 1143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8600" h="114300">
                  <a:moveTo>
                    <a:pt x="216714" y="29597"/>
                  </a:moveTo>
                  <a:cubicBezTo>
                    <a:pt x="217095" y="47694"/>
                    <a:pt x="249480" y="107702"/>
                    <a:pt x="198045" y="108940"/>
                  </a:cubicBezTo>
                  <a:cubicBezTo>
                    <a:pt x="71077" y="111988"/>
                    <a:pt x="-2265" y="110274"/>
                    <a:pt x="8117" y="96082"/>
                  </a:cubicBezTo>
                  <a:cubicBezTo>
                    <a:pt x="36978" y="56743"/>
                    <a:pt x="136609" y="83604"/>
                    <a:pt x="140705" y="25977"/>
                  </a:cubicBezTo>
                  <a:cubicBezTo>
                    <a:pt x="143182" y="-8503"/>
                    <a:pt x="216334" y="11500"/>
                    <a:pt x="216714" y="29597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63" name="Freeform: Shape 138">
              <a:extLst>
                <a:ext uri="{FF2B5EF4-FFF2-40B4-BE49-F238E27FC236}">
                  <a16:creationId xmlns:a16="http://schemas.microsoft.com/office/drawing/2014/main" id="{E631C228-7D1D-D43F-6998-8202941D4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0932" y="3572940"/>
              <a:ext cx="314325" cy="742950"/>
            </a:xfrm>
            <a:custGeom>
              <a:avLst/>
              <a:gdLst>
                <a:gd name="T0" fmla="*/ 282181 w 314325"/>
                <a:gd name="T1" fmla="*/ 675400 h 742950"/>
                <a:gd name="T2" fmla="*/ 145878 w 314325"/>
                <a:gd name="T3" fmla="*/ 738361 h 742950"/>
                <a:gd name="T4" fmla="*/ 28244 w 314325"/>
                <a:gd name="T5" fmla="*/ 190768 h 742950"/>
                <a:gd name="T6" fmla="*/ 284371 w 314325"/>
                <a:gd name="T7" fmla="*/ 20557 h 742950"/>
                <a:gd name="T8" fmla="*/ 282181 w 314325"/>
                <a:gd name="T9" fmla="*/ 675400 h 7429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4325"/>
                <a:gd name="T16" fmla="*/ 0 h 742950"/>
                <a:gd name="T17" fmla="*/ 314325 w 314325"/>
                <a:gd name="T18" fmla="*/ 742950 h 7429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4325" h="742950">
                  <a:moveTo>
                    <a:pt x="282181" y="675400"/>
                  </a:moveTo>
                  <a:cubicBezTo>
                    <a:pt x="267226" y="671305"/>
                    <a:pt x="147973" y="746743"/>
                    <a:pt x="145878" y="738361"/>
                  </a:cubicBezTo>
                  <a:cubicBezTo>
                    <a:pt x="136924" y="701499"/>
                    <a:pt x="85394" y="195817"/>
                    <a:pt x="28244" y="190768"/>
                  </a:cubicBezTo>
                  <a:cubicBezTo>
                    <a:pt x="-80436" y="181053"/>
                    <a:pt x="265131" y="-50119"/>
                    <a:pt x="284371" y="20557"/>
                  </a:cubicBezTo>
                  <a:cubicBezTo>
                    <a:pt x="354856" y="279256"/>
                    <a:pt x="282181" y="665209"/>
                    <a:pt x="282181" y="675400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64" name="Freeform: Shape 139">
              <a:extLst>
                <a:ext uri="{FF2B5EF4-FFF2-40B4-BE49-F238E27FC236}">
                  <a16:creationId xmlns:a16="http://schemas.microsoft.com/office/drawing/2014/main" id="{4F33D604-BC71-377D-B7A3-D909418FB4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2951" y="3509380"/>
              <a:ext cx="447675" cy="819150"/>
            </a:xfrm>
            <a:custGeom>
              <a:avLst/>
              <a:gdLst>
                <a:gd name="T0" fmla="*/ 412257 w 447675"/>
                <a:gd name="T1" fmla="*/ 84117 h 819150"/>
                <a:gd name="T2" fmla="*/ 239188 w 447675"/>
                <a:gd name="T3" fmla="*/ 137171 h 819150"/>
                <a:gd name="T4" fmla="*/ 231854 w 447675"/>
                <a:gd name="T5" fmla="*/ 92023 h 819150"/>
                <a:gd name="T6" fmla="*/ 39449 w 447675"/>
                <a:gd name="T7" fmla="*/ 64210 h 819150"/>
                <a:gd name="T8" fmla="*/ 12493 w 447675"/>
                <a:gd name="T9" fmla="*/ 813637 h 819150"/>
                <a:gd name="T10" fmla="*/ 151558 w 447675"/>
                <a:gd name="T11" fmla="*/ 748105 h 819150"/>
                <a:gd name="T12" fmla="*/ 223186 w 447675"/>
                <a:gd name="T13" fmla="*/ 457783 h 819150"/>
                <a:gd name="T14" fmla="*/ 273859 w 447675"/>
                <a:gd name="T15" fmla="*/ 801921 h 819150"/>
                <a:gd name="T16" fmla="*/ 410162 w 447675"/>
                <a:gd name="T17" fmla="*/ 738961 h 819150"/>
                <a:gd name="T18" fmla="*/ 412353 w 447675"/>
                <a:gd name="T19" fmla="*/ 84117 h 81915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7675"/>
                <a:gd name="T31" fmla="*/ 0 h 819150"/>
                <a:gd name="T32" fmla="*/ 447675 w 447675"/>
                <a:gd name="T33" fmla="*/ 819150 h 81915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7675" h="819150">
                  <a:moveTo>
                    <a:pt x="412257" y="84117"/>
                  </a:moveTo>
                  <a:cubicBezTo>
                    <a:pt x="402732" y="49255"/>
                    <a:pt x="313769" y="87927"/>
                    <a:pt x="239188" y="137171"/>
                  </a:cubicBezTo>
                  <a:cubicBezTo>
                    <a:pt x="237283" y="121836"/>
                    <a:pt x="234902" y="106691"/>
                    <a:pt x="231854" y="92023"/>
                  </a:cubicBezTo>
                  <a:cubicBezTo>
                    <a:pt x="216995" y="20299"/>
                    <a:pt x="70596" y="-42566"/>
                    <a:pt x="39449" y="64210"/>
                  </a:cubicBezTo>
                  <a:cubicBezTo>
                    <a:pt x="-1890" y="206227"/>
                    <a:pt x="5730" y="776299"/>
                    <a:pt x="12493" y="813637"/>
                  </a:cubicBezTo>
                  <a:cubicBezTo>
                    <a:pt x="14017" y="822209"/>
                    <a:pt x="136985" y="743056"/>
                    <a:pt x="151558" y="748105"/>
                  </a:cubicBezTo>
                  <a:cubicBezTo>
                    <a:pt x="151939" y="742294"/>
                    <a:pt x="195754" y="614945"/>
                    <a:pt x="223186" y="457783"/>
                  </a:cubicBezTo>
                  <a:cubicBezTo>
                    <a:pt x="249475" y="604658"/>
                    <a:pt x="268620" y="780775"/>
                    <a:pt x="273859" y="801921"/>
                  </a:cubicBezTo>
                  <a:cubicBezTo>
                    <a:pt x="275955" y="810398"/>
                    <a:pt x="395208" y="734960"/>
                    <a:pt x="410162" y="738961"/>
                  </a:cubicBezTo>
                  <a:cubicBezTo>
                    <a:pt x="410162" y="728769"/>
                    <a:pt x="482838" y="342721"/>
                    <a:pt x="412353" y="841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65" name="Freeform: Shape 140">
              <a:extLst>
                <a:ext uri="{FF2B5EF4-FFF2-40B4-BE49-F238E27FC236}">
                  <a16:creationId xmlns:a16="http://schemas.microsoft.com/office/drawing/2014/main" id="{6857B2B3-567B-9C61-8422-082DA8930039}"/>
                </a:ext>
              </a:extLst>
            </p:cNvPr>
            <p:cNvSpPr/>
            <p:nvPr/>
          </p:nvSpPr>
          <p:spPr>
            <a:xfrm>
              <a:off x="8501216" y="3508697"/>
              <a:ext cx="438010" cy="610691"/>
            </a:xfrm>
            <a:custGeom>
              <a:avLst/>
              <a:gdLst>
                <a:gd name="connsiteX0" fmla="*/ 229076 w 438150"/>
                <a:gd name="connsiteY0" fmla="*/ 282618 h 609600"/>
                <a:gd name="connsiteX1" fmla="*/ 352996 w 438150"/>
                <a:gd name="connsiteY1" fmla="*/ 326338 h 609600"/>
                <a:gd name="connsiteX2" fmla="*/ 411099 w 438150"/>
                <a:gd name="connsiteY2" fmla="*/ 477690 h 609600"/>
                <a:gd name="connsiteX3" fmla="*/ 421005 w 438150"/>
                <a:gd name="connsiteY3" fmla="*/ 602753 h 609600"/>
                <a:gd name="connsiteX4" fmla="*/ 404717 w 438150"/>
                <a:gd name="connsiteY4" fmla="*/ 84117 h 609600"/>
                <a:gd name="connsiteX5" fmla="*/ 231648 w 438150"/>
                <a:gd name="connsiteY5" fmla="*/ 137171 h 609600"/>
                <a:gd name="connsiteX6" fmla="*/ 224314 w 438150"/>
                <a:gd name="connsiteY6" fmla="*/ 92023 h 609600"/>
                <a:gd name="connsiteX7" fmla="*/ 31909 w 438150"/>
                <a:gd name="connsiteY7" fmla="*/ 64210 h 609600"/>
                <a:gd name="connsiteX8" fmla="*/ 7144 w 438150"/>
                <a:gd name="connsiteY8" fmla="*/ 271759 h 609600"/>
                <a:gd name="connsiteX9" fmla="*/ 229076 w 438150"/>
                <a:gd name="connsiteY9" fmla="*/ 282713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8150" h="609600">
                  <a:moveTo>
                    <a:pt x="229076" y="282618"/>
                  </a:moveTo>
                  <a:cubicBezTo>
                    <a:pt x="274320" y="291381"/>
                    <a:pt x="316896" y="294048"/>
                    <a:pt x="352996" y="326338"/>
                  </a:cubicBezTo>
                  <a:cubicBezTo>
                    <a:pt x="394716" y="363771"/>
                    <a:pt x="416147" y="395299"/>
                    <a:pt x="411099" y="477690"/>
                  </a:cubicBezTo>
                  <a:cubicBezTo>
                    <a:pt x="408241" y="523410"/>
                    <a:pt x="421862" y="556938"/>
                    <a:pt x="421005" y="602753"/>
                  </a:cubicBezTo>
                  <a:cubicBezTo>
                    <a:pt x="436436" y="464641"/>
                    <a:pt x="449580" y="248709"/>
                    <a:pt x="404717" y="84117"/>
                  </a:cubicBezTo>
                  <a:cubicBezTo>
                    <a:pt x="395192" y="49255"/>
                    <a:pt x="306228" y="87927"/>
                    <a:pt x="231648" y="137171"/>
                  </a:cubicBezTo>
                  <a:cubicBezTo>
                    <a:pt x="229743" y="121836"/>
                    <a:pt x="227362" y="106691"/>
                    <a:pt x="224314" y="92023"/>
                  </a:cubicBezTo>
                  <a:cubicBezTo>
                    <a:pt x="209455" y="20299"/>
                    <a:pt x="63055" y="-42566"/>
                    <a:pt x="31909" y="64210"/>
                  </a:cubicBezTo>
                  <a:cubicBezTo>
                    <a:pt x="19907" y="105262"/>
                    <a:pt x="12096" y="182224"/>
                    <a:pt x="7144" y="271759"/>
                  </a:cubicBezTo>
                  <a:cubicBezTo>
                    <a:pt x="81153" y="276046"/>
                    <a:pt x="155829" y="268616"/>
                    <a:pt x="229076" y="282713"/>
                  </a:cubicBezTo>
                  <a:close/>
                </a:path>
              </a:pathLst>
            </a:custGeom>
            <a:solidFill>
              <a:schemeClr val="accent1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166" name="Freeform: Shape 141">
              <a:extLst>
                <a:ext uri="{FF2B5EF4-FFF2-40B4-BE49-F238E27FC236}">
                  <a16:creationId xmlns:a16="http://schemas.microsoft.com/office/drawing/2014/main" id="{FF754445-0546-311D-3877-B36937A50959}"/>
                </a:ext>
              </a:extLst>
            </p:cNvPr>
            <p:cNvSpPr/>
            <p:nvPr/>
          </p:nvSpPr>
          <p:spPr>
            <a:xfrm>
              <a:off x="8581902" y="3959994"/>
              <a:ext cx="134477" cy="781607"/>
            </a:xfrm>
            <a:custGeom>
              <a:avLst/>
              <a:gdLst>
                <a:gd name="connsiteX0" fmla="*/ 133159 w 133350"/>
                <a:gd name="connsiteY0" fmla="*/ 8477 h 781050"/>
                <a:gd name="connsiteX1" fmla="*/ 132302 w 133350"/>
                <a:gd name="connsiteY1" fmla="*/ 7144 h 781050"/>
                <a:gd name="connsiteX2" fmla="*/ 47244 w 133350"/>
                <a:gd name="connsiteY2" fmla="*/ 284512 h 781050"/>
                <a:gd name="connsiteX3" fmla="*/ 67913 w 133350"/>
                <a:gd name="connsiteY3" fmla="*/ 492824 h 781050"/>
                <a:gd name="connsiteX4" fmla="*/ 7144 w 133350"/>
                <a:gd name="connsiteY4" fmla="*/ 782860 h 781050"/>
                <a:gd name="connsiteX5" fmla="*/ 29527 w 133350"/>
                <a:gd name="connsiteY5" fmla="*/ 782860 h 781050"/>
                <a:gd name="connsiteX6" fmla="*/ 83344 w 133350"/>
                <a:gd name="connsiteY6" fmla="*/ 454057 h 781050"/>
                <a:gd name="connsiteX7" fmla="*/ 62008 w 133350"/>
                <a:gd name="connsiteY7" fmla="*/ 296799 h 781050"/>
                <a:gd name="connsiteX8" fmla="*/ 133255 w 133350"/>
                <a:gd name="connsiteY8" fmla="*/ 8668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350" h="781050">
                  <a:moveTo>
                    <a:pt x="133159" y="8477"/>
                  </a:moveTo>
                  <a:cubicBezTo>
                    <a:pt x="132874" y="8001"/>
                    <a:pt x="132493" y="7525"/>
                    <a:pt x="132302" y="7144"/>
                  </a:cubicBezTo>
                  <a:cubicBezTo>
                    <a:pt x="102013" y="58483"/>
                    <a:pt x="58864" y="213360"/>
                    <a:pt x="47244" y="284512"/>
                  </a:cubicBezTo>
                  <a:cubicBezTo>
                    <a:pt x="32957" y="371475"/>
                    <a:pt x="83344" y="393478"/>
                    <a:pt x="67913" y="492824"/>
                  </a:cubicBezTo>
                  <a:cubicBezTo>
                    <a:pt x="57055" y="562927"/>
                    <a:pt x="17621" y="712660"/>
                    <a:pt x="7144" y="782860"/>
                  </a:cubicBezTo>
                  <a:lnTo>
                    <a:pt x="29527" y="782860"/>
                  </a:lnTo>
                  <a:cubicBezTo>
                    <a:pt x="50959" y="653415"/>
                    <a:pt x="69342" y="563404"/>
                    <a:pt x="83344" y="454057"/>
                  </a:cubicBezTo>
                  <a:cubicBezTo>
                    <a:pt x="83725" y="451009"/>
                    <a:pt x="65437" y="335947"/>
                    <a:pt x="62008" y="296799"/>
                  </a:cubicBezTo>
                  <a:cubicBezTo>
                    <a:pt x="62389" y="290989"/>
                    <a:pt x="105823" y="164687"/>
                    <a:pt x="133255" y="8668"/>
                  </a:cubicBezTo>
                  <a:close/>
                </a:path>
              </a:pathLst>
            </a:custGeom>
            <a:solidFill>
              <a:schemeClr val="accent1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167" name="Freeform: Shape 142">
              <a:extLst>
                <a:ext uri="{FF2B5EF4-FFF2-40B4-BE49-F238E27FC236}">
                  <a16:creationId xmlns:a16="http://schemas.microsoft.com/office/drawing/2014/main" id="{416C01BD-5EF5-3400-1747-84D29F9F1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7105" y="4620768"/>
              <a:ext cx="104775" cy="228600"/>
            </a:xfrm>
            <a:custGeom>
              <a:avLst/>
              <a:gdLst>
                <a:gd name="T0" fmla="*/ 101250 w 104775"/>
                <a:gd name="T1" fmla="*/ 7144 h 228600"/>
                <a:gd name="T2" fmla="*/ 7144 w 104775"/>
                <a:gd name="T3" fmla="*/ 7144 h 228600"/>
                <a:gd name="T4" fmla="*/ 56673 w 104775"/>
                <a:gd name="T5" fmla="*/ 210026 h 228600"/>
                <a:gd name="T6" fmla="*/ 102012 w 104775"/>
                <a:gd name="T7" fmla="*/ 222028 h 228600"/>
                <a:gd name="T8" fmla="*/ 101250 w 104775"/>
                <a:gd name="T9" fmla="*/ 7144 h 228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775"/>
                <a:gd name="T16" fmla="*/ 0 h 228600"/>
                <a:gd name="T17" fmla="*/ 104775 w 104775"/>
                <a:gd name="T18" fmla="*/ 228600 h 228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775" h="228600">
                  <a:moveTo>
                    <a:pt x="101250" y="7144"/>
                  </a:moveTo>
                  <a:lnTo>
                    <a:pt x="7144" y="7144"/>
                  </a:lnTo>
                  <a:cubicBezTo>
                    <a:pt x="36385" y="126111"/>
                    <a:pt x="56673" y="210026"/>
                    <a:pt x="56673" y="210026"/>
                  </a:cubicBezTo>
                  <a:cubicBezTo>
                    <a:pt x="56673" y="210026"/>
                    <a:pt x="103346" y="243745"/>
                    <a:pt x="102012" y="222028"/>
                  </a:cubicBezTo>
                  <a:cubicBezTo>
                    <a:pt x="96583" y="137922"/>
                    <a:pt x="98107" y="69152"/>
                    <a:pt x="101250" y="7144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68" name="Freeform: Shape 143">
              <a:extLst>
                <a:ext uri="{FF2B5EF4-FFF2-40B4-BE49-F238E27FC236}">
                  <a16:creationId xmlns:a16="http://schemas.microsoft.com/office/drawing/2014/main" id="{F3DE0964-CD95-20EF-427A-552CB42C564E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1594" y="4098608"/>
              <a:ext cx="200025" cy="638175"/>
            </a:xfrm>
            <a:custGeom>
              <a:avLst/>
              <a:gdLst>
                <a:gd name="T0" fmla="*/ 107990 w 200025"/>
                <a:gd name="T1" fmla="*/ 639318 h 638175"/>
                <a:gd name="T2" fmla="*/ 195143 w 200025"/>
                <a:gd name="T3" fmla="*/ 625221 h 638175"/>
                <a:gd name="T4" fmla="*/ 195715 w 200025"/>
                <a:gd name="T5" fmla="*/ 292036 h 638175"/>
                <a:gd name="T6" fmla="*/ 147138 w 200025"/>
                <a:gd name="T7" fmla="*/ 128111 h 638175"/>
                <a:gd name="T8" fmla="*/ 15407 w 200025"/>
                <a:gd name="T9" fmla="*/ 7144 h 638175"/>
                <a:gd name="T10" fmla="*/ 11597 w 200025"/>
                <a:gd name="T11" fmla="*/ 190595 h 638175"/>
                <a:gd name="T12" fmla="*/ 31695 w 200025"/>
                <a:gd name="T13" fmla="*/ 284131 h 638175"/>
                <a:gd name="T14" fmla="*/ 108085 w 200025"/>
                <a:gd name="T15" fmla="*/ 639413 h 63817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00025"/>
                <a:gd name="T25" fmla="*/ 0 h 638175"/>
                <a:gd name="T26" fmla="*/ 200025 w 200025"/>
                <a:gd name="T27" fmla="*/ 638175 h 63817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00025" h="638175">
                  <a:moveTo>
                    <a:pt x="107990" y="639318"/>
                  </a:moveTo>
                  <a:lnTo>
                    <a:pt x="195143" y="625221"/>
                  </a:lnTo>
                  <a:cubicBezTo>
                    <a:pt x="195620" y="494062"/>
                    <a:pt x="199430" y="402241"/>
                    <a:pt x="195715" y="292036"/>
                  </a:cubicBezTo>
                  <a:cubicBezTo>
                    <a:pt x="195620" y="288417"/>
                    <a:pt x="146851" y="140779"/>
                    <a:pt x="147138" y="128111"/>
                  </a:cubicBezTo>
                  <a:cubicBezTo>
                    <a:pt x="101798" y="156305"/>
                    <a:pt x="65699" y="21908"/>
                    <a:pt x="15407" y="7144"/>
                  </a:cubicBezTo>
                  <a:cubicBezTo>
                    <a:pt x="3215" y="47149"/>
                    <a:pt x="6834" y="150304"/>
                    <a:pt x="11597" y="190595"/>
                  </a:cubicBezTo>
                  <a:cubicBezTo>
                    <a:pt x="13597" y="207264"/>
                    <a:pt x="27599" y="267843"/>
                    <a:pt x="31695" y="284131"/>
                  </a:cubicBezTo>
                  <a:cubicBezTo>
                    <a:pt x="66080" y="420910"/>
                    <a:pt x="87320" y="554545"/>
                    <a:pt x="108085" y="6394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69" name="Freeform: Shape 144">
              <a:extLst>
                <a:ext uri="{FF2B5EF4-FFF2-40B4-BE49-F238E27FC236}">
                  <a16:creationId xmlns:a16="http://schemas.microsoft.com/office/drawing/2014/main" id="{08BA1AC7-79EE-E09E-B2AB-50C845755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3637" y="4778942"/>
              <a:ext cx="228600" cy="133350"/>
            </a:xfrm>
            <a:custGeom>
              <a:avLst/>
              <a:gdLst>
                <a:gd name="T0" fmla="*/ 203100 w 228600"/>
                <a:gd name="T1" fmla="*/ 22515 h 133350"/>
                <a:gd name="T2" fmla="*/ 197290 w 228600"/>
                <a:gd name="T3" fmla="*/ 103763 h 133350"/>
                <a:gd name="T4" fmla="*/ 7742 w 228600"/>
                <a:gd name="T5" fmla="*/ 121384 h 133350"/>
                <a:gd name="T6" fmla="*/ 127471 w 228600"/>
                <a:gd name="T7" fmla="*/ 30992 h 133350"/>
                <a:gd name="T8" fmla="*/ 203100 w 228600"/>
                <a:gd name="T9" fmla="*/ 22515 h 1333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8600"/>
                <a:gd name="T16" fmla="*/ 0 h 133350"/>
                <a:gd name="T17" fmla="*/ 228600 w 228600"/>
                <a:gd name="T18" fmla="*/ 133350 h 1333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8600" h="133350">
                  <a:moveTo>
                    <a:pt x="203100" y="22515"/>
                  </a:moveTo>
                  <a:cubicBezTo>
                    <a:pt x="206434" y="40327"/>
                    <a:pt x="247867" y="94429"/>
                    <a:pt x="197290" y="103763"/>
                  </a:cubicBezTo>
                  <a:cubicBezTo>
                    <a:pt x="72417" y="127004"/>
                    <a:pt x="-259" y="137101"/>
                    <a:pt x="7742" y="121384"/>
                  </a:cubicBezTo>
                  <a:cubicBezTo>
                    <a:pt x="29935" y="77950"/>
                    <a:pt x="132615" y="88618"/>
                    <a:pt x="127471" y="30992"/>
                  </a:cubicBezTo>
                  <a:cubicBezTo>
                    <a:pt x="124424" y="-3488"/>
                    <a:pt x="199766" y="4703"/>
                    <a:pt x="203100" y="22515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70" name="Freeform: Shape 145">
              <a:extLst>
                <a:ext uri="{FF2B5EF4-FFF2-40B4-BE49-F238E27FC236}">
                  <a16:creationId xmlns:a16="http://schemas.microsoft.com/office/drawing/2014/main" id="{79EEC6E8-2A51-0AB0-260B-479C3B06FB8B}"/>
                </a:ext>
              </a:extLst>
            </p:cNvPr>
            <p:cNvSpPr/>
            <p:nvPr/>
          </p:nvSpPr>
          <p:spPr>
            <a:xfrm>
              <a:off x="8877751" y="3935028"/>
              <a:ext cx="76844" cy="789290"/>
            </a:xfrm>
            <a:custGeom>
              <a:avLst/>
              <a:gdLst>
                <a:gd name="connsiteX0" fmla="*/ 47911 w 76200"/>
                <a:gd name="connsiteY0" fmla="*/ 8382 h 790575"/>
                <a:gd name="connsiteX1" fmla="*/ 46863 w 76200"/>
                <a:gd name="connsiteY1" fmla="*/ 7144 h 790575"/>
                <a:gd name="connsiteX2" fmla="*/ 7144 w 76200"/>
                <a:gd name="connsiteY2" fmla="*/ 294513 h 790575"/>
                <a:gd name="connsiteX3" fmla="*/ 60865 w 76200"/>
                <a:gd name="connsiteY3" fmla="*/ 496824 h 790575"/>
                <a:gd name="connsiteX4" fmla="*/ 47149 w 76200"/>
                <a:gd name="connsiteY4" fmla="*/ 792861 h 790575"/>
                <a:gd name="connsiteX5" fmla="*/ 69247 w 76200"/>
                <a:gd name="connsiteY5" fmla="*/ 789337 h 790575"/>
                <a:gd name="connsiteX6" fmla="*/ 69818 w 76200"/>
                <a:gd name="connsiteY6" fmla="*/ 456152 h 790575"/>
                <a:gd name="connsiteX7" fmla="*/ 23622 w 76200"/>
                <a:gd name="connsiteY7" fmla="*/ 304324 h 790575"/>
                <a:gd name="connsiteX8" fmla="*/ 47911 w 76200"/>
                <a:gd name="connsiteY8" fmla="*/ 8477 h 79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00" h="790575">
                  <a:moveTo>
                    <a:pt x="47911" y="8382"/>
                  </a:moveTo>
                  <a:cubicBezTo>
                    <a:pt x="47911" y="8382"/>
                    <a:pt x="47054" y="7620"/>
                    <a:pt x="46863" y="7144"/>
                  </a:cubicBezTo>
                  <a:cubicBezTo>
                    <a:pt x="25146" y="62674"/>
                    <a:pt x="7334" y="222409"/>
                    <a:pt x="7144" y="294513"/>
                  </a:cubicBezTo>
                  <a:cubicBezTo>
                    <a:pt x="6954" y="382619"/>
                    <a:pt x="60199" y="396335"/>
                    <a:pt x="60865" y="496824"/>
                  </a:cubicBezTo>
                  <a:cubicBezTo>
                    <a:pt x="61342" y="567690"/>
                    <a:pt x="46292" y="721900"/>
                    <a:pt x="47149" y="792861"/>
                  </a:cubicBezTo>
                  <a:lnTo>
                    <a:pt x="69247" y="789337"/>
                  </a:lnTo>
                  <a:cubicBezTo>
                    <a:pt x="69724" y="658178"/>
                    <a:pt x="73533" y="566356"/>
                    <a:pt x="69818" y="456152"/>
                  </a:cubicBezTo>
                  <a:cubicBezTo>
                    <a:pt x="69724" y="453009"/>
                    <a:pt x="33243" y="342519"/>
                    <a:pt x="23622" y="304324"/>
                  </a:cubicBezTo>
                  <a:cubicBezTo>
                    <a:pt x="23051" y="298513"/>
                    <a:pt x="45720" y="166878"/>
                    <a:pt x="47911" y="8477"/>
                  </a:cubicBezTo>
                  <a:close/>
                </a:path>
              </a:pathLst>
            </a:custGeom>
            <a:solidFill>
              <a:schemeClr val="accent1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171" name="Freeform: Shape 146">
              <a:extLst>
                <a:ext uri="{FF2B5EF4-FFF2-40B4-BE49-F238E27FC236}">
                  <a16:creationId xmlns:a16="http://schemas.microsoft.com/office/drawing/2014/main" id="{FF961EA5-8119-AAFC-62F5-FE146BB7F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2398" y="3522154"/>
              <a:ext cx="409575" cy="180975"/>
            </a:xfrm>
            <a:custGeom>
              <a:avLst/>
              <a:gdLst>
                <a:gd name="T0" fmla="*/ 7144 w 409575"/>
                <a:gd name="T1" fmla="*/ 38576 h 180975"/>
                <a:gd name="T2" fmla="*/ 10383 w 409575"/>
                <a:gd name="T3" fmla="*/ 34862 h 180975"/>
                <a:gd name="T4" fmla="*/ 168212 w 409575"/>
                <a:gd name="T5" fmla="*/ 179642 h 180975"/>
                <a:gd name="T6" fmla="*/ 406813 w 409575"/>
                <a:gd name="T7" fmla="*/ 7144 h 180975"/>
                <a:gd name="T8" fmla="*/ 262224 w 409575"/>
                <a:gd name="T9" fmla="*/ 16192 h 180975"/>
                <a:gd name="T10" fmla="*/ 7144 w 409575"/>
                <a:gd name="T11" fmla="*/ 38671 h 1809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09575"/>
                <a:gd name="T19" fmla="*/ 0 h 180975"/>
                <a:gd name="T20" fmla="*/ 409575 w 409575"/>
                <a:gd name="T21" fmla="*/ 180975 h 18097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09575" h="180975">
                  <a:moveTo>
                    <a:pt x="7144" y="38576"/>
                  </a:moveTo>
                  <a:lnTo>
                    <a:pt x="10383" y="34862"/>
                  </a:lnTo>
                  <a:cubicBezTo>
                    <a:pt x="4096" y="174879"/>
                    <a:pt x="26098" y="172974"/>
                    <a:pt x="168212" y="179642"/>
                  </a:cubicBezTo>
                  <a:cubicBezTo>
                    <a:pt x="310229" y="186309"/>
                    <a:pt x="400526" y="147161"/>
                    <a:pt x="406813" y="7144"/>
                  </a:cubicBezTo>
                  <a:lnTo>
                    <a:pt x="262224" y="16192"/>
                  </a:lnTo>
                  <a:lnTo>
                    <a:pt x="7144" y="38671"/>
                  </a:lnTo>
                  <a:close/>
                </a:path>
              </a:pathLst>
            </a:custGeom>
            <a:solidFill>
              <a:srgbClr val="D33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72" name="Freeform: Shape 147">
              <a:extLst>
                <a:ext uri="{FF2B5EF4-FFF2-40B4-BE49-F238E27FC236}">
                  <a16:creationId xmlns:a16="http://schemas.microsoft.com/office/drawing/2014/main" id="{4BD43CA9-0DE6-0041-7808-BFC4485E62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1445" y="2814509"/>
              <a:ext cx="304800" cy="923925"/>
            </a:xfrm>
            <a:custGeom>
              <a:avLst/>
              <a:gdLst>
                <a:gd name="T0" fmla="*/ 94773 w 304800"/>
                <a:gd name="T1" fmla="*/ 19178 h 923925"/>
                <a:gd name="T2" fmla="*/ 7144 w 304800"/>
                <a:gd name="T3" fmla="*/ 905575 h 923925"/>
                <a:gd name="T4" fmla="*/ 305562 w 304800"/>
                <a:gd name="T5" fmla="*/ 922624 h 923925"/>
                <a:gd name="T6" fmla="*/ 305562 w 304800"/>
                <a:gd name="T7" fmla="*/ 14130 h 923925"/>
                <a:gd name="T8" fmla="*/ 94773 w 304800"/>
                <a:gd name="T9" fmla="*/ 19178 h 9239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800"/>
                <a:gd name="T16" fmla="*/ 0 h 923925"/>
                <a:gd name="T17" fmla="*/ 304800 w 304800"/>
                <a:gd name="T18" fmla="*/ 923925 h 9239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800" h="923925">
                  <a:moveTo>
                    <a:pt x="94773" y="19178"/>
                  </a:moveTo>
                  <a:lnTo>
                    <a:pt x="7144" y="905575"/>
                  </a:lnTo>
                  <a:cubicBezTo>
                    <a:pt x="70389" y="913195"/>
                    <a:pt x="236696" y="920529"/>
                    <a:pt x="305562" y="922624"/>
                  </a:cubicBezTo>
                  <a:lnTo>
                    <a:pt x="305562" y="14130"/>
                  </a:lnTo>
                  <a:cubicBezTo>
                    <a:pt x="238410" y="1176"/>
                    <a:pt x="161448" y="8224"/>
                    <a:pt x="94773" y="191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73" name="Freeform: Shape 148">
              <a:extLst>
                <a:ext uri="{FF2B5EF4-FFF2-40B4-BE49-F238E27FC236}">
                  <a16:creationId xmlns:a16="http://schemas.microsoft.com/office/drawing/2014/main" id="{EB32C455-AC63-031E-DADD-B3B11D6DD0B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3367" y="2838069"/>
              <a:ext cx="57150" cy="57150"/>
            </a:xfrm>
            <a:custGeom>
              <a:avLst/>
              <a:gdLst>
                <a:gd name="T0" fmla="*/ 7144 w 57150"/>
                <a:gd name="T1" fmla="*/ 31528 h 57150"/>
                <a:gd name="T2" fmla="*/ 31528 w 57150"/>
                <a:gd name="T3" fmla="*/ 55912 h 57150"/>
                <a:gd name="T4" fmla="*/ 55912 w 57150"/>
                <a:gd name="T5" fmla="*/ 31528 h 57150"/>
                <a:gd name="T6" fmla="*/ 31528 w 57150"/>
                <a:gd name="T7" fmla="*/ 7144 h 57150"/>
                <a:gd name="T8" fmla="*/ 7144 w 57150"/>
                <a:gd name="T9" fmla="*/ 31528 h 57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150"/>
                <a:gd name="T16" fmla="*/ 0 h 57150"/>
                <a:gd name="T17" fmla="*/ 57150 w 57150"/>
                <a:gd name="T18" fmla="*/ 57150 h 571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150" h="57150">
                  <a:moveTo>
                    <a:pt x="7144" y="31528"/>
                  </a:moveTo>
                  <a:cubicBezTo>
                    <a:pt x="7144" y="44958"/>
                    <a:pt x="18098" y="55912"/>
                    <a:pt x="31528" y="55912"/>
                  </a:cubicBezTo>
                  <a:cubicBezTo>
                    <a:pt x="44958" y="55912"/>
                    <a:pt x="55912" y="45053"/>
                    <a:pt x="55912" y="31528"/>
                  </a:cubicBezTo>
                  <a:cubicBezTo>
                    <a:pt x="55912" y="18002"/>
                    <a:pt x="44958" y="7144"/>
                    <a:pt x="31528" y="7144"/>
                  </a:cubicBezTo>
                  <a:cubicBezTo>
                    <a:pt x="18098" y="7144"/>
                    <a:pt x="7144" y="18002"/>
                    <a:pt x="7144" y="31528"/>
                  </a:cubicBezTo>
                  <a:close/>
                </a:path>
              </a:pathLst>
            </a:custGeom>
            <a:solidFill>
              <a:srgbClr val="1BD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74" name="Freeform: Shape 149">
              <a:extLst>
                <a:ext uri="{FF2B5EF4-FFF2-40B4-BE49-F238E27FC236}">
                  <a16:creationId xmlns:a16="http://schemas.microsoft.com/office/drawing/2014/main" id="{5B6D98B2-72B5-F08F-92CC-9F9D5F327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9362" y="2875883"/>
              <a:ext cx="95250" cy="561975"/>
            </a:xfrm>
            <a:custGeom>
              <a:avLst/>
              <a:gdLst>
                <a:gd name="T0" fmla="*/ 46006 w 95250"/>
                <a:gd name="T1" fmla="*/ 560737 h 561975"/>
                <a:gd name="T2" fmla="*/ 90774 w 95250"/>
                <a:gd name="T3" fmla="*/ 499301 h 561975"/>
                <a:gd name="T4" fmla="*/ 79820 w 95250"/>
                <a:gd name="T5" fmla="*/ 7429 h 561975"/>
                <a:gd name="T6" fmla="*/ 72676 w 95250"/>
                <a:gd name="T7" fmla="*/ 7144 h 561975"/>
                <a:gd name="T8" fmla="*/ 7144 w 95250"/>
                <a:gd name="T9" fmla="*/ 492347 h 561975"/>
                <a:gd name="T10" fmla="*/ 46006 w 95250"/>
                <a:gd name="T11" fmla="*/ 560737 h 5619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5250"/>
                <a:gd name="T19" fmla="*/ 0 h 561975"/>
                <a:gd name="T20" fmla="*/ 95250 w 95250"/>
                <a:gd name="T21" fmla="*/ 561975 h 56197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5250" h="561975">
                  <a:moveTo>
                    <a:pt x="46006" y="560737"/>
                  </a:moveTo>
                  <a:lnTo>
                    <a:pt x="90774" y="499301"/>
                  </a:lnTo>
                  <a:lnTo>
                    <a:pt x="79820" y="7429"/>
                  </a:lnTo>
                  <a:lnTo>
                    <a:pt x="72676" y="7144"/>
                  </a:lnTo>
                  <a:lnTo>
                    <a:pt x="7144" y="492347"/>
                  </a:lnTo>
                  <a:lnTo>
                    <a:pt x="46006" y="560737"/>
                  </a:lnTo>
                  <a:close/>
                </a:path>
              </a:pathLst>
            </a:custGeom>
            <a:solidFill>
              <a:srgbClr val="1BD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75" name="Freeform: Shape 150">
              <a:extLst>
                <a:ext uri="{FF2B5EF4-FFF2-40B4-BE49-F238E27FC236}">
                  <a16:creationId xmlns:a16="http://schemas.microsoft.com/office/drawing/2014/main" id="{408126AA-15E4-79F4-0F84-D38A1157C1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3403" y="2820890"/>
              <a:ext cx="295275" cy="990600"/>
            </a:xfrm>
            <a:custGeom>
              <a:avLst/>
              <a:gdLst>
                <a:gd name="T0" fmla="*/ 246857 w 295275"/>
                <a:gd name="T1" fmla="*/ 483999 h 990600"/>
                <a:gd name="T2" fmla="*/ 244381 w 295275"/>
                <a:gd name="T3" fmla="*/ 71662 h 990600"/>
                <a:gd name="T4" fmla="*/ 128747 w 295275"/>
                <a:gd name="T5" fmla="*/ 8606 h 990600"/>
                <a:gd name="T6" fmla="*/ 33211 w 295275"/>
                <a:gd name="T7" fmla="*/ 145385 h 990600"/>
                <a:gd name="T8" fmla="*/ 27497 w 295275"/>
                <a:gd name="T9" fmla="*/ 256447 h 990600"/>
                <a:gd name="T10" fmla="*/ 8161 w 295275"/>
                <a:gd name="T11" fmla="*/ 419896 h 990600"/>
                <a:gd name="T12" fmla="*/ 11590 w 295275"/>
                <a:gd name="T13" fmla="*/ 610110 h 990600"/>
                <a:gd name="T14" fmla="*/ 27115 w 295275"/>
                <a:gd name="T15" fmla="*/ 761463 h 990600"/>
                <a:gd name="T16" fmla="*/ 290958 w 295275"/>
                <a:gd name="T17" fmla="*/ 987014 h 990600"/>
                <a:gd name="T18" fmla="*/ 246762 w 295275"/>
                <a:gd name="T19" fmla="*/ 483999 h 990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5275"/>
                <a:gd name="T31" fmla="*/ 0 h 990600"/>
                <a:gd name="T32" fmla="*/ 295275 w 295275"/>
                <a:gd name="T33" fmla="*/ 990600 h 990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5275" h="990600">
                  <a:moveTo>
                    <a:pt x="246857" y="483999"/>
                  </a:moveTo>
                  <a:cubicBezTo>
                    <a:pt x="285910" y="120239"/>
                    <a:pt x="244381" y="71662"/>
                    <a:pt x="244381" y="71662"/>
                  </a:cubicBezTo>
                  <a:cubicBezTo>
                    <a:pt x="215139" y="37467"/>
                    <a:pt x="174372" y="18131"/>
                    <a:pt x="128747" y="8606"/>
                  </a:cubicBezTo>
                  <a:cubicBezTo>
                    <a:pt x="68168" y="-4157"/>
                    <a:pt x="39308" y="68709"/>
                    <a:pt x="33211" y="145385"/>
                  </a:cubicBezTo>
                  <a:cubicBezTo>
                    <a:pt x="30068" y="184438"/>
                    <a:pt x="38545" y="219299"/>
                    <a:pt x="27497" y="256447"/>
                  </a:cubicBezTo>
                  <a:cubicBezTo>
                    <a:pt x="11971" y="308739"/>
                    <a:pt x="9494" y="365508"/>
                    <a:pt x="8161" y="419896"/>
                  </a:cubicBezTo>
                  <a:cubicBezTo>
                    <a:pt x="6637" y="483428"/>
                    <a:pt x="6161" y="546769"/>
                    <a:pt x="11590" y="610110"/>
                  </a:cubicBezTo>
                  <a:cubicBezTo>
                    <a:pt x="15876" y="659831"/>
                    <a:pt x="15781" y="688596"/>
                    <a:pt x="27115" y="761463"/>
                  </a:cubicBezTo>
                  <a:cubicBezTo>
                    <a:pt x="34736" y="810516"/>
                    <a:pt x="37688" y="1013018"/>
                    <a:pt x="290958" y="987014"/>
                  </a:cubicBezTo>
                  <a:cubicBezTo>
                    <a:pt x="266002" y="816803"/>
                    <a:pt x="235713" y="586202"/>
                    <a:pt x="246762" y="483999"/>
                  </a:cubicBezTo>
                  <a:close/>
                </a:path>
              </a:pathLst>
            </a:custGeom>
            <a:solidFill>
              <a:srgbClr val="241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76" name="Freeform: Shape 151">
              <a:extLst>
                <a:ext uri="{FF2B5EF4-FFF2-40B4-BE49-F238E27FC236}">
                  <a16:creationId xmlns:a16="http://schemas.microsoft.com/office/drawing/2014/main" id="{E73F2C8F-CBA0-0FB1-E6D4-474DCA7B14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0043" y="2826353"/>
              <a:ext cx="171450" cy="914400"/>
            </a:xfrm>
            <a:custGeom>
              <a:avLst/>
              <a:gdLst>
                <a:gd name="T0" fmla="*/ 165321 w 171450"/>
                <a:gd name="T1" fmla="*/ 392144 h 914400"/>
                <a:gd name="T2" fmla="*/ 166655 w 171450"/>
                <a:gd name="T3" fmla="*/ 138684 h 914400"/>
                <a:gd name="T4" fmla="*/ 137223 w 171450"/>
                <a:gd name="T5" fmla="*/ 7144 h 914400"/>
                <a:gd name="T6" fmla="*/ 130365 w 171450"/>
                <a:gd name="T7" fmla="*/ 8191 h 914400"/>
                <a:gd name="T8" fmla="*/ 17779 w 171450"/>
                <a:gd name="T9" fmla="*/ 99060 h 914400"/>
                <a:gd name="T10" fmla="*/ 12160 w 171450"/>
                <a:gd name="T11" fmla="*/ 910590 h 914400"/>
                <a:gd name="T12" fmla="*/ 117315 w 171450"/>
                <a:gd name="T13" fmla="*/ 775430 h 914400"/>
                <a:gd name="T14" fmla="*/ 165417 w 171450"/>
                <a:gd name="T15" fmla="*/ 392049 h 9144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1450"/>
                <a:gd name="T25" fmla="*/ 0 h 914400"/>
                <a:gd name="T26" fmla="*/ 171450 w 171450"/>
                <a:gd name="T27" fmla="*/ 914400 h 9144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1450" h="914400">
                  <a:moveTo>
                    <a:pt x="165321" y="392144"/>
                  </a:moveTo>
                  <a:cubicBezTo>
                    <a:pt x="167608" y="348139"/>
                    <a:pt x="168179" y="178308"/>
                    <a:pt x="166655" y="138684"/>
                  </a:cubicBezTo>
                  <a:cubicBezTo>
                    <a:pt x="163988" y="70675"/>
                    <a:pt x="152082" y="68866"/>
                    <a:pt x="137223" y="7144"/>
                  </a:cubicBezTo>
                  <a:cubicBezTo>
                    <a:pt x="134937" y="7525"/>
                    <a:pt x="132651" y="7810"/>
                    <a:pt x="130365" y="8191"/>
                  </a:cubicBezTo>
                  <a:cubicBezTo>
                    <a:pt x="104552" y="12573"/>
                    <a:pt x="30161" y="49911"/>
                    <a:pt x="17779" y="99060"/>
                  </a:cubicBezTo>
                  <a:cubicBezTo>
                    <a:pt x="17398" y="100965"/>
                    <a:pt x="-1652" y="880586"/>
                    <a:pt x="12160" y="910590"/>
                  </a:cubicBezTo>
                  <a:cubicBezTo>
                    <a:pt x="29685" y="915353"/>
                    <a:pt x="99218" y="910781"/>
                    <a:pt x="117315" y="775430"/>
                  </a:cubicBezTo>
                  <a:cubicBezTo>
                    <a:pt x="120173" y="754190"/>
                    <a:pt x="159797" y="501110"/>
                    <a:pt x="165417" y="392049"/>
                  </a:cubicBezTo>
                  <a:close/>
                </a:path>
              </a:pathLst>
            </a:custGeom>
            <a:solidFill>
              <a:srgbClr val="241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77" name="Freeform: Shape 152">
              <a:extLst>
                <a:ext uri="{FF2B5EF4-FFF2-40B4-BE49-F238E27FC236}">
                  <a16:creationId xmlns:a16="http://schemas.microsoft.com/office/drawing/2014/main" id="{7596BAC6-91EF-3131-FD00-1D8DAD88DA56}"/>
                </a:ext>
              </a:extLst>
            </p:cNvPr>
            <p:cNvSpPr/>
            <p:nvPr/>
          </p:nvSpPr>
          <p:spPr>
            <a:xfrm>
              <a:off x="8468557" y="2894165"/>
              <a:ext cx="486039" cy="637576"/>
            </a:xfrm>
            <a:custGeom>
              <a:avLst/>
              <a:gdLst>
                <a:gd name="connsiteX0" fmla="*/ 446723 w 485775"/>
                <a:gd name="connsiteY0" fmla="*/ 54525 h 638175"/>
                <a:gd name="connsiteX1" fmla="*/ 382620 w 485775"/>
                <a:gd name="connsiteY1" fmla="*/ 7186 h 638175"/>
                <a:gd name="connsiteX2" fmla="*/ 306991 w 485775"/>
                <a:gd name="connsiteY2" fmla="*/ 106722 h 638175"/>
                <a:gd name="connsiteX3" fmla="*/ 247650 w 485775"/>
                <a:gd name="connsiteY3" fmla="*/ 462100 h 638175"/>
                <a:gd name="connsiteX4" fmla="*/ 37052 w 485775"/>
                <a:gd name="connsiteY4" fmla="*/ 561065 h 638175"/>
                <a:gd name="connsiteX5" fmla="*/ 35623 w 485775"/>
                <a:gd name="connsiteY5" fmla="*/ 571923 h 638175"/>
                <a:gd name="connsiteX6" fmla="*/ 7144 w 485775"/>
                <a:gd name="connsiteY6" fmla="*/ 569638 h 638175"/>
                <a:gd name="connsiteX7" fmla="*/ 7144 w 485775"/>
                <a:gd name="connsiteY7" fmla="*/ 621834 h 638175"/>
                <a:gd name="connsiteX8" fmla="*/ 26480 w 485775"/>
                <a:gd name="connsiteY8" fmla="*/ 621453 h 638175"/>
                <a:gd name="connsiteX9" fmla="*/ 22574 w 485775"/>
                <a:gd name="connsiteY9" fmla="*/ 636884 h 638175"/>
                <a:gd name="connsiteX10" fmla="*/ 420720 w 485775"/>
                <a:gd name="connsiteY10" fmla="*/ 546397 h 638175"/>
                <a:gd name="connsiteX11" fmla="*/ 421196 w 485775"/>
                <a:gd name="connsiteY11" fmla="*/ 544682 h 638175"/>
                <a:gd name="connsiteX12" fmla="*/ 427291 w 485775"/>
                <a:gd name="connsiteY12" fmla="*/ 540586 h 638175"/>
                <a:gd name="connsiteX13" fmla="*/ 471011 w 485775"/>
                <a:gd name="connsiteY13" fmla="*/ 426000 h 638175"/>
                <a:gd name="connsiteX14" fmla="*/ 471011 w 485775"/>
                <a:gd name="connsiteY14" fmla="*/ 74337 h 638175"/>
                <a:gd name="connsiteX15" fmla="*/ 481584 w 485775"/>
                <a:gd name="connsiteY15" fmla="*/ 74337 h 638175"/>
                <a:gd name="connsiteX16" fmla="*/ 446532 w 485775"/>
                <a:gd name="connsiteY16" fmla="*/ 54525 h 638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5775" h="638175">
                  <a:moveTo>
                    <a:pt x="446723" y="54525"/>
                  </a:moveTo>
                  <a:lnTo>
                    <a:pt x="382620" y="7186"/>
                  </a:lnTo>
                  <a:cubicBezTo>
                    <a:pt x="332137" y="5472"/>
                    <a:pt x="307753" y="56049"/>
                    <a:pt x="306991" y="106722"/>
                  </a:cubicBezTo>
                  <a:lnTo>
                    <a:pt x="247650" y="462100"/>
                  </a:lnTo>
                  <a:lnTo>
                    <a:pt x="37052" y="561065"/>
                  </a:lnTo>
                  <a:cubicBezTo>
                    <a:pt x="37052" y="561065"/>
                    <a:pt x="36576" y="565161"/>
                    <a:pt x="35623" y="571923"/>
                  </a:cubicBezTo>
                  <a:cubicBezTo>
                    <a:pt x="26861" y="571923"/>
                    <a:pt x="17050" y="570876"/>
                    <a:pt x="7144" y="569638"/>
                  </a:cubicBezTo>
                  <a:lnTo>
                    <a:pt x="7144" y="621834"/>
                  </a:lnTo>
                  <a:cubicBezTo>
                    <a:pt x="14002" y="621834"/>
                    <a:pt x="20479" y="621739"/>
                    <a:pt x="26480" y="621453"/>
                  </a:cubicBezTo>
                  <a:cubicBezTo>
                    <a:pt x="25241" y="626502"/>
                    <a:pt x="24003" y="631645"/>
                    <a:pt x="22574" y="636884"/>
                  </a:cubicBezTo>
                  <a:cubicBezTo>
                    <a:pt x="22574" y="636884"/>
                    <a:pt x="338424" y="575734"/>
                    <a:pt x="420720" y="546397"/>
                  </a:cubicBezTo>
                  <a:lnTo>
                    <a:pt x="421196" y="544682"/>
                  </a:lnTo>
                  <a:cubicBezTo>
                    <a:pt x="425101" y="544396"/>
                    <a:pt x="427291" y="543253"/>
                    <a:pt x="427291" y="540586"/>
                  </a:cubicBezTo>
                  <a:lnTo>
                    <a:pt x="471011" y="426000"/>
                  </a:lnTo>
                  <a:lnTo>
                    <a:pt x="471011" y="74337"/>
                  </a:lnTo>
                  <a:lnTo>
                    <a:pt x="481584" y="74337"/>
                  </a:lnTo>
                  <a:cubicBezTo>
                    <a:pt x="471107" y="65574"/>
                    <a:pt x="459486" y="58716"/>
                    <a:pt x="446532" y="54525"/>
                  </a:cubicBezTo>
                  <a:close/>
                </a:path>
              </a:pathLst>
            </a:custGeom>
            <a:solidFill>
              <a:schemeClr val="accent1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178" name="Freeform: Shape 153">
              <a:extLst>
                <a:ext uri="{FF2B5EF4-FFF2-40B4-BE49-F238E27FC236}">
                  <a16:creationId xmlns:a16="http://schemas.microsoft.com/office/drawing/2014/main" id="{FC265D06-74C3-D318-BA2B-86103FF67CB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6330" y="2841293"/>
              <a:ext cx="266700" cy="552450"/>
            </a:xfrm>
            <a:custGeom>
              <a:avLst/>
              <a:gdLst>
                <a:gd name="T0" fmla="*/ 166592 w 266700"/>
                <a:gd name="T1" fmla="*/ 541415 h 552450"/>
                <a:gd name="T2" fmla="*/ 78677 w 266700"/>
                <a:gd name="T3" fmla="*/ 535034 h 552450"/>
                <a:gd name="T4" fmla="*/ 84011 w 266700"/>
                <a:gd name="T5" fmla="*/ 534176 h 552450"/>
                <a:gd name="T6" fmla="*/ 7144 w 266700"/>
                <a:gd name="T7" fmla="*/ 493505 h 552450"/>
                <a:gd name="T8" fmla="*/ 43529 w 266700"/>
                <a:gd name="T9" fmla="*/ 105075 h 552450"/>
                <a:gd name="T10" fmla="*/ 131921 w 266700"/>
                <a:gd name="T11" fmla="*/ 7253 h 552450"/>
                <a:gd name="T12" fmla="*/ 195072 w 266700"/>
                <a:gd name="T13" fmla="*/ 55831 h 552450"/>
                <a:gd name="T14" fmla="*/ 260128 w 266700"/>
                <a:gd name="T15" fmla="*/ 228329 h 552450"/>
                <a:gd name="T16" fmla="*/ 166497 w 266700"/>
                <a:gd name="T17" fmla="*/ 541415 h 5524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6700"/>
                <a:gd name="T28" fmla="*/ 0 h 552450"/>
                <a:gd name="T29" fmla="*/ 266700 w 266700"/>
                <a:gd name="T30" fmla="*/ 552450 h 55245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6700" h="552450">
                  <a:moveTo>
                    <a:pt x="166592" y="541415"/>
                  </a:moveTo>
                  <a:cubicBezTo>
                    <a:pt x="166497" y="552464"/>
                    <a:pt x="129159" y="537701"/>
                    <a:pt x="78677" y="535034"/>
                  </a:cubicBezTo>
                  <a:lnTo>
                    <a:pt x="84011" y="534176"/>
                  </a:lnTo>
                  <a:cubicBezTo>
                    <a:pt x="33528" y="531414"/>
                    <a:pt x="7144" y="493505"/>
                    <a:pt x="7144" y="493505"/>
                  </a:cubicBezTo>
                  <a:lnTo>
                    <a:pt x="43529" y="105075"/>
                  </a:lnTo>
                  <a:cubicBezTo>
                    <a:pt x="45244" y="54402"/>
                    <a:pt x="81534" y="4491"/>
                    <a:pt x="131921" y="7253"/>
                  </a:cubicBezTo>
                  <a:lnTo>
                    <a:pt x="195072" y="55831"/>
                  </a:lnTo>
                  <a:cubicBezTo>
                    <a:pt x="262985" y="79072"/>
                    <a:pt x="276606" y="176703"/>
                    <a:pt x="260128" y="228329"/>
                  </a:cubicBezTo>
                  <a:lnTo>
                    <a:pt x="166497" y="541415"/>
                  </a:lnTo>
                  <a:close/>
                </a:path>
              </a:pathLst>
            </a:custGeom>
            <a:solidFill>
              <a:srgbClr val="241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79" name="Freeform: Shape 154">
              <a:extLst>
                <a:ext uri="{FF2B5EF4-FFF2-40B4-BE49-F238E27FC236}">
                  <a16:creationId xmlns:a16="http://schemas.microsoft.com/office/drawing/2014/main" id="{4EEF3C0F-7738-F5BE-C23C-FE1FD21CF1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3163" y="3256979"/>
              <a:ext cx="523875" cy="247650"/>
            </a:xfrm>
            <a:custGeom>
              <a:avLst/>
              <a:gdLst>
                <a:gd name="T0" fmla="*/ 515764 w 523875"/>
                <a:gd name="T1" fmla="*/ 7144 h 247650"/>
                <a:gd name="T2" fmla="*/ 487094 w 523875"/>
                <a:gd name="T3" fmla="*/ 14288 h 247650"/>
                <a:gd name="T4" fmla="*/ 108665 w 523875"/>
                <a:gd name="T5" fmla="*/ 166878 h 247650"/>
                <a:gd name="T6" fmla="*/ 107046 w 523875"/>
                <a:gd name="T7" fmla="*/ 177737 h 247650"/>
                <a:gd name="T8" fmla="*/ 9986 w 523875"/>
                <a:gd name="T9" fmla="*/ 175070 h 247650"/>
                <a:gd name="T10" fmla="*/ 46276 w 523875"/>
                <a:gd name="T11" fmla="*/ 226409 h 247650"/>
                <a:gd name="T12" fmla="*/ 96950 w 523875"/>
                <a:gd name="T13" fmla="*/ 227076 h 247650"/>
                <a:gd name="T14" fmla="*/ 92759 w 523875"/>
                <a:gd name="T15" fmla="*/ 242506 h 247650"/>
                <a:gd name="T16" fmla="*/ 519098 w 523875"/>
                <a:gd name="T17" fmla="*/ 169259 h 247650"/>
                <a:gd name="T18" fmla="*/ 515764 w 523875"/>
                <a:gd name="T19" fmla="*/ 86011 h 247650"/>
                <a:gd name="T20" fmla="*/ 515764 w 523875"/>
                <a:gd name="T21" fmla="*/ 7144 h 2476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23875"/>
                <a:gd name="T34" fmla="*/ 0 h 247650"/>
                <a:gd name="T35" fmla="*/ 523875 w 523875"/>
                <a:gd name="T36" fmla="*/ 247650 h 2476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23875" h="247650">
                  <a:moveTo>
                    <a:pt x="515764" y="7144"/>
                  </a:moveTo>
                  <a:cubicBezTo>
                    <a:pt x="509001" y="7144"/>
                    <a:pt x="499762" y="9239"/>
                    <a:pt x="487094" y="14288"/>
                  </a:cubicBezTo>
                  <a:lnTo>
                    <a:pt x="108665" y="166878"/>
                  </a:lnTo>
                  <a:cubicBezTo>
                    <a:pt x="108665" y="166878"/>
                    <a:pt x="108094" y="170974"/>
                    <a:pt x="107046" y="177737"/>
                  </a:cubicBezTo>
                  <a:cubicBezTo>
                    <a:pt x="70946" y="176879"/>
                    <a:pt x="17035" y="159448"/>
                    <a:pt x="9986" y="175070"/>
                  </a:cubicBezTo>
                  <a:cubicBezTo>
                    <a:pt x="2366" y="191929"/>
                    <a:pt x="8653" y="225457"/>
                    <a:pt x="46276" y="226409"/>
                  </a:cubicBezTo>
                  <a:cubicBezTo>
                    <a:pt x="65422" y="226885"/>
                    <a:pt x="82567" y="227362"/>
                    <a:pt x="96950" y="227076"/>
                  </a:cubicBezTo>
                  <a:cubicBezTo>
                    <a:pt x="95711" y="232124"/>
                    <a:pt x="94282" y="237268"/>
                    <a:pt x="92759" y="242506"/>
                  </a:cubicBezTo>
                  <a:cubicBezTo>
                    <a:pt x="92759" y="242506"/>
                    <a:pt x="436230" y="196977"/>
                    <a:pt x="519098" y="169259"/>
                  </a:cubicBezTo>
                  <a:lnTo>
                    <a:pt x="515764" y="86011"/>
                  </a:lnTo>
                  <a:lnTo>
                    <a:pt x="515764" y="7144"/>
                  </a:lnTo>
                  <a:close/>
                </a:path>
              </a:pathLst>
            </a:custGeom>
            <a:solidFill>
              <a:srgbClr val="241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80" name="Freeform: Shape 155">
              <a:extLst>
                <a:ext uri="{FF2B5EF4-FFF2-40B4-BE49-F238E27FC236}">
                  <a16:creationId xmlns:a16="http://schemas.microsoft.com/office/drawing/2014/main" id="{4AA8F2C5-3EC1-5BB2-E893-68F99CD4F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0447" y="3200251"/>
              <a:ext cx="133350" cy="152400"/>
            </a:xfrm>
            <a:custGeom>
              <a:avLst/>
              <a:gdLst>
                <a:gd name="T0" fmla="*/ 122396 w 133350"/>
                <a:gd name="T1" fmla="*/ 8817 h 152400"/>
                <a:gd name="T2" fmla="*/ 47625 w 133350"/>
                <a:gd name="T3" fmla="*/ 79302 h 152400"/>
                <a:gd name="T4" fmla="*/ 32957 w 133350"/>
                <a:gd name="T5" fmla="*/ 95971 h 152400"/>
                <a:gd name="T6" fmla="*/ 7144 w 133350"/>
                <a:gd name="T7" fmla="*/ 100638 h 152400"/>
                <a:gd name="T8" fmla="*/ 19145 w 133350"/>
                <a:gd name="T9" fmla="*/ 148834 h 152400"/>
                <a:gd name="T10" fmla="*/ 44005 w 133350"/>
                <a:gd name="T11" fmla="*/ 136547 h 152400"/>
                <a:gd name="T12" fmla="*/ 65341 w 133350"/>
                <a:gd name="T13" fmla="*/ 125689 h 152400"/>
                <a:gd name="T14" fmla="*/ 69247 w 133350"/>
                <a:gd name="T15" fmla="*/ 123688 h 152400"/>
                <a:gd name="T16" fmla="*/ 68866 w 133350"/>
                <a:gd name="T17" fmla="*/ 122926 h 152400"/>
                <a:gd name="T18" fmla="*/ 110204 w 133350"/>
                <a:gd name="T19" fmla="*/ 85398 h 152400"/>
                <a:gd name="T20" fmla="*/ 122587 w 133350"/>
                <a:gd name="T21" fmla="*/ 9007 h 1524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3350"/>
                <a:gd name="T34" fmla="*/ 0 h 152400"/>
                <a:gd name="T35" fmla="*/ 133350 w 133350"/>
                <a:gd name="T36" fmla="*/ 152400 h 1524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3350" h="152400">
                  <a:moveTo>
                    <a:pt x="122396" y="8817"/>
                  </a:moveTo>
                  <a:cubicBezTo>
                    <a:pt x="112490" y="-3851"/>
                    <a:pt x="73533" y="58918"/>
                    <a:pt x="47625" y="79302"/>
                  </a:cubicBezTo>
                  <a:cubicBezTo>
                    <a:pt x="40577" y="84826"/>
                    <a:pt x="35909" y="90446"/>
                    <a:pt x="32957" y="95971"/>
                  </a:cubicBezTo>
                  <a:lnTo>
                    <a:pt x="7144" y="100638"/>
                  </a:lnTo>
                  <a:cubicBezTo>
                    <a:pt x="12478" y="116164"/>
                    <a:pt x="16478" y="132261"/>
                    <a:pt x="19145" y="148834"/>
                  </a:cubicBezTo>
                  <a:cubicBezTo>
                    <a:pt x="26861" y="145120"/>
                    <a:pt x="35814" y="140738"/>
                    <a:pt x="44005" y="136547"/>
                  </a:cubicBezTo>
                  <a:cubicBezTo>
                    <a:pt x="49339" y="136452"/>
                    <a:pt x="56579" y="132356"/>
                    <a:pt x="65341" y="125689"/>
                  </a:cubicBezTo>
                  <a:cubicBezTo>
                    <a:pt x="67723" y="124450"/>
                    <a:pt x="69247" y="123688"/>
                    <a:pt x="69247" y="123688"/>
                  </a:cubicBezTo>
                  <a:cubicBezTo>
                    <a:pt x="69152" y="123403"/>
                    <a:pt x="68961" y="123212"/>
                    <a:pt x="68866" y="122926"/>
                  </a:cubicBezTo>
                  <a:cubicBezTo>
                    <a:pt x="80296" y="113592"/>
                    <a:pt x="94202" y="100352"/>
                    <a:pt x="110204" y="85398"/>
                  </a:cubicBezTo>
                  <a:cubicBezTo>
                    <a:pt x="136874" y="60347"/>
                    <a:pt x="132493" y="21580"/>
                    <a:pt x="122587" y="9007"/>
                  </a:cubicBezTo>
                  <a:close/>
                </a:path>
              </a:pathLst>
            </a:custGeom>
            <a:solidFill>
              <a:srgbClr val="FFC5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81" name="Freeform: Shape 156">
              <a:extLst>
                <a:ext uri="{FF2B5EF4-FFF2-40B4-BE49-F238E27FC236}">
                  <a16:creationId xmlns:a16="http://schemas.microsoft.com/office/drawing/2014/main" id="{94F06BF4-233E-8B61-71A9-A9C14E05D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3732" y="3390205"/>
              <a:ext cx="152400" cy="66675"/>
            </a:xfrm>
            <a:custGeom>
              <a:avLst/>
              <a:gdLst>
                <a:gd name="T0" fmla="*/ 46276 w 152400"/>
                <a:gd name="T1" fmla="*/ 64988 h 66675"/>
                <a:gd name="T2" fmla="*/ 9986 w 152400"/>
                <a:gd name="T3" fmla="*/ 13649 h 66675"/>
                <a:gd name="T4" fmla="*/ 115618 w 152400"/>
                <a:gd name="T5" fmla="*/ 16220 h 66675"/>
                <a:gd name="T6" fmla="*/ 143526 w 152400"/>
                <a:gd name="T7" fmla="*/ 51177 h 66675"/>
                <a:gd name="T8" fmla="*/ 46276 w 152400"/>
                <a:gd name="T9" fmla="*/ 64988 h 666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2400"/>
                <a:gd name="T16" fmla="*/ 0 h 66675"/>
                <a:gd name="T17" fmla="*/ 152400 w 152400"/>
                <a:gd name="T18" fmla="*/ 66675 h 666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2400" h="66675">
                  <a:moveTo>
                    <a:pt x="46276" y="64988"/>
                  </a:moveTo>
                  <a:cubicBezTo>
                    <a:pt x="8653" y="64036"/>
                    <a:pt x="2366" y="30508"/>
                    <a:pt x="9986" y="13649"/>
                  </a:cubicBezTo>
                  <a:cubicBezTo>
                    <a:pt x="17606" y="-3306"/>
                    <a:pt x="80185" y="18506"/>
                    <a:pt x="115618" y="16220"/>
                  </a:cubicBezTo>
                  <a:cubicBezTo>
                    <a:pt x="151051" y="13934"/>
                    <a:pt x="151147" y="34223"/>
                    <a:pt x="143526" y="51177"/>
                  </a:cubicBezTo>
                  <a:cubicBezTo>
                    <a:pt x="135906" y="68132"/>
                    <a:pt x="98759" y="66227"/>
                    <a:pt x="46276" y="64988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82" name="Freeform: Shape 157">
              <a:extLst>
                <a:ext uri="{FF2B5EF4-FFF2-40B4-BE49-F238E27FC236}">
                  <a16:creationId xmlns:a16="http://schemas.microsoft.com/office/drawing/2014/main" id="{B2D99ADA-CF2F-AAE4-FCCC-C264DE0DCC3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9347" y="3228543"/>
              <a:ext cx="447675" cy="247650"/>
            </a:xfrm>
            <a:custGeom>
              <a:avLst/>
              <a:gdLst>
                <a:gd name="T0" fmla="*/ 7144 w 447675"/>
                <a:gd name="T1" fmla="*/ 242652 h 247650"/>
                <a:gd name="T2" fmla="*/ 23050 w 447675"/>
                <a:gd name="T3" fmla="*/ 167024 h 247650"/>
                <a:gd name="T4" fmla="*/ 401478 w 447675"/>
                <a:gd name="T5" fmla="*/ 14433 h 247650"/>
                <a:gd name="T6" fmla="*/ 437864 w 447675"/>
                <a:gd name="T7" fmla="*/ 61677 h 247650"/>
                <a:gd name="T8" fmla="*/ 406908 w 447675"/>
                <a:gd name="T9" fmla="*/ 159785 h 247650"/>
                <a:gd name="T10" fmla="*/ 7144 w 447675"/>
                <a:gd name="T11" fmla="*/ 242652 h 2476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7675"/>
                <a:gd name="T19" fmla="*/ 0 h 247650"/>
                <a:gd name="T20" fmla="*/ 447675 w 447675"/>
                <a:gd name="T21" fmla="*/ 247650 h 2476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7675" h="247650">
                  <a:moveTo>
                    <a:pt x="7144" y="242652"/>
                  </a:moveTo>
                  <a:cubicBezTo>
                    <a:pt x="18288" y="204171"/>
                    <a:pt x="23050" y="167024"/>
                    <a:pt x="23050" y="167024"/>
                  </a:cubicBezTo>
                  <a:lnTo>
                    <a:pt x="401478" y="14433"/>
                  </a:lnTo>
                  <a:cubicBezTo>
                    <a:pt x="455580" y="-7379"/>
                    <a:pt x="449008" y="23101"/>
                    <a:pt x="437864" y="61677"/>
                  </a:cubicBezTo>
                  <a:lnTo>
                    <a:pt x="406908" y="159785"/>
                  </a:lnTo>
                  <a:cubicBezTo>
                    <a:pt x="324135" y="187503"/>
                    <a:pt x="7144" y="242652"/>
                    <a:pt x="7144" y="242652"/>
                  </a:cubicBezTo>
                  <a:close/>
                </a:path>
              </a:pathLst>
            </a:custGeom>
            <a:solidFill>
              <a:srgbClr val="241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83" name="Freeform: Shape 158">
              <a:extLst>
                <a:ext uri="{FF2B5EF4-FFF2-40B4-BE49-F238E27FC236}">
                  <a16:creationId xmlns:a16="http://schemas.microsoft.com/office/drawing/2014/main" id="{A53A383A-88D5-E4A8-2492-E0595B6F656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2132" y="2798921"/>
              <a:ext cx="123825" cy="114300"/>
            </a:xfrm>
            <a:custGeom>
              <a:avLst/>
              <a:gdLst>
                <a:gd name="T0" fmla="*/ 120586 w 123825"/>
                <a:gd name="T1" fmla="*/ 22670 h 114300"/>
                <a:gd name="T2" fmla="*/ 50387 w 123825"/>
                <a:gd name="T3" fmla="*/ 112300 h 114300"/>
                <a:gd name="T4" fmla="*/ 7144 w 123825"/>
                <a:gd name="T5" fmla="*/ 46673 h 114300"/>
                <a:gd name="T6" fmla="*/ 118396 w 123825"/>
                <a:gd name="T7" fmla="*/ 7144 h 114300"/>
                <a:gd name="T8" fmla="*/ 120586 w 123825"/>
                <a:gd name="T9" fmla="*/ 22670 h 114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3825"/>
                <a:gd name="T16" fmla="*/ 0 h 114300"/>
                <a:gd name="T17" fmla="*/ 123825 w 123825"/>
                <a:gd name="T18" fmla="*/ 114300 h 1143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3825" h="114300">
                  <a:moveTo>
                    <a:pt x="120586" y="22670"/>
                  </a:moveTo>
                  <a:lnTo>
                    <a:pt x="50387" y="112300"/>
                  </a:lnTo>
                  <a:lnTo>
                    <a:pt x="7144" y="46673"/>
                  </a:lnTo>
                  <a:lnTo>
                    <a:pt x="118396" y="7144"/>
                  </a:lnTo>
                  <a:lnTo>
                    <a:pt x="120586" y="22670"/>
                  </a:lnTo>
                  <a:close/>
                </a:path>
              </a:pathLst>
            </a:custGeom>
            <a:solidFill>
              <a:srgbClr val="EDE5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84" name="Freeform: Shape 159">
              <a:extLst>
                <a:ext uri="{FF2B5EF4-FFF2-40B4-BE49-F238E27FC236}">
                  <a16:creationId xmlns:a16="http://schemas.microsoft.com/office/drawing/2014/main" id="{048CB2C0-B764-24C0-8A52-3D31EA1B028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2980" y="2816447"/>
              <a:ext cx="85725" cy="95250"/>
            </a:xfrm>
            <a:custGeom>
              <a:avLst/>
              <a:gdLst>
                <a:gd name="T0" fmla="*/ 7144 w 85725"/>
                <a:gd name="T1" fmla="*/ 17050 h 95250"/>
                <a:gd name="T2" fmla="*/ 54483 w 85725"/>
                <a:gd name="T3" fmla="*/ 89725 h 95250"/>
                <a:gd name="T4" fmla="*/ 86201 w 85725"/>
                <a:gd name="T5" fmla="*/ 28194 h 95250"/>
                <a:gd name="T6" fmla="*/ 15907 w 85725"/>
                <a:gd name="T7" fmla="*/ 7144 h 95250"/>
                <a:gd name="T8" fmla="*/ 7144 w 85725"/>
                <a:gd name="T9" fmla="*/ 17050 h 95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725"/>
                <a:gd name="T16" fmla="*/ 0 h 95250"/>
                <a:gd name="T17" fmla="*/ 85725 w 85725"/>
                <a:gd name="T18" fmla="*/ 95250 h 95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725" h="95250">
                  <a:moveTo>
                    <a:pt x="7144" y="17050"/>
                  </a:moveTo>
                  <a:lnTo>
                    <a:pt x="54483" y="89725"/>
                  </a:lnTo>
                  <a:lnTo>
                    <a:pt x="86201" y="28194"/>
                  </a:lnTo>
                  <a:lnTo>
                    <a:pt x="15907" y="7144"/>
                  </a:lnTo>
                  <a:lnTo>
                    <a:pt x="7144" y="17050"/>
                  </a:lnTo>
                  <a:close/>
                </a:path>
              </a:pathLst>
            </a:custGeom>
            <a:solidFill>
              <a:srgbClr val="EDE5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85" name="Freeform: Shape 160">
              <a:extLst>
                <a:ext uri="{FF2B5EF4-FFF2-40B4-BE49-F238E27FC236}">
                  <a16:creationId xmlns:a16="http://schemas.microsoft.com/office/drawing/2014/main" id="{2137D830-8A31-55F4-9662-6FE53A36C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0131" y="2777490"/>
              <a:ext cx="142875" cy="114300"/>
            </a:xfrm>
            <a:custGeom>
              <a:avLst/>
              <a:gdLst>
                <a:gd name="T0" fmla="*/ 136779 w 142875"/>
                <a:gd name="T1" fmla="*/ 50578 h 114300"/>
                <a:gd name="T2" fmla="*/ 50387 w 142875"/>
                <a:gd name="T3" fmla="*/ 111919 h 114300"/>
                <a:gd name="T4" fmla="*/ 7144 w 142875"/>
                <a:gd name="T5" fmla="*/ 46292 h 114300"/>
                <a:gd name="T6" fmla="*/ 117348 w 142875"/>
                <a:gd name="T7" fmla="*/ 7144 h 114300"/>
                <a:gd name="T8" fmla="*/ 136779 w 142875"/>
                <a:gd name="T9" fmla="*/ 50578 h 114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2875"/>
                <a:gd name="T16" fmla="*/ 0 h 114300"/>
                <a:gd name="T17" fmla="*/ 142875 w 142875"/>
                <a:gd name="T18" fmla="*/ 114300 h 1143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2875" h="114300">
                  <a:moveTo>
                    <a:pt x="136779" y="50578"/>
                  </a:moveTo>
                  <a:lnTo>
                    <a:pt x="50387" y="111919"/>
                  </a:lnTo>
                  <a:lnTo>
                    <a:pt x="7144" y="46292"/>
                  </a:lnTo>
                  <a:lnTo>
                    <a:pt x="117348" y="7144"/>
                  </a:lnTo>
                  <a:lnTo>
                    <a:pt x="136779" y="505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86" name="Freeform: Shape 161">
              <a:extLst>
                <a:ext uri="{FF2B5EF4-FFF2-40B4-BE49-F238E27FC236}">
                  <a16:creationId xmlns:a16="http://schemas.microsoft.com/office/drawing/2014/main" id="{62921A6E-621B-9D65-6165-789B87E1CC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0123" y="2792540"/>
              <a:ext cx="95250" cy="104775"/>
            </a:xfrm>
            <a:custGeom>
              <a:avLst/>
              <a:gdLst>
                <a:gd name="T0" fmla="*/ 7144 w 95250"/>
                <a:gd name="T1" fmla="*/ 40958 h 104775"/>
                <a:gd name="T2" fmla="*/ 65532 w 95250"/>
                <a:gd name="T3" fmla="*/ 101917 h 104775"/>
                <a:gd name="T4" fmla="*/ 96298 w 95250"/>
                <a:gd name="T5" fmla="*/ 29432 h 104775"/>
                <a:gd name="T6" fmla="*/ 10763 w 95250"/>
                <a:gd name="T7" fmla="*/ 7144 h 104775"/>
                <a:gd name="T8" fmla="*/ 7144 w 95250"/>
                <a:gd name="T9" fmla="*/ 40958 h 1047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250"/>
                <a:gd name="T16" fmla="*/ 0 h 104775"/>
                <a:gd name="T17" fmla="*/ 95250 w 95250"/>
                <a:gd name="T18" fmla="*/ 104775 h 1047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250" h="104775">
                  <a:moveTo>
                    <a:pt x="7144" y="40958"/>
                  </a:moveTo>
                  <a:lnTo>
                    <a:pt x="65532" y="101917"/>
                  </a:lnTo>
                  <a:lnTo>
                    <a:pt x="96298" y="29432"/>
                  </a:lnTo>
                  <a:lnTo>
                    <a:pt x="10763" y="7144"/>
                  </a:lnTo>
                  <a:lnTo>
                    <a:pt x="7144" y="409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87" name="Freeform: Shape 162">
              <a:extLst>
                <a:ext uri="{FF2B5EF4-FFF2-40B4-BE49-F238E27FC236}">
                  <a16:creationId xmlns:a16="http://schemas.microsoft.com/office/drawing/2014/main" id="{D5DB23DD-45EC-1397-BDD1-4C4AC2DC4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0433" y="3026090"/>
              <a:ext cx="247650" cy="438150"/>
            </a:xfrm>
            <a:custGeom>
              <a:avLst/>
              <a:gdLst>
                <a:gd name="T0" fmla="*/ 134927 w 247650"/>
                <a:gd name="T1" fmla="*/ 368143 h 438150"/>
                <a:gd name="T2" fmla="*/ 193411 w 247650"/>
                <a:gd name="T3" fmla="*/ 431866 h 438150"/>
                <a:gd name="T4" fmla="*/ 188267 w 247650"/>
                <a:gd name="T5" fmla="*/ 432532 h 438150"/>
                <a:gd name="T6" fmla="*/ 247608 w 247650"/>
                <a:gd name="T7" fmla="*/ 376049 h 438150"/>
                <a:gd name="T8" fmla="*/ 149596 w 247650"/>
                <a:gd name="T9" fmla="*/ 66391 h 438150"/>
                <a:gd name="T10" fmla="*/ 39487 w 247650"/>
                <a:gd name="T11" fmla="*/ 11718 h 438150"/>
                <a:gd name="T12" fmla="*/ 39487 w 247650"/>
                <a:gd name="T13" fmla="*/ 11718 h 438150"/>
                <a:gd name="T14" fmla="*/ 20627 w 247650"/>
                <a:gd name="T15" fmla="*/ 117731 h 438150"/>
                <a:gd name="T16" fmla="*/ 134832 w 247650"/>
                <a:gd name="T17" fmla="*/ 368239 h 4381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47650"/>
                <a:gd name="T28" fmla="*/ 0 h 438150"/>
                <a:gd name="T29" fmla="*/ 247650 w 247650"/>
                <a:gd name="T30" fmla="*/ 438150 h 43815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47650" h="438150">
                  <a:moveTo>
                    <a:pt x="134927" y="368143"/>
                  </a:moveTo>
                  <a:cubicBezTo>
                    <a:pt x="137975" y="378049"/>
                    <a:pt x="147976" y="447201"/>
                    <a:pt x="193411" y="431866"/>
                  </a:cubicBezTo>
                  <a:lnTo>
                    <a:pt x="188267" y="432532"/>
                  </a:lnTo>
                  <a:cubicBezTo>
                    <a:pt x="233797" y="417197"/>
                    <a:pt x="247608" y="376049"/>
                    <a:pt x="247608" y="376049"/>
                  </a:cubicBezTo>
                  <a:lnTo>
                    <a:pt x="149596" y="66391"/>
                  </a:lnTo>
                  <a:cubicBezTo>
                    <a:pt x="134260" y="20862"/>
                    <a:pt x="84921" y="-3617"/>
                    <a:pt x="39487" y="11718"/>
                  </a:cubicBezTo>
                  <a:cubicBezTo>
                    <a:pt x="-6043" y="27053"/>
                    <a:pt x="5292" y="72297"/>
                    <a:pt x="20627" y="117731"/>
                  </a:cubicBezTo>
                  <a:lnTo>
                    <a:pt x="134832" y="368239"/>
                  </a:lnTo>
                  <a:close/>
                </a:path>
              </a:pathLst>
            </a:custGeom>
            <a:solidFill>
              <a:srgbClr val="1BD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88" name="Freeform: Shape 163">
              <a:extLst>
                <a:ext uri="{FF2B5EF4-FFF2-40B4-BE49-F238E27FC236}">
                  <a16:creationId xmlns:a16="http://schemas.microsoft.com/office/drawing/2014/main" id="{705968F8-7EC9-CE01-E8BA-0C6A8B2C3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8894" y="3164570"/>
              <a:ext cx="104775" cy="152400"/>
            </a:xfrm>
            <a:custGeom>
              <a:avLst/>
              <a:gdLst>
                <a:gd name="T0" fmla="*/ 84519 w 104775"/>
                <a:gd name="T1" fmla="*/ 85741 h 152400"/>
                <a:gd name="T2" fmla="*/ 86614 w 104775"/>
                <a:gd name="T3" fmla="*/ 8398 h 152400"/>
                <a:gd name="T4" fmla="*/ 21844 w 104775"/>
                <a:gd name="T5" fmla="*/ 88123 h 152400"/>
                <a:gd name="T6" fmla="*/ 18415 w 104775"/>
                <a:gd name="T7" fmla="*/ 143082 h 152400"/>
                <a:gd name="T8" fmla="*/ 84424 w 104775"/>
                <a:gd name="T9" fmla="*/ 85741 h 1524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775"/>
                <a:gd name="T16" fmla="*/ 0 h 152400"/>
                <a:gd name="T17" fmla="*/ 104775 w 104775"/>
                <a:gd name="T18" fmla="*/ 152400 h 1524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775" h="152400">
                  <a:moveTo>
                    <a:pt x="84519" y="85741"/>
                  </a:moveTo>
                  <a:cubicBezTo>
                    <a:pt x="107569" y="57357"/>
                    <a:pt x="98140" y="19543"/>
                    <a:pt x="86614" y="8398"/>
                  </a:cubicBezTo>
                  <a:cubicBezTo>
                    <a:pt x="75089" y="-2841"/>
                    <a:pt x="44895" y="64501"/>
                    <a:pt x="21844" y="88123"/>
                  </a:cubicBezTo>
                  <a:cubicBezTo>
                    <a:pt x="-1111" y="111745"/>
                    <a:pt x="6890" y="131842"/>
                    <a:pt x="18415" y="143082"/>
                  </a:cubicBezTo>
                  <a:cubicBezTo>
                    <a:pt x="29845" y="154226"/>
                    <a:pt x="52324" y="125270"/>
                    <a:pt x="84424" y="85741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89" name="Freeform: Shape 164">
              <a:extLst>
                <a:ext uri="{FF2B5EF4-FFF2-40B4-BE49-F238E27FC236}">
                  <a16:creationId xmlns:a16="http://schemas.microsoft.com/office/drawing/2014/main" id="{27CD9B80-5881-5973-EAB3-A27D6BE4A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0745" y="3261627"/>
              <a:ext cx="381000" cy="209550"/>
            </a:xfrm>
            <a:custGeom>
              <a:avLst/>
              <a:gdLst>
                <a:gd name="T0" fmla="*/ 313798 w 381000"/>
                <a:gd name="T1" fmla="*/ 73933 h 209550"/>
                <a:gd name="T2" fmla="*/ 377235 w 381000"/>
                <a:gd name="T3" fmla="*/ 32023 h 209550"/>
                <a:gd name="T4" fmla="*/ 343611 w 381000"/>
                <a:gd name="T5" fmla="*/ 7544 h 209550"/>
                <a:gd name="T6" fmla="*/ 53479 w 381000"/>
                <a:gd name="T7" fmla="*/ 100889 h 209550"/>
                <a:gd name="T8" fmla="*/ 17189 w 381000"/>
                <a:gd name="T9" fmla="*/ 187757 h 209550"/>
                <a:gd name="T10" fmla="*/ 17189 w 381000"/>
                <a:gd name="T11" fmla="*/ 187757 h 209550"/>
                <a:gd name="T12" fmla="*/ 124631 w 381000"/>
                <a:gd name="T13" fmla="*/ 184518 h 209550"/>
                <a:gd name="T14" fmla="*/ 313893 w 381000"/>
                <a:gd name="T15" fmla="*/ 73933 h 2095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81000"/>
                <a:gd name="T25" fmla="*/ 0 h 209550"/>
                <a:gd name="T26" fmla="*/ 381000 w 381000"/>
                <a:gd name="T27" fmla="*/ 209550 h 20955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81000" h="209550">
                  <a:moveTo>
                    <a:pt x="313798" y="73933"/>
                  </a:moveTo>
                  <a:cubicBezTo>
                    <a:pt x="323132" y="70218"/>
                    <a:pt x="377235" y="32023"/>
                    <a:pt x="377235" y="32023"/>
                  </a:cubicBezTo>
                  <a:cubicBezTo>
                    <a:pt x="354946" y="2019"/>
                    <a:pt x="343611" y="7544"/>
                    <a:pt x="343611" y="7544"/>
                  </a:cubicBezTo>
                  <a:lnTo>
                    <a:pt x="53479" y="100889"/>
                  </a:lnTo>
                  <a:cubicBezTo>
                    <a:pt x="11094" y="118891"/>
                    <a:pt x="-5194" y="157848"/>
                    <a:pt x="17189" y="187757"/>
                  </a:cubicBezTo>
                  <a:cubicBezTo>
                    <a:pt x="39573" y="217665"/>
                    <a:pt x="82245" y="202521"/>
                    <a:pt x="124631" y="184518"/>
                  </a:cubicBezTo>
                  <a:lnTo>
                    <a:pt x="313893" y="73933"/>
                  </a:ln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90" name="Freeform: Shape 165">
              <a:extLst>
                <a:ext uri="{FF2B5EF4-FFF2-40B4-BE49-F238E27FC236}">
                  <a16:creationId xmlns:a16="http://schemas.microsoft.com/office/drawing/2014/main" id="{37A8A0EE-100C-29E9-8925-C8EDD0650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7901" y="3618305"/>
              <a:ext cx="228600" cy="1238250"/>
            </a:xfrm>
            <a:custGeom>
              <a:avLst/>
              <a:gdLst>
                <a:gd name="T0" fmla="*/ 144969 w 228600"/>
                <a:gd name="T1" fmla="*/ 1215347 h 1238250"/>
                <a:gd name="T2" fmla="*/ 101250 w 228600"/>
                <a:gd name="T3" fmla="*/ 1233540 h 1238250"/>
                <a:gd name="T4" fmla="*/ 79342 w 228600"/>
                <a:gd name="T5" fmla="*/ 646895 h 1238250"/>
                <a:gd name="T6" fmla="*/ 54863 w 228600"/>
                <a:gd name="T7" fmla="*/ 18340 h 1238250"/>
                <a:gd name="T8" fmla="*/ 212026 w 228600"/>
                <a:gd name="T9" fmla="*/ 69775 h 1238250"/>
                <a:gd name="T10" fmla="*/ 204596 w 228600"/>
                <a:gd name="T11" fmla="*/ 647371 h 1238250"/>
                <a:gd name="T12" fmla="*/ 191070 w 228600"/>
                <a:gd name="T13" fmla="*/ 759576 h 1238250"/>
                <a:gd name="T14" fmla="*/ 144874 w 228600"/>
                <a:gd name="T15" fmla="*/ 1215347 h 12382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8600"/>
                <a:gd name="T25" fmla="*/ 0 h 1238250"/>
                <a:gd name="T26" fmla="*/ 228600 w 228600"/>
                <a:gd name="T27" fmla="*/ 1238250 h 123825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8600" h="1238250">
                  <a:moveTo>
                    <a:pt x="144969" y="1215347"/>
                  </a:moveTo>
                  <a:cubicBezTo>
                    <a:pt x="144969" y="1215347"/>
                    <a:pt x="103060" y="1255066"/>
                    <a:pt x="101250" y="1233540"/>
                  </a:cubicBezTo>
                  <a:cubicBezTo>
                    <a:pt x="85343" y="1036658"/>
                    <a:pt x="94963" y="785484"/>
                    <a:pt x="79342" y="646895"/>
                  </a:cubicBezTo>
                  <a:cubicBezTo>
                    <a:pt x="75151" y="609557"/>
                    <a:pt x="-63533" y="44058"/>
                    <a:pt x="54863" y="18340"/>
                  </a:cubicBezTo>
                  <a:cubicBezTo>
                    <a:pt x="162781" y="-5187"/>
                    <a:pt x="175735" y="6720"/>
                    <a:pt x="212026" y="69775"/>
                  </a:cubicBezTo>
                  <a:cubicBezTo>
                    <a:pt x="242315" y="122448"/>
                    <a:pt x="220407" y="599841"/>
                    <a:pt x="204596" y="647371"/>
                  </a:cubicBezTo>
                  <a:cubicBezTo>
                    <a:pt x="199262" y="663183"/>
                    <a:pt x="192785" y="742907"/>
                    <a:pt x="191070" y="759576"/>
                  </a:cubicBezTo>
                  <a:cubicBezTo>
                    <a:pt x="166115" y="994843"/>
                    <a:pt x="144874" y="1215347"/>
                    <a:pt x="144874" y="1215347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91" name="Freeform: Shape 166">
              <a:extLst>
                <a:ext uri="{FF2B5EF4-FFF2-40B4-BE49-F238E27FC236}">
                  <a16:creationId xmlns:a16="http://schemas.microsoft.com/office/drawing/2014/main" id="{7B84A997-59C4-8B8E-E708-A04C0AD599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9648" y="4817301"/>
              <a:ext cx="152400" cy="123825"/>
            </a:xfrm>
            <a:custGeom>
              <a:avLst/>
              <a:gdLst>
                <a:gd name="T0" fmla="*/ 29120 w 152400"/>
                <a:gd name="T1" fmla="*/ 44640 h 123825"/>
                <a:gd name="T2" fmla="*/ 27405 w 152400"/>
                <a:gd name="T3" fmla="*/ 123412 h 123825"/>
                <a:gd name="T4" fmla="*/ 144467 w 152400"/>
                <a:gd name="T5" fmla="*/ 95789 h 123825"/>
                <a:gd name="T6" fmla="*/ 97319 w 152400"/>
                <a:gd name="T7" fmla="*/ 20161 h 123825"/>
                <a:gd name="T8" fmla="*/ 29215 w 152400"/>
                <a:gd name="T9" fmla="*/ 44640 h 1238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2400"/>
                <a:gd name="T16" fmla="*/ 0 h 123825"/>
                <a:gd name="T17" fmla="*/ 152400 w 152400"/>
                <a:gd name="T18" fmla="*/ 123825 h 1238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2400" h="123825">
                  <a:moveTo>
                    <a:pt x="29120" y="44640"/>
                  </a:moveTo>
                  <a:cubicBezTo>
                    <a:pt x="30739" y="62547"/>
                    <a:pt x="-19934" y="127508"/>
                    <a:pt x="27405" y="123412"/>
                  </a:cubicBezTo>
                  <a:cubicBezTo>
                    <a:pt x="144087" y="113125"/>
                    <a:pt x="151802" y="111506"/>
                    <a:pt x="144467" y="95789"/>
                  </a:cubicBezTo>
                  <a:cubicBezTo>
                    <a:pt x="127037" y="58832"/>
                    <a:pt x="107416" y="76739"/>
                    <a:pt x="97319" y="20161"/>
                  </a:cubicBezTo>
                  <a:cubicBezTo>
                    <a:pt x="91413" y="-13558"/>
                    <a:pt x="27596" y="26828"/>
                    <a:pt x="29215" y="44640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92" name="Freeform: Shape 167">
              <a:extLst>
                <a:ext uri="{FF2B5EF4-FFF2-40B4-BE49-F238E27FC236}">
                  <a16:creationId xmlns:a16="http://schemas.microsoft.com/office/drawing/2014/main" id="{B62DB91A-FCCD-1007-64F8-53432F0A2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4785" y="3010757"/>
              <a:ext cx="428625" cy="1285875"/>
            </a:xfrm>
            <a:custGeom>
              <a:avLst/>
              <a:gdLst>
                <a:gd name="T0" fmla="*/ 382190 w 428625"/>
                <a:gd name="T1" fmla="*/ 605695 h 1285875"/>
                <a:gd name="T2" fmla="*/ 394382 w 428625"/>
                <a:gd name="T3" fmla="*/ 368046 h 1285875"/>
                <a:gd name="T4" fmla="*/ 425529 w 428625"/>
                <a:gd name="T5" fmla="*/ 211169 h 1285875"/>
                <a:gd name="T6" fmla="*/ 244363 w 428625"/>
                <a:gd name="T7" fmla="*/ 7144 h 1285875"/>
                <a:gd name="T8" fmla="*/ 7476 w 428625"/>
                <a:gd name="T9" fmla="*/ 209169 h 1285875"/>
                <a:gd name="T10" fmla="*/ 87296 w 428625"/>
                <a:gd name="T11" fmla="*/ 553403 h 1285875"/>
                <a:gd name="T12" fmla="*/ 11191 w 428625"/>
                <a:gd name="T13" fmla="*/ 1256538 h 1285875"/>
                <a:gd name="T14" fmla="*/ 384000 w 428625"/>
                <a:gd name="T15" fmla="*/ 1241393 h 1285875"/>
                <a:gd name="T16" fmla="*/ 382285 w 428625"/>
                <a:gd name="T17" fmla="*/ 605504 h 12858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28625"/>
                <a:gd name="T28" fmla="*/ 0 h 1285875"/>
                <a:gd name="T29" fmla="*/ 428625 w 428625"/>
                <a:gd name="T30" fmla="*/ 1285875 h 12858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28625" h="1285875">
                  <a:moveTo>
                    <a:pt x="382190" y="605695"/>
                  </a:moveTo>
                  <a:cubicBezTo>
                    <a:pt x="361997" y="520065"/>
                    <a:pt x="379904" y="436245"/>
                    <a:pt x="394382" y="368046"/>
                  </a:cubicBezTo>
                  <a:cubicBezTo>
                    <a:pt x="414003" y="275082"/>
                    <a:pt x="425529" y="211169"/>
                    <a:pt x="425529" y="211169"/>
                  </a:cubicBezTo>
                  <a:cubicBezTo>
                    <a:pt x="425529" y="100013"/>
                    <a:pt x="403621" y="7144"/>
                    <a:pt x="244363" y="7144"/>
                  </a:cubicBezTo>
                  <a:cubicBezTo>
                    <a:pt x="85105" y="7144"/>
                    <a:pt x="7476" y="98012"/>
                    <a:pt x="7476" y="209169"/>
                  </a:cubicBezTo>
                  <a:cubicBezTo>
                    <a:pt x="7476" y="209169"/>
                    <a:pt x="87677" y="504254"/>
                    <a:pt x="87296" y="553403"/>
                  </a:cubicBezTo>
                  <a:cubicBezTo>
                    <a:pt x="86248" y="694087"/>
                    <a:pt x="-13955" y="867347"/>
                    <a:pt x="11191" y="1256538"/>
                  </a:cubicBezTo>
                  <a:cubicBezTo>
                    <a:pt x="15287" y="1319879"/>
                    <a:pt x="293702" y="1245299"/>
                    <a:pt x="384000" y="1241393"/>
                  </a:cubicBezTo>
                  <a:cubicBezTo>
                    <a:pt x="392477" y="1241012"/>
                    <a:pt x="432577" y="818198"/>
                    <a:pt x="382285" y="605504"/>
                  </a:cubicBezTo>
                  <a:close/>
                </a:path>
              </a:pathLst>
            </a:custGeom>
            <a:solidFill>
              <a:srgbClr val="1BD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93" name="Freeform: Shape 168">
              <a:extLst>
                <a:ext uri="{FF2B5EF4-FFF2-40B4-BE49-F238E27FC236}">
                  <a16:creationId xmlns:a16="http://schemas.microsoft.com/office/drawing/2014/main" id="{8A51B1C4-053A-EEC9-ABC7-ECC367066B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9298" y="3052284"/>
              <a:ext cx="228600" cy="438150"/>
            </a:xfrm>
            <a:custGeom>
              <a:avLst/>
              <a:gdLst>
                <a:gd name="T0" fmla="*/ 194596 w 228600"/>
                <a:gd name="T1" fmla="*/ 11718 h 438150"/>
                <a:gd name="T2" fmla="*/ 84487 w 228600"/>
                <a:gd name="T3" fmla="*/ 66391 h 438150"/>
                <a:gd name="T4" fmla="*/ 7144 w 228600"/>
                <a:gd name="T5" fmla="*/ 406720 h 438150"/>
                <a:gd name="T6" fmla="*/ 103537 w 228600"/>
                <a:gd name="T7" fmla="*/ 433580 h 438150"/>
                <a:gd name="T8" fmla="*/ 133064 w 228600"/>
                <a:gd name="T9" fmla="*/ 368334 h 438150"/>
                <a:gd name="T10" fmla="*/ 213551 w 228600"/>
                <a:gd name="T11" fmla="*/ 117826 h 438150"/>
                <a:gd name="T12" fmla="*/ 194691 w 228600"/>
                <a:gd name="T13" fmla="*/ 11813 h 4381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8600"/>
                <a:gd name="T22" fmla="*/ 0 h 438150"/>
                <a:gd name="T23" fmla="*/ 228600 w 228600"/>
                <a:gd name="T24" fmla="*/ 438150 h 4381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8600" h="438150">
                  <a:moveTo>
                    <a:pt x="194596" y="11718"/>
                  </a:moveTo>
                  <a:cubicBezTo>
                    <a:pt x="149066" y="-3617"/>
                    <a:pt x="99822" y="20862"/>
                    <a:pt x="84487" y="66391"/>
                  </a:cubicBezTo>
                  <a:lnTo>
                    <a:pt x="7144" y="406720"/>
                  </a:lnTo>
                  <a:cubicBezTo>
                    <a:pt x="43815" y="409387"/>
                    <a:pt x="72009" y="416626"/>
                    <a:pt x="103537" y="433580"/>
                  </a:cubicBezTo>
                  <a:cubicBezTo>
                    <a:pt x="113919" y="399576"/>
                    <a:pt x="132017" y="371763"/>
                    <a:pt x="133064" y="368334"/>
                  </a:cubicBezTo>
                  <a:lnTo>
                    <a:pt x="213551" y="117826"/>
                  </a:lnTo>
                  <a:cubicBezTo>
                    <a:pt x="228886" y="72392"/>
                    <a:pt x="240221" y="27148"/>
                    <a:pt x="194691" y="11813"/>
                  </a:cubicBezTo>
                  <a:close/>
                </a:path>
              </a:pathLst>
            </a:custGeom>
            <a:solidFill>
              <a:srgbClr val="1BD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94" name="Freeform: Shape 169">
              <a:extLst>
                <a:ext uri="{FF2B5EF4-FFF2-40B4-BE49-F238E27FC236}">
                  <a16:creationId xmlns:a16="http://schemas.microsoft.com/office/drawing/2014/main" id="{0700971F-44DF-E49E-5C24-A5F361A4F7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7575" y="3718009"/>
              <a:ext cx="152400" cy="95250"/>
            </a:xfrm>
            <a:custGeom>
              <a:avLst/>
              <a:gdLst>
                <a:gd name="T0" fmla="*/ 85133 w 152400"/>
                <a:gd name="T1" fmla="*/ 80466 h 95250"/>
                <a:gd name="T2" fmla="*/ 8076 w 152400"/>
                <a:gd name="T3" fmla="*/ 73989 h 95250"/>
                <a:gd name="T4" fmla="*/ 94563 w 152400"/>
                <a:gd name="T5" fmla="*/ 18553 h 95250"/>
                <a:gd name="T6" fmla="*/ 149522 w 152400"/>
                <a:gd name="T7" fmla="*/ 21220 h 95250"/>
                <a:gd name="T8" fmla="*/ 85228 w 152400"/>
                <a:gd name="T9" fmla="*/ 80466 h 95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2400"/>
                <a:gd name="T16" fmla="*/ 0 h 95250"/>
                <a:gd name="T17" fmla="*/ 152400 w 152400"/>
                <a:gd name="T18" fmla="*/ 95250 h 95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2400" h="95250">
                  <a:moveTo>
                    <a:pt x="85133" y="80466"/>
                  </a:moveTo>
                  <a:cubicBezTo>
                    <a:pt x="54367" y="100278"/>
                    <a:pt x="17886" y="86657"/>
                    <a:pt x="8076" y="73989"/>
                  </a:cubicBezTo>
                  <a:cubicBezTo>
                    <a:pt x="-1735" y="61321"/>
                    <a:pt x="68560" y="38746"/>
                    <a:pt x="94563" y="18553"/>
                  </a:cubicBezTo>
                  <a:cubicBezTo>
                    <a:pt x="120566" y="-1640"/>
                    <a:pt x="139711" y="8647"/>
                    <a:pt x="149522" y="21220"/>
                  </a:cubicBezTo>
                  <a:cubicBezTo>
                    <a:pt x="159333" y="33889"/>
                    <a:pt x="128091" y="52939"/>
                    <a:pt x="85228" y="80466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95" name="Freeform: Shape 170">
              <a:extLst>
                <a:ext uri="{FF2B5EF4-FFF2-40B4-BE49-F238E27FC236}">
                  <a16:creationId xmlns:a16="http://schemas.microsoft.com/office/drawing/2014/main" id="{13FFB4BE-C662-6F24-6705-DAA3A80C834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4996" y="3407143"/>
              <a:ext cx="247650" cy="361950"/>
            </a:xfrm>
            <a:custGeom>
              <a:avLst/>
              <a:gdLst>
                <a:gd name="T0" fmla="*/ 75629 w 247650"/>
                <a:gd name="T1" fmla="*/ 314846 h 361950"/>
                <a:gd name="T2" fmla="*/ 34766 w 247650"/>
                <a:gd name="T3" fmla="*/ 361042 h 361950"/>
                <a:gd name="T4" fmla="*/ 7144 w 247650"/>
                <a:gd name="T5" fmla="*/ 330562 h 361950"/>
                <a:gd name="T6" fmla="*/ 139446 w 247650"/>
                <a:gd name="T7" fmla="*/ 47003 h 361950"/>
                <a:gd name="T8" fmla="*/ 229838 w 247650"/>
                <a:gd name="T9" fmla="*/ 20619 h 361950"/>
                <a:gd name="T10" fmla="*/ 229838 w 247650"/>
                <a:gd name="T11" fmla="*/ 20619 h 361950"/>
                <a:gd name="T12" fmla="*/ 214598 w 247650"/>
                <a:gd name="T13" fmla="*/ 127013 h 361950"/>
                <a:gd name="T14" fmla="*/ 75724 w 247650"/>
                <a:gd name="T15" fmla="*/ 314941 h 3619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47650"/>
                <a:gd name="T25" fmla="*/ 0 h 361950"/>
                <a:gd name="T26" fmla="*/ 247650 w 247650"/>
                <a:gd name="T27" fmla="*/ 361950 h 36195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47650" h="361950">
                  <a:moveTo>
                    <a:pt x="75629" y="314846"/>
                  </a:moveTo>
                  <a:cubicBezTo>
                    <a:pt x="70771" y="323704"/>
                    <a:pt x="34766" y="361042"/>
                    <a:pt x="34766" y="361042"/>
                  </a:cubicBezTo>
                  <a:cubicBezTo>
                    <a:pt x="7525" y="335515"/>
                    <a:pt x="7144" y="330562"/>
                    <a:pt x="7144" y="330562"/>
                  </a:cubicBezTo>
                  <a:lnTo>
                    <a:pt x="139446" y="47003"/>
                  </a:lnTo>
                  <a:cubicBezTo>
                    <a:pt x="162020" y="6903"/>
                    <a:pt x="202502" y="-4908"/>
                    <a:pt x="229838" y="20619"/>
                  </a:cubicBezTo>
                  <a:cubicBezTo>
                    <a:pt x="257080" y="46146"/>
                    <a:pt x="237268" y="86913"/>
                    <a:pt x="214598" y="127013"/>
                  </a:cubicBezTo>
                  <a:lnTo>
                    <a:pt x="75724" y="314941"/>
                  </a:ln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96" name="Freeform: Shape 171">
              <a:extLst>
                <a:ext uri="{FF2B5EF4-FFF2-40B4-BE49-F238E27FC236}">
                  <a16:creationId xmlns:a16="http://schemas.microsoft.com/office/drawing/2014/main" id="{4FD33314-1D0B-360C-6068-B3CFA715F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6123" y="4824719"/>
              <a:ext cx="152400" cy="123825"/>
            </a:xfrm>
            <a:custGeom>
              <a:avLst/>
              <a:gdLst>
                <a:gd name="T0" fmla="*/ 34901 w 152400"/>
                <a:gd name="T1" fmla="*/ 39889 h 123825"/>
                <a:gd name="T2" fmla="*/ 26233 w 152400"/>
                <a:gd name="T3" fmla="*/ 118185 h 123825"/>
                <a:gd name="T4" fmla="*/ 145201 w 152400"/>
                <a:gd name="T5" fmla="*/ 101040 h 123825"/>
                <a:gd name="T6" fmla="*/ 104910 w 152400"/>
                <a:gd name="T7" fmla="*/ 21601 h 123825"/>
                <a:gd name="T8" fmla="*/ 34901 w 152400"/>
                <a:gd name="T9" fmla="*/ 39984 h 1238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2400"/>
                <a:gd name="T16" fmla="*/ 0 h 123825"/>
                <a:gd name="T17" fmla="*/ 152400 w 152400"/>
                <a:gd name="T18" fmla="*/ 123825 h 1238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2400" h="123825">
                  <a:moveTo>
                    <a:pt x="34901" y="39889"/>
                  </a:moveTo>
                  <a:cubicBezTo>
                    <a:pt x="34901" y="57796"/>
                    <a:pt x="-21296" y="118185"/>
                    <a:pt x="26233" y="118185"/>
                  </a:cubicBezTo>
                  <a:cubicBezTo>
                    <a:pt x="143391" y="118185"/>
                    <a:pt x="151201" y="117232"/>
                    <a:pt x="145201" y="101040"/>
                  </a:cubicBezTo>
                  <a:cubicBezTo>
                    <a:pt x="131104" y="62654"/>
                    <a:pt x="109958" y="78751"/>
                    <a:pt x="104910" y="21601"/>
                  </a:cubicBezTo>
                  <a:cubicBezTo>
                    <a:pt x="101957" y="-12498"/>
                    <a:pt x="34901" y="22077"/>
                    <a:pt x="34901" y="39984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97" name="Freeform: Shape 172">
              <a:extLst>
                <a:ext uri="{FF2B5EF4-FFF2-40B4-BE49-F238E27FC236}">
                  <a16:creationId xmlns:a16="http://schemas.microsoft.com/office/drawing/2014/main" id="{C93BE52E-33C8-01A7-A737-3C36236BCE9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0840" y="2850823"/>
              <a:ext cx="228600" cy="219075"/>
            </a:xfrm>
            <a:custGeom>
              <a:avLst/>
              <a:gdLst>
                <a:gd name="T0" fmla="*/ 27246 w 228600"/>
                <a:gd name="T1" fmla="*/ 188795 h 219075"/>
                <a:gd name="T2" fmla="*/ 109542 w 228600"/>
                <a:gd name="T3" fmla="*/ 218513 h 219075"/>
                <a:gd name="T4" fmla="*/ 211650 w 228600"/>
                <a:gd name="T5" fmla="*/ 171269 h 219075"/>
                <a:gd name="T6" fmla="*/ 115829 w 228600"/>
                <a:gd name="T7" fmla="*/ 7153 h 219075"/>
                <a:gd name="T8" fmla="*/ 27246 w 228600"/>
                <a:gd name="T9" fmla="*/ 188890 h 2190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8600"/>
                <a:gd name="T16" fmla="*/ 0 h 219075"/>
                <a:gd name="T17" fmla="*/ 228600 w 228600"/>
                <a:gd name="T18" fmla="*/ 219075 h 2190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8600" h="219075">
                  <a:moveTo>
                    <a:pt x="27246" y="188795"/>
                  </a:moveTo>
                  <a:cubicBezTo>
                    <a:pt x="-35904" y="211274"/>
                    <a:pt x="66013" y="219085"/>
                    <a:pt x="109542" y="218513"/>
                  </a:cubicBezTo>
                  <a:cubicBezTo>
                    <a:pt x="153167" y="217942"/>
                    <a:pt x="268705" y="199082"/>
                    <a:pt x="211650" y="171269"/>
                  </a:cubicBezTo>
                  <a:cubicBezTo>
                    <a:pt x="116019" y="124597"/>
                    <a:pt x="210317" y="5915"/>
                    <a:pt x="115829" y="7153"/>
                  </a:cubicBezTo>
                  <a:cubicBezTo>
                    <a:pt x="32390" y="8201"/>
                    <a:pt x="132117" y="151552"/>
                    <a:pt x="27246" y="188890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98" name="Freeform: Shape 173">
              <a:extLst>
                <a:ext uri="{FF2B5EF4-FFF2-40B4-BE49-F238E27FC236}">
                  <a16:creationId xmlns:a16="http://schemas.microsoft.com/office/drawing/2014/main" id="{84AA57C7-29AA-8806-419A-4B5E5BC92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7620" y="2653852"/>
              <a:ext cx="95250" cy="95250"/>
            </a:xfrm>
            <a:custGeom>
              <a:avLst/>
              <a:gdLst>
                <a:gd name="T0" fmla="*/ 96205 w 95250"/>
                <a:gd name="T1" fmla="*/ 50486 h 95250"/>
                <a:gd name="T2" fmla="*/ 52200 w 95250"/>
                <a:gd name="T3" fmla="*/ 94967 h 95250"/>
                <a:gd name="T4" fmla="*/ 7147 w 95250"/>
                <a:gd name="T5" fmla="*/ 51629 h 95250"/>
                <a:gd name="T6" fmla="*/ 51152 w 95250"/>
                <a:gd name="T7" fmla="*/ 7147 h 95250"/>
                <a:gd name="T8" fmla="*/ 96205 w 95250"/>
                <a:gd name="T9" fmla="*/ 50486 h 95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250"/>
                <a:gd name="T16" fmla="*/ 0 h 95250"/>
                <a:gd name="T17" fmla="*/ 95250 w 95250"/>
                <a:gd name="T18" fmla="*/ 95250 h 95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250" h="95250">
                  <a:moveTo>
                    <a:pt x="96205" y="50486"/>
                  </a:moveTo>
                  <a:cubicBezTo>
                    <a:pt x="96586" y="74679"/>
                    <a:pt x="76869" y="94682"/>
                    <a:pt x="52200" y="94967"/>
                  </a:cubicBezTo>
                  <a:cubicBezTo>
                    <a:pt x="27625" y="95253"/>
                    <a:pt x="7528" y="75822"/>
                    <a:pt x="7147" y="51629"/>
                  </a:cubicBezTo>
                  <a:cubicBezTo>
                    <a:pt x="6861" y="27340"/>
                    <a:pt x="26578" y="7433"/>
                    <a:pt x="51152" y="7147"/>
                  </a:cubicBezTo>
                  <a:cubicBezTo>
                    <a:pt x="75822" y="6861"/>
                    <a:pt x="95919" y="26197"/>
                    <a:pt x="96205" y="50486"/>
                  </a:cubicBezTo>
                  <a:close/>
                </a:path>
              </a:pathLst>
            </a:custGeom>
            <a:solidFill>
              <a:srgbClr val="FBD2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99" name="Freeform: Shape 174">
              <a:extLst>
                <a:ext uri="{FF2B5EF4-FFF2-40B4-BE49-F238E27FC236}">
                  <a16:creationId xmlns:a16="http://schemas.microsoft.com/office/drawing/2014/main" id="{C97B6072-360A-DBB4-7BE7-8B25379A3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0450" y="2634325"/>
              <a:ext cx="228600" cy="304800"/>
            </a:xfrm>
            <a:custGeom>
              <a:avLst/>
              <a:gdLst>
                <a:gd name="T0" fmla="*/ 7156 w 228600"/>
                <a:gd name="T1" fmla="*/ 182027 h 304800"/>
                <a:gd name="T2" fmla="*/ 133267 w 228600"/>
                <a:gd name="T3" fmla="*/ 302042 h 304800"/>
                <a:gd name="T4" fmla="*/ 226802 w 228600"/>
                <a:gd name="T5" fmla="*/ 188123 h 304800"/>
                <a:gd name="T6" fmla="*/ 149555 w 228600"/>
                <a:gd name="T7" fmla="*/ 7148 h 304800"/>
                <a:gd name="T8" fmla="*/ 7156 w 228600"/>
                <a:gd name="T9" fmla="*/ 182027 h 3048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8600"/>
                <a:gd name="T16" fmla="*/ 0 h 304800"/>
                <a:gd name="T17" fmla="*/ 228600 w 228600"/>
                <a:gd name="T18" fmla="*/ 304800 h 3048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8600" h="304800">
                  <a:moveTo>
                    <a:pt x="7156" y="182027"/>
                  </a:moveTo>
                  <a:cubicBezTo>
                    <a:pt x="7727" y="229462"/>
                    <a:pt x="110407" y="302328"/>
                    <a:pt x="133267" y="302042"/>
                  </a:cubicBezTo>
                  <a:cubicBezTo>
                    <a:pt x="156603" y="301756"/>
                    <a:pt x="235947" y="277563"/>
                    <a:pt x="226802" y="188123"/>
                  </a:cubicBezTo>
                  <a:cubicBezTo>
                    <a:pt x="218135" y="104208"/>
                    <a:pt x="213849" y="6386"/>
                    <a:pt x="149555" y="7148"/>
                  </a:cubicBezTo>
                  <a:cubicBezTo>
                    <a:pt x="85261" y="8005"/>
                    <a:pt x="6013" y="92683"/>
                    <a:pt x="7156" y="182027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0" name="Freeform: Shape 175">
              <a:extLst>
                <a:ext uri="{FF2B5EF4-FFF2-40B4-BE49-F238E27FC236}">
                  <a16:creationId xmlns:a16="http://schemas.microsoft.com/office/drawing/2014/main" id="{6C222381-9AA1-7A8F-14BF-BE0CE2DF0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7699" y="2610126"/>
              <a:ext cx="219075" cy="247650"/>
            </a:xfrm>
            <a:custGeom>
              <a:avLst/>
              <a:gdLst>
                <a:gd name="T0" fmla="*/ 219068 w 219075"/>
                <a:gd name="T1" fmla="*/ 72304 h 247650"/>
                <a:gd name="T2" fmla="*/ 46380 w 219075"/>
                <a:gd name="T3" fmla="*/ 249565 h 247650"/>
                <a:gd name="T4" fmla="*/ 140297 w 219075"/>
                <a:gd name="T5" fmla="*/ 9154 h 247650"/>
                <a:gd name="T6" fmla="*/ 219068 w 219075"/>
                <a:gd name="T7" fmla="*/ 72209 h 24765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9075"/>
                <a:gd name="T13" fmla="*/ 0 h 247650"/>
                <a:gd name="T14" fmla="*/ 219075 w 219075"/>
                <a:gd name="T15" fmla="*/ 247650 h 24765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9075" h="247650">
                  <a:moveTo>
                    <a:pt x="219068" y="72304"/>
                  </a:moveTo>
                  <a:cubicBezTo>
                    <a:pt x="119722" y="73638"/>
                    <a:pt x="126485" y="248612"/>
                    <a:pt x="46380" y="249565"/>
                  </a:cubicBezTo>
                  <a:cubicBezTo>
                    <a:pt x="-33725" y="250517"/>
                    <a:pt x="14376" y="33919"/>
                    <a:pt x="140297" y="9154"/>
                  </a:cubicBezTo>
                  <a:cubicBezTo>
                    <a:pt x="218973" y="-6277"/>
                    <a:pt x="219068" y="72209"/>
                    <a:pt x="219068" y="72209"/>
                  </a:cubicBezTo>
                  <a:close/>
                </a:path>
              </a:pathLst>
            </a:custGeom>
            <a:solidFill>
              <a:srgbClr val="FBD2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1" name="Freeform: Shape 176">
              <a:extLst>
                <a:ext uri="{FF2B5EF4-FFF2-40B4-BE49-F238E27FC236}">
                  <a16:creationId xmlns:a16="http://schemas.microsoft.com/office/drawing/2014/main" id="{1FB06BC6-3D7D-D4BC-2A1E-B5E6AFA3D01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1326" y="2611270"/>
              <a:ext cx="142875" cy="95250"/>
            </a:xfrm>
            <a:custGeom>
              <a:avLst/>
              <a:gdLst>
                <a:gd name="T0" fmla="*/ 138495 w 142875"/>
                <a:gd name="T1" fmla="*/ 49443 h 95250"/>
                <a:gd name="T2" fmla="*/ 73345 w 142875"/>
                <a:gd name="T3" fmla="*/ 93354 h 95250"/>
                <a:gd name="T4" fmla="*/ 7146 w 142875"/>
                <a:gd name="T5" fmla="*/ 51063 h 95250"/>
                <a:gd name="T6" fmla="*/ 72297 w 142875"/>
                <a:gd name="T7" fmla="*/ 7153 h 95250"/>
                <a:gd name="T8" fmla="*/ 138495 w 142875"/>
                <a:gd name="T9" fmla="*/ 49443 h 95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2875"/>
                <a:gd name="T16" fmla="*/ 0 h 95250"/>
                <a:gd name="T17" fmla="*/ 142875 w 142875"/>
                <a:gd name="T18" fmla="*/ 95250 h 95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2875" h="95250">
                  <a:moveTo>
                    <a:pt x="138495" y="49443"/>
                  </a:moveTo>
                  <a:cubicBezTo>
                    <a:pt x="138781" y="73256"/>
                    <a:pt x="109635" y="92878"/>
                    <a:pt x="73345" y="93354"/>
                  </a:cubicBezTo>
                  <a:cubicBezTo>
                    <a:pt x="37150" y="93830"/>
                    <a:pt x="7431" y="74875"/>
                    <a:pt x="7146" y="51063"/>
                  </a:cubicBezTo>
                  <a:cubicBezTo>
                    <a:pt x="6860" y="27250"/>
                    <a:pt x="36006" y="7534"/>
                    <a:pt x="72297" y="7153"/>
                  </a:cubicBezTo>
                  <a:cubicBezTo>
                    <a:pt x="108587" y="6676"/>
                    <a:pt x="138210" y="25631"/>
                    <a:pt x="138495" y="49443"/>
                  </a:cubicBezTo>
                  <a:close/>
                </a:path>
              </a:pathLst>
            </a:custGeom>
            <a:solidFill>
              <a:srgbClr val="FBD2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2" name="Freeform: Shape 177">
              <a:extLst>
                <a:ext uri="{FF2B5EF4-FFF2-40B4-BE49-F238E27FC236}">
                  <a16:creationId xmlns:a16="http://schemas.microsoft.com/office/drawing/2014/main" id="{6563B8AE-C8D0-6ED7-D647-E60D04D419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298" y="2589946"/>
              <a:ext cx="209550" cy="561975"/>
            </a:xfrm>
            <a:custGeom>
              <a:avLst/>
              <a:gdLst>
                <a:gd name="T0" fmla="*/ 7144 w 209550"/>
                <a:gd name="T1" fmla="*/ 303082 h 561975"/>
                <a:gd name="T2" fmla="*/ 87916 w 209550"/>
                <a:gd name="T3" fmla="*/ 527872 h 561975"/>
                <a:gd name="T4" fmla="*/ 145256 w 209550"/>
                <a:gd name="T5" fmla="*/ 401285 h 561975"/>
                <a:gd name="T6" fmla="*/ 87058 w 209550"/>
                <a:gd name="T7" fmla="*/ 197164 h 561975"/>
                <a:gd name="T8" fmla="*/ 198691 w 209550"/>
                <a:gd name="T9" fmla="*/ 26476 h 561975"/>
                <a:gd name="T10" fmla="*/ 7144 w 209550"/>
                <a:gd name="T11" fmla="*/ 303177 h 5619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09550"/>
                <a:gd name="T19" fmla="*/ 0 h 561975"/>
                <a:gd name="T20" fmla="*/ 209550 w 209550"/>
                <a:gd name="T21" fmla="*/ 561975 h 56197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09550" h="561975">
                  <a:moveTo>
                    <a:pt x="7144" y="303082"/>
                  </a:moveTo>
                  <a:cubicBezTo>
                    <a:pt x="7144" y="487010"/>
                    <a:pt x="70199" y="378234"/>
                    <a:pt x="87916" y="527872"/>
                  </a:cubicBezTo>
                  <a:cubicBezTo>
                    <a:pt x="96869" y="602834"/>
                    <a:pt x="150114" y="528253"/>
                    <a:pt x="145256" y="401285"/>
                  </a:cubicBezTo>
                  <a:cubicBezTo>
                    <a:pt x="142684" y="333657"/>
                    <a:pt x="87058" y="260981"/>
                    <a:pt x="87058" y="197164"/>
                  </a:cubicBezTo>
                  <a:cubicBezTo>
                    <a:pt x="87058" y="13331"/>
                    <a:pt x="247745" y="81340"/>
                    <a:pt x="198691" y="26476"/>
                  </a:cubicBezTo>
                  <a:cubicBezTo>
                    <a:pt x="129159" y="-51439"/>
                    <a:pt x="7144" y="119345"/>
                    <a:pt x="7144" y="303177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3" name="Freeform: Shape 178">
              <a:extLst>
                <a:ext uri="{FF2B5EF4-FFF2-40B4-BE49-F238E27FC236}">
                  <a16:creationId xmlns:a16="http://schemas.microsoft.com/office/drawing/2014/main" id="{152C21D3-48FA-A240-AB19-151723EA1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3674" y="4694587"/>
              <a:ext cx="57150" cy="171450"/>
            </a:xfrm>
            <a:custGeom>
              <a:avLst/>
              <a:gdLst>
                <a:gd name="T0" fmla="*/ 7144 w 57150"/>
                <a:gd name="T1" fmla="*/ 136588 h 171450"/>
                <a:gd name="T2" fmla="*/ 32766 w 57150"/>
                <a:gd name="T3" fmla="*/ 164878 h 171450"/>
                <a:gd name="T4" fmla="*/ 32766 w 57150"/>
                <a:gd name="T5" fmla="*/ 164878 h 171450"/>
                <a:gd name="T6" fmla="*/ 58388 w 57150"/>
                <a:gd name="T7" fmla="*/ 136588 h 171450"/>
                <a:gd name="T8" fmla="*/ 58388 w 57150"/>
                <a:gd name="T9" fmla="*/ 35528 h 171450"/>
                <a:gd name="T10" fmla="*/ 32766 w 57150"/>
                <a:gd name="T11" fmla="*/ 7144 h 171450"/>
                <a:gd name="T12" fmla="*/ 32766 w 57150"/>
                <a:gd name="T13" fmla="*/ 7144 h 171450"/>
                <a:gd name="T14" fmla="*/ 7144 w 57150"/>
                <a:gd name="T15" fmla="*/ 35528 h 171450"/>
                <a:gd name="T16" fmla="*/ 7144 w 57150"/>
                <a:gd name="T17" fmla="*/ 136588 h 1714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150"/>
                <a:gd name="T28" fmla="*/ 0 h 171450"/>
                <a:gd name="T29" fmla="*/ 57150 w 57150"/>
                <a:gd name="T30" fmla="*/ 171450 h 17145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150" h="171450">
                  <a:moveTo>
                    <a:pt x="7144" y="136588"/>
                  </a:moveTo>
                  <a:cubicBezTo>
                    <a:pt x="7144" y="152305"/>
                    <a:pt x="18574" y="164878"/>
                    <a:pt x="32766" y="164878"/>
                  </a:cubicBezTo>
                  <a:cubicBezTo>
                    <a:pt x="46958" y="164878"/>
                    <a:pt x="58388" y="152210"/>
                    <a:pt x="58388" y="136588"/>
                  </a:cubicBezTo>
                  <a:lnTo>
                    <a:pt x="58388" y="35528"/>
                  </a:lnTo>
                  <a:cubicBezTo>
                    <a:pt x="58388" y="19812"/>
                    <a:pt x="46958" y="7144"/>
                    <a:pt x="32766" y="7144"/>
                  </a:cubicBezTo>
                  <a:cubicBezTo>
                    <a:pt x="18574" y="7144"/>
                    <a:pt x="7144" y="19812"/>
                    <a:pt x="7144" y="35528"/>
                  </a:cubicBezTo>
                  <a:lnTo>
                    <a:pt x="7144" y="136588"/>
                  </a:ln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4" name="Freeform: Shape 179">
              <a:extLst>
                <a:ext uri="{FF2B5EF4-FFF2-40B4-BE49-F238E27FC236}">
                  <a16:creationId xmlns:a16="http://schemas.microsoft.com/office/drawing/2014/main" id="{DBF0C457-A4E2-0B3A-F5AF-40D286F9E2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7761" y="3601568"/>
              <a:ext cx="333375" cy="1181100"/>
            </a:xfrm>
            <a:custGeom>
              <a:avLst/>
              <a:gdLst>
                <a:gd name="T0" fmla="*/ 254222 w 333375"/>
                <a:gd name="T1" fmla="*/ 32029 h 1181100"/>
                <a:gd name="T2" fmla="*/ 100679 w 333375"/>
                <a:gd name="T3" fmla="*/ 69367 h 1181100"/>
                <a:gd name="T4" fmla="*/ 7144 w 333375"/>
                <a:gd name="T5" fmla="*/ 633723 h 1181100"/>
                <a:gd name="T6" fmla="*/ 75724 w 333375"/>
                <a:gd name="T7" fmla="*/ 1168837 h 1181100"/>
                <a:gd name="T8" fmla="*/ 141922 w 333375"/>
                <a:gd name="T9" fmla="*/ 1174743 h 1181100"/>
                <a:gd name="T10" fmla="*/ 164211 w 333375"/>
                <a:gd name="T11" fmla="*/ 805173 h 1181100"/>
                <a:gd name="T12" fmla="*/ 148971 w 333375"/>
                <a:gd name="T13" fmla="*/ 639914 h 1181100"/>
                <a:gd name="T14" fmla="*/ 243173 w 333375"/>
                <a:gd name="T15" fmla="*/ 441794 h 1181100"/>
                <a:gd name="T16" fmla="*/ 332518 w 333375"/>
                <a:gd name="T17" fmla="*/ 156901 h 1181100"/>
                <a:gd name="T18" fmla="*/ 254413 w 333375"/>
                <a:gd name="T19" fmla="*/ 31933 h 11811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3375"/>
                <a:gd name="T31" fmla="*/ 0 h 1181100"/>
                <a:gd name="T32" fmla="*/ 333375 w 333375"/>
                <a:gd name="T33" fmla="*/ 1181100 h 11811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3375" h="1181100">
                  <a:moveTo>
                    <a:pt x="254222" y="32029"/>
                  </a:moveTo>
                  <a:cubicBezTo>
                    <a:pt x="171164" y="-10548"/>
                    <a:pt x="127159" y="1263"/>
                    <a:pt x="100679" y="69367"/>
                  </a:cubicBezTo>
                  <a:cubicBezTo>
                    <a:pt x="26194" y="261010"/>
                    <a:pt x="7144" y="571715"/>
                    <a:pt x="7144" y="633723"/>
                  </a:cubicBezTo>
                  <a:cubicBezTo>
                    <a:pt x="7144" y="758215"/>
                    <a:pt x="75724" y="1168837"/>
                    <a:pt x="75724" y="1168837"/>
                  </a:cubicBezTo>
                  <a:cubicBezTo>
                    <a:pt x="75724" y="1168837"/>
                    <a:pt x="142494" y="1193222"/>
                    <a:pt x="141922" y="1174743"/>
                  </a:cubicBezTo>
                  <a:cubicBezTo>
                    <a:pt x="133826" y="885659"/>
                    <a:pt x="165640" y="907948"/>
                    <a:pt x="164211" y="805173"/>
                  </a:cubicBezTo>
                  <a:cubicBezTo>
                    <a:pt x="163449" y="745547"/>
                    <a:pt x="144399" y="690873"/>
                    <a:pt x="148971" y="639914"/>
                  </a:cubicBezTo>
                  <a:cubicBezTo>
                    <a:pt x="150400" y="624008"/>
                    <a:pt x="224885" y="489229"/>
                    <a:pt x="243173" y="441794"/>
                  </a:cubicBezTo>
                  <a:cubicBezTo>
                    <a:pt x="291465" y="315874"/>
                    <a:pt x="314515" y="220052"/>
                    <a:pt x="332518" y="156901"/>
                  </a:cubicBezTo>
                  <a:cubicBezTo>
                    <a:pt x="349853" y="95370"/>
                    <a:pt x="285560" y="47935"/>
                    <a:pt x="254413" y="31933"/>
                  </a:cubicBezTo>
                  <a:close/>
                </a:path>
              </a:pathLst>
            </a:custGeom>
            <a:solidFill>
              <a:srgbClr val="004B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5" name="Freeform: Shape 180">
              <a:extLst>
                <a:ext uri="{FF2B5EF4-FFF2-40B4-BE49-F238E27FC236}">
                  <a16:creationId xmlns:a16="http://schemas.microsoft.com/office/drawing/2014/main" id="{649CDC4B-AE11-4419-B5AB-9005576236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7572" y="3618643"/>
              <a:ext cx="228600" cy="1171575"/>
            </a:xfrm>
            <a:custGeom>
              <a:avLst/>
              <a:gdLst>
                <a:gd name="T0" fmla="*/ 144411 w 228600"/>
                <a:gd name="T1" fmla="*/ 14954 h 1171575"/>
                <a:gd name="T2" fmla="*/ 128218 w 228600"/>
                <a:gd name="T3" fmla="*/ 7144 h 1171575"/>
                <a:gd name="T4" fmla="*/ 139172 w 228600"/>
                <a:gd name="T5" fmla="*/ 91821 h 1171575"/>
                <a:gd name="T6" fmla="*/ 121932 w 228600"/>
                <a:gd name="T7" fmla="*/ 202121 h 1171575"/>
                <a:gd name="T8" fmla="*/ 121932 w 228600"/>
                <a:gd name="T9" fmla="*/ 202121 h 1171575"/>
                <a:gd name="T10" fmla="*/ 121932 w 228600"/>
                <a:gd name="T11" fmla="*/ 202121 h 1171575"/>
                <a:gd name="T12" fmla="*/ 95548 w 228600"/>
                <a:gd name="T13" fmla="*/ 407098 h 1171575"/>
                <a:gd name="T14" fmla="*/ 9823 w 228600"/>
                <a:gd name="T15" fmla="*/ 639985 h 1171575"/>
                <a:gd name="T16" fmla="*/ 17824 w 228600"/>
                <a:gd name="T17" fmla="*/ 802577 h 1171575"/>
                <a:gd name="T18" fmla="*/ 7251 w 228600"/>
                <a:gd name="T19" fmla="*/ 1159669 h 1171575"/>
                <a:gd name="T20" fmla="*/ 32111 w 228600"/>
                <a:gd name="T21" fmla="*/ 1157669 h 1171575"/>
                <a:gd name="T22" fmla="*/ 54400 w 228600"/>
                <a:gd name="T23" fmla="*/ 788098 h 1171575"/>
                <a:gd name="T24" fmla="*/ 39160 w 228600"/>
                <a:gd name="T25" fmla="*/ 622840 h 1171575"/>
                <a:gd name="T26" fmla="*/ 133362 w 228600"/>
                <a:gd name="T27" fmla="*/ 424720 h 1171575"/>
                <a:gd name="T28" fmla="*/ 222707 w 228600"/>
                <a:gd name="T29" fmla="*/ 139827 h 1171575"/>
                <a:gd name="T30" fmla="*/ 144601 w 228600"/>
                <a:gd name="T31" fmla="*/ 14859 h 117157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28600"/>
                <a:gd name="T49" fmla="*/ 0 h 1171575"/>
                <a:gd name="T50" fmla="*/ 228600 w 228600"/>
                <a:gd name="T51" fmla="*/ 1171575 h 117157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28600" h="1171575">
                  <a:moveTo>
                    <a:pt x="144411" y="14954"/>
                  </a:moveTo>
                  <a:cubicBezTo>
                    <a:pt x="138791" y="12097"/>
                    <a:pt x="133362" y="9525"/>
                    <a:pt x="128218" y="7144"/>
                  </a:cubicBezTo>
                  <a:cubicBezTo>
                    <a:pt x="137172" y="33814"/>
                    <a:pt x="141363" y="62389"/>
                    <a:pt x="139172" y="91821"/>
                  </a:cubicBezTo>
                  <a:cubicBezTo>
                    <a:pt x="136505" y="128492"/>
                    <a:pt x="130314" y="166592"/>
                    <a:pt x="121932" y="202121"/>
                  </a:cubicBezTo>
                  <a:cubicBezTo>
                    <a:pt x="121932" y="201739"/>
                    <a:pt x="121932" y="201644"/>
                    <a:pt x="121932" y="202121"/>
                  </a:cubicBezTo>
                  <a:cubicBezTo>
                    <a:pt x="120789" y="206883"/>
                    <a:pt x="120122" y="354425"/>
                    <a:pt x="95548" y="407098"/>
                  </a:cubicBezTo>
                  <a:cubicBezTo>
                    <a:pt x="71640" y="458438"/>
                    <a:pt x="5156" y="598075"/>
                    <a:pt x="9823" y="639985"/>
                  </a:cubicBezTo>
                  <a:cubicBezTo>
                    <a:pt x="12775" y="667131"/>
                    <a:pt x="17443" y="775145"/>
                    <a:pt x="17824" y="802577"/>
                  </a:cubicBezTo>
                  <a:cubicBezTo>
                    <a:pt x="17443" y="851345"/>
                    <a:pt x="5917" y="1062323"/>
                    <a:pt x="7251" y="1159669"/>
                  </a:cubicBezTo>
                  <a:cubicBezTo>
                    <a:pt x="26110" y="1164717"/>
                    <a:pt x="32492" y="1168527"/>
                    <a:pt x="32111" y="1157669"/>
                  </a:cubicBezTo>
                  <a:cubicBezTo>
                    <a:pt x="24015" y="868585"/>
                    <a:pt x="55829" y="890873"/>
                    <a:pt x="54400" y="788098"/>
                  </a:cubicBezTo>
                  <a:cubicBezTo>
                    <a:pt x="53638" y="728472"/>
                    <a:pt x="34588" y="673798"/>
                    <a:pt x="39160" y="622840"/>
                  </a:cubicBezTo>
                  <a:cubicBezTo>
                    <a:pt x="40589" y="606933"/>
                    <a:pt x="115074" y="472154"/>
                    <a:pt x="133362" y="424720"/>
                  </a:cubicBezTo>
                  <a:cubicBezTo>
                    <a:pt x="181654" y="298799"/>
                    <a:pt x="204704" y="202978"/>
                    <a:pt x="222707" y="139827"/>
                  </a:cubicBezTo>
                  <a:cubicBezTo>
                    <a:pt x="240042" y="78296"/>
                    <a:pt x="175748" y="30861"/>
                    <a:pt x="144601" y="14859"/>
                  </a:cubicBezTo>
                  <a:close/>
                </a:path>
              </a:pathLst>
            </a:custGeom>
            <a:solidFill>
              <a:srgbClr val="241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6" name="Freeform: Shape 181">
              <a:extLst>
                <a:ext uri="{FF2B5EF4-FFF2-40B4-BE49-F238E27FC236}">
                  <a16:creationId xmlns:a16="http://schemas.microsoft.com/office/drawing/2014/main" id="{C068D303-9033-7635-C9C6-620C4BDDA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9229" y="3580829"/>
              <a:ext cx="295275" cy="171450"/>
            </a:xfrm>
            <a:custGeom>
              <a:avLst/>
              <a:gdLst>
                <a:gd name="T0" fmla="*/ 294676 w 295275"/>
                <a:gd name="T1" fmla="*/ 39529 h 171450"/>
                <a:gd name="T2" fmla="*/ 291532 w 295275"/>
                <a:gd name="T3" fmla="*/ 35909 h 171450"/>
                <a:gd name="T4" fmla="*/ 126369 w 295275"/>
                <a:gd name="T5" fmla="*/ 164592 h 171450"/>
                <a:gd name="T6" fmla="*/ 8926 w 295275"/>
                <a:gd name="T7" fmla="*/ 22955 h 171450"/>
                <a:gd name="T8" fmla="*/ 39311 w 295275"/>
                <a:gd name="T9" fmla="*/ 7144 h 171450"/>
                <a:gd name="T10" fmla="*/ 294676 w 295275"/>
                <a:gd name="T11" fmla="*/ 39433 h 1714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5275"/>
                <a:gd name="T19" fmla="*/ 0 h 171450"/>
                <a:gd name="T20" fmla="*/ 295275 w 295275"/>
                <a:gd name="T21" fmla="*/ 171450 h 1714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95275" h="171450">
                  <a:moveTo>
                    <a:pt x="294676" y="39529"/>
                  </a:moveTo>
                  <a:lnTo>
                    <a:pt x="291532" y="35909"/>
                  </a:lnTo>
                  <a:cubicBezTo>
                    <a:pt x="291532" y="167354"/>
                    <a:pt x="269435" y="164592"/>
                    <a:pt x="126369" y="164592"/>
                  </a:cubicBezTo>
                  <a:cubicBezTo>
                    <a:pt x="-16696" y="164592"/>
                    <a:pt x="8926" y="154496"/>
                    <a:pt x="8926" y="22955"/>
                  </a:cubicBezTo>
                  <a:lnTo>
                    <a:pt x="39311" y="7144"/>
                  </a:lnTo>
                  <a:lnTo>
                    <a:pt x="294676" y="39433"/>
                  </a:ln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7" name="Freeform: Shape 182">
              <a:extLst>
                <a:ext uri="{FF2B5EF4-FFF2-40B4-BE49-F238E27FC236}">
                  <a16:creationId xmlns:a16="http://schemas.microsoft.com/office/drawing/2014/main" id="{3532AD5C-BBC4-69DA-E8CD-6C7309950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6761" y="4694587"/>
              <a:ext cx="57150" cy="171450"/>
            </a:xfrm>
            <a:custGeom>
              <a:avLst/>
              <a:gdLst>
                <a:gd name="T0" fmla="*/ 7144 w 57150"/>
                <a:gd name="T1" fmla="*/ 136588 h 171450"/>
                <a:gd name="T2" fmla="*/ 32766 w 57150"/>
                <a:gd name="T3" fmla="*/ 164878 h 171450"/>
                <a:gd name="T4" fmla="*/ 32766 w 57150"/>
                <a:gd name="T5" fmla="*/ 164878 h 171450"/>
                <a:gd name="T6" fmla="*/ 58388 w 57150"/>
                <a:gd name="T7" fmla="*/ 136588 h 171450"/>
                <a:gd name="T8" fmla="*/ 58388 w 57150"/>
                <a:gd name="T9" fmla="*/ 35528 h 171450"/>
                <a:gd name="T10" fmla="*/ 32766 w 57150"/>
                <a:gd name="T11" fmla="*/ 7144 h 171450"/>
                <a:gd name="T12" fmla="*/ 32766 w 57150"/>
                <a:gd name="T13" fmla="*/ 7144 h 171450"/>
                <a:gd name="T14" fmla="*/ 7144 w 57150"/>
                <a:gd name="T15" fmla="*/ 35528 h 171450"/>
                <a:gd name="T16" fmla="*/ 7144 w 57150"/>
                <a:gd name="T17" fmla="*/ 136588 h 1714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150"/>
                <a:gd name="T28" fmla="*/ 0 h 171450"/>
                <a:gd name="T29" fmla="*/ 57150 w 57150"/>
                <a:gd name="T30" fmla="*/ 171450 h 17145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150" h="171450">
                  <a:moveTo>
                    <a:pt x="7144" y="136588"/>
                  </a:moveTo>
                  <a:cubicBezTo>
                    <a:pt x="7144" y="152305"/>
                    <a:pt x="18574" y="164878"/>
                    <a:pt x="32766" y="164878"/>
                  </a:cubicBezTo>
                  <a:cubicBezTo>
                    <a:pt x="46958" y="164878"/>
                    <a:pt x="58388" y="152210"/>
                    <a:pt x="58388" y="136588"/>
                  </a:cubicBezTo>
                  <a:lnTo>
                    <a:pt x="58388" y="35528"/>
                  </a:lnTo>
                  <a:cubicBezTo>
                    <a:pt x="58388" y="19812"/>
                    <a:pt x="46958" y="7144"/>
                    <a:pt x="32766" y="7144"/>
                  </a:cubicBezTo>
                  <a:cubicBezTo>
                    <a:pt x="18574" y="7144"/>
                    <a:pt x="7144" y="19812"/>
                    <a:pt x="7144" y="35528"/>
                  </a:cubicBezTo>
                  <a:lnTo>
                    <a:pt x="7144" y="136588"/>
                  </a:ln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8" name="Freeform: Shape 183">
              <a:extLst>
                <a:ext uri="{FF2B5EF4-FFF2-40B4-BE49-F238E27FC236}">
                  <a16:creationId xmlns:a16="http://schemas.microsoft.com/office/drawing/2014/main" id="{138924B0-FBCA-8C85-7247-6014CCBD99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7621" y="3590672"/>
              <a:ext cx="238125" cy="1162050"/>
            </a:xfrm>
            <a:custGeom>
              <a:avLst/>
              <a:gdLst>
                <a:gd name="T0" fmla="*/ 162664 w 238125"/>
                <a:gd name="T1" fmla="*/ 1156207 h 1162050"/>
                <a:gd name="T2" fmla="*/ 224481 w 238125"/>
                <a:gd name="T3" fmla="*/ 1141063 h 1162050"/>
                <a:gd name="T4" fmla="*/ 218385 w 238125"/>
                <a:gd name="T5" fmla="*/ 638143 h 1162050"/>
                <a:gd name="T6" fmla="*/ 165141 w 238125"/>
                <a:gd name="T7" fmla="*/ 12160 h 1162050"/>
                <a:gd name="T8" fmla="*/ 13122 w 238125"/>
                <a:gd name="T9" fmla="*/ 77120 h 1162050"/>
                <a:gd name="T10" fmla="*/ 71224 w 238125"/>
                <a:gd name="T11" fmla="*/ 651478 h 1162050"/>
                <a:gd name="T12" fmla="*/ 94560 w 238125"/>
                <a:gd name="T13" fmla="*/ 761968 h 1162050"/>
                <a:gd name="T14" fmla="*/ 162664 w 238125"/>
                <a:gd name="T15" fmla="*/ 1156303 h 11620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8125"/>
                <a:gd name="T25" fmla="*/ 0 h 1162050"/>
                <a:gd name="T26" fmla="*/ 238125 w 238125"/>
                <a:gd name="T27" fmla="*/ 1162050 h 116205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8125" h="1162050">
                  <a:moveTo>
                    <a:pt x="162664" y="1156207"/>
                  </a:moveTo>
                  <a:cubicBezTo>
                    <a:pt x="162664" y="1156207"/>
                    <a:pt x="224672" y="1162685"/>
                    <a:pt x="224481" y="1141063"/>
                  </a:cubicBezTo>
                  <a:cubicBezTo>
                    <a:pt x="223053" y="943705"/>
                    <a:pt x="215052" y="777398"/>
                    <a:pt x="218385" y="638143"/>
                  </a:cubicBezTo>
                  <a:cubicBezTo>
                    <a:pt x="219338" y="600519"/>
                    <a:pt x="285251" y="27400"/>
                    <a:pt x="165141" y="12160"/>
                  </a:cubicBezTo>
                  <a:cubicBezTo>
                    <a:pt x="55603" y="-1747"/>
                    <a:pt x="43697" y="11207"/>
                    <a:pt x="13122" y="77120"/>
                  </a:cubicBezTo>
                  <a:cubicBezTo>
                    <a:pt x="-12501" y="132175"/>
                    <a:pt x="51317" y="605567"/>
                    <a:pt x="71224" y="651478"/>
                  </a:cubicBezTo>
                  <a:cubicBezTo>
                    <a:pt x="77892" y="666813"/>
                    <a:pt x="91417" y="745680"/>
                    <a:pt x="94560" y="761968"/>
                  </a:cubicBezTo>
                  <a:cubicBezTo>
                    <a:pt x="140090" y="994092"/>
                    <a:pt x="162664" y="1156303"/>
                    <a:pt x="162664" y="1156303"/>
                  </a:cubicBezTo>
                  <a:close/>
                </a:path>
              </a:pathLst>
            </a:custGeom>
            <a:solidFill>
              <a:srgbClr val="004B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9" name="Freeform: Shape 184">
              <a:extLst>
                <a:ext uri="{FF2B5EF4-FFF2-40B4-BE49-F238E27FC236}">
                  <a16:creationId xmlns:a16="http://schemas.microsoft.com/office/drawing/2014/main" id="{D0C986B9-106F-470F-244F-E8D6AD19E0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6721" y="3590585"/>
              <a:ext cx="400050" cy="1152525"/>
            </a:xfrm>
            <a:custGeom>
              <a:avLst/>
              <a:gdLst>
                <a:gd name="T0" fmla="*/ 379286 w 400050"/>
                <a:gd name="T1" fmla="*/ 638134 h 1152525"/>
                <a:gd name="T2" fmla="*/ 326041 w 400050"/>
                <a:gd name="T3" fmla="*/ 12151 h 1152525"/>
                <a:gd name="T4" fmla="*/ 192405 w 400050"/>
                <a:gd name="T5" fmla="*/ 41678 h 1152525"/>
                <a:gd name="T6" fmla="*/ 41624 w 400050"/>
                <a:gd name="T7" fmla="*/ 80350 h 1152525"/>
                <a:gd name="T8" fmla="*/ 7144 w 400050"/>
                <a:gd name="T9" fmla="*/ 191221 h 1152525"/>
                <a:gd name="T10" fmla="*/ 339662 w 400050"/>
                <a:gd name="T11" fmla="*/ 211318 h 1152525"/>
                <a:gd name="T12" fmla="*/ 354044 w 400050"/>
                <a:gd name="T13" fmla="*/ 651564 h 1152525"/>
                <a:gd name="T14" fmla="*/ 370618 w 400050"/>
                <a:gd name="T15" fmla="*/ 1154293 h 1152525"/>
                <a:gd name="T16" fmla="*/ 385381 w 400050"/>
                <a:gd name="T17" fmla="*/ 1141054 h 1152525"/>
                <a:gd name="T18" fmla="*/ 379286 w 400050"/>
                <a:gd name="T19" fmla="*/ 638134 h 115252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0050"/>
                <a:gd name="T31" fmla="*/ 0 h 1152525"/>
                <a:gd name="T32" fmla="*/ 400050 w 400050"/>
                <a:gd name="T33" fmla="*/ 1152525 h 115252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0050" h="1152525">
                  <a:moveTo>
                    <a:pt x="379286" y="638134"/>
                  </a:moveTo>
                  <a:cubicBezTo>
                    <a:pt x="380238" y="600510"/>
                    <a:pt x="446151" y="27391"/>
                    <a:pt x="326041" y="12151"/>
                  </a:cubicBezTo>
                  <a:cubicBezTo>
                    <a:pt x="240221" y="1197"/>
                    <a:pt x="214313" y="7007"/>
                    <a:pt x="192405" y="41678"/>
                  </a:cubicBezTo>
                  <a:cubicBezTo>
                    <a:pt x="111157" y="911"/>
                    <a:pt x="67818" y="13103"/>
                    <a:pt x="41624" y="80350"/>
                  </a:cubicBezTo>
                  <a:cubicBezTo>
                    <a:pt x="28480" y="114259"/>
                    <a:pt x="17050" y="151882"/>
                    <a:pt x="7144" y="191221"/>
                  </a:cubicBezTo>
                  <a:cubicBezTo>
                    <a:pt x="65818" y="264182"/>
                    <a:pt x="268129" y="165027"/>
                    <a:pt x="339662" y="211318"/>
                  </a:cubicBezTo>
                  <a:cubicBezTo>
                    <a:pt x="403098" y="252276"/>
                    <a:pt x="351472" y="589080"/>
                    <a:pt x="354044" y="651564"/>
                  </a:cubicBezTo>
                  <a:cubicBezTo>
                    <a:pt x="356902" y="721858"/>
                    <a:pt x="362331" y="1156484"/>
                    <a:pt x="370618" y="1154293"/>
                  </a:cubicBezTo>
                  <a:cubicBezTo>
                    <a:pt x="379190" y="1152007"/>
                    <a:pt x="385381" y="1147912"/>
                    <a:pt x="385381" y="1141054"/>
                  </a:cubicBezTo>
                  <a:cubicBezTo>
                    <a:pt x="383953" y="943696"/>
                    <a:pt x="375952" y="777389"/>
                    <a:pt x="379286" y="638134"/>
                  </a:cubicBezTo>
                  <a:close/>
                </a:path>
              </a:pathLst>
            </a:custGeom>
            <a:solidFill>
              <a:srgbClr val="241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10" name="Freeform: Shape 185">
              <a:extLst>
                <a:ext uri="{FF2B5EF4-FFF2-40B4-BE49-F238E27FC236}">
                  <a16:creationId xmlns:a16="http://schemas.microsoft.com/office/drawing/2014/main" id="{DF2C8280-B59C-60DA-FDF8-144986DA2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0497" y="2983306"/>
              <a:ext cx="457200" cy="161925"/>
            </a:xfrm>
            <a:custGeom>
              <a:avLst/>
              <a:gdLst>
                <a:gd name="T0" fmla="*/ 90202 w 457200"/>
                <a:gd name="T1" fmla="*/ 154324 h 161925"/>
                <a:gd name="T2" fmla="*/ 7144 w 457200"/>
                <a:gd name="T3" fmla="*/ 129940 h 161925"/>
                <a:gd name="T4" fmla="*/ 8954 w 457200"/>
                <a:gd name="T5" fmla="*/ 134798 h 161925"/>
                <a:gd name="T6" fmla="*/ 33433 w 457200"/>
                <a:gd name="T7" fmla="*/ 56693 h 161925"/>
                <a:gd name="T8" fmla="*/ 354425 w 457200"/>
                <a:gd name="T9" fmla="*/ 7925 h 161925"/>
                <a:gd name="T10" fmla="*/ 452057 w 457200"/>
                <a:gd name="T11" fmla="*/ 82601 h 161925"/>
                <a:gd name="T12" fmla="*/ 452057 w 457200"/>
                <a:gd name="T13" fmla="*/ 82601 h 161925"/>
                <a:gd name="T14" fmla="*/ 365284 w 457200"/>
                <a:gd name="T15" fmla="*/ 146228 h 161925"/>
                <a:gd name="T16" fmla="*/ 90202 w 457200"/>
                <a:gd name="T17" fmla="*/ 154229 h 1619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57200"/>
                <a:gd name="T28" fmla="*/ 0 h 161925"/>
                <a:gd name="T29" fmla="*/ 457200 w 457200"/>
                <a:gd name="T30" fmla="*/ 161925 h 1619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57200" h="161925">
                  <a:moveTo>
                    <a:pt x="90202" y="154324"/>
                  </a:moveTo>
                  <a:cubicBezTo>
                    <a:pt x="79915" y="156038"/>
                    <a:pt x="13526" y="177565"/>
                    <a:pt x="7144" y="129940"/>
                  </a:cubicBezTo>
                  <a:lnTo>
                    <a:pt x="8954" y="134798"/>
                  </a:lnTo>
                  <a:cubicBezTo>
                    <a:pt x="2667" y="87268"/>
                    <a:pt x="33433" y="56693"/>
                    <a:pt x="33433" y="56693"/>
                  </a:cubicBezTo>
                  <a:lnTo>
                    <a:pt x="354425" y="7925"/>
                  </a:lnTo>
                  <a:cubicBezTo>
                    <a:pt x="401955" y="1543"/>
                    <a:pt x="445675" y="34976"/>
                    <a:pt x="452057" y="82601"/>
                  </a:cubicBezTo>
                  <a:cubicBezTo>
                    <a:pt x="458438" y="130130"/>
                    <a:pt x="412813" y="139941"/>
                    <a:pt x="365284" y="146228"/>
                  </a:cubicBezTo>
                  <a:lnTo>
                    <a:pt x="90202" y="154229"/>
                  </a:lnTo>
                  <a:close/>
                </a:path>
              </a:pathLst>
            </a:custGeom>
            <a:solidFill>
              <a:srgbClr val="004B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11" name="Freeform: Shape 186">
              <a:extLst>
                <a:ext uri="{FF2B5EF4-FFF2-40B4-BE49-F238E27FC236}">
                  <a16:creationId xmlns:a16="http://schemas.microsoft.com/office/drawing/2014/main" id="{11BC82B8-A628-854F-A4EA-D8D2B64736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4148" y="2782669"/>
              <a:ext cx="85725" cy="152400"/>
            </a:xfrm>
            <a:custGeom>
              <a:avLst/>
              <a:gdLst>
                <a:gd name="T0" fmla="*/ 15646 w 85725"/>
                <a:gd name="T1" fmla="*/ 84642 h 152400"/>
                <a:gd name="T2" fmla="*/ 25552 w 85725"/>
                <a:gd name="T3" fmla="*/ 7966 h 152400"/>
                <a:gd name="T4" fmla="*/ 76987 w 85725"/>
                <a:gd name="T5" fmla="*/ 96834 h 152400"/>
                <a:gd name="T6" fmla="*/ 71843 w 85725"/>
                <a:gd name="T7" fmla="*/ 151602 h 152400"/>
                <a:gd name="T8" fmla="*/ 15646 w 85725"/>
                <a:gd name="T9" fmla="*/ 84642 h 1524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725"/>
                <a:gd name="T16" fmla="*/ 0 h 152400"/>
                <a:gd name="T17" fmla="*/ 85725 w 85725"/>
                <a:gd name="T18" fmla="*/ 152400 h 1524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725" h="152400">
                  <a:moveTo>
                    <a:pt x="15646" y="84642"/>
                  </a:moveTo>
                  <a:cubicBezTo>
                    <a:pt x="-2737" y="53019"/>
                    <a:pt x="12503" y="17205"/>
                    <a:pt x="25552" y="7966"/>
                  </a:cubicBezTo>
                  <a:cubicBezTo>
                    <a:pt x="38696" y="-1274"/>
                    <a:pt x="58032" y="69878"/>
                    <a:pt x="76987" y="96834"/>
                  </a:cubicBezTo>
                  <a:cubicBezTo>
                    <a:pt x="96037" y="123789"/>
                    <a:pt x="84892" y="142458"/>
                    <a:pt x="71843" y="151602"/>
                  </a:cubicBezTo>
                  <a:cubicBezTo>
                    <a:pt x="58699" y="160842"/>
                    <a:pt x="41078" y="128743"/>
                    <a:pt x="15646" y="84642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12" name="Freeform: Shape 187">
              <a:extLst>
                <a:ext uri="{FF2B5EF4-FFF2-40B4-BE49-F238E27FC236}">
                  <a16:creationId xmlns:a16="http://schemas.microsoft.com/office/drawing/2014/main" id="{6803F0FE-A051-4C33-E85F-9C9BA0AAF3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7128" y="2856833"/>
              <a:ext cx="371475" cy="285750"/>
            </a:xfrm>
            <a:custGeom>
              <a:avLst/>
              <a:gdLst>
                <a:gd name="T0" fmla="*/ 40672 w 371475"/>
                <a:gd name="T1" fmla="*/ 91345 h 285750"/>
                <a:gd name="T2" fmla="*/ 7144 w 371475"/>
                <a:gd name="T3" fmla="*/ 63246 h 285750"/>
                <a:gd name="T4" fmla="*/ 56579 w 371475"/>
                <a:gd name="T5" fmla="*/ 7144 h 285750"/>
                <a:gd name="T6" fmla="*/ 329660 w 371475"/>
                <a:gd name="T7" fmla="*/ 177546 h 285750"/>
                <a:gd name="T8" fmla="*/ 351854 w 371475"/>
                <a:gd name="T9" fmla="*/ 268986 h 285750"/>
                <a:gd name="T10" fmla="*/ 351854 w 371475"/>
                <a:gd name="T11" fmla="*/ 268986 h 285750"/>
                <a:gd name="T12" fmla="*/ 246317 w 371475"/>
                <a:gd name="T13" fmla="*/ 249079 h 285750"/>
                <a:gd name="T14" fmla="*/ 40577 w 371475"/>
                <a:gd name="T15" fmla="*/ 91440 h 28575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71475"/>
                <a:gd name="T25" fmla="*/ 0 h 285750"/>
                <a:gd name="T26" fmla="*/ 371475 w 371475"/>
                <a:gd name="T27" fmla="*/ 285750 h 28575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71475" h="285750">
                  <a:moveTo>
                    <a:pt x="40672" y="91345"/>
                  </a:moveTo>
                  <a:cubicBezTo>
                    <a:pt x="32004" y="86201"/>
                    <a:pt x="7144" y="63246"/>
                    <a:pt x="7144" y="63246"/>
                  </a:cubicBezTo>
                  <a:cubicBezTo>
                    <a:pt x="33814" y="37148"/>
                    <a:pt x="56579" y="7144"/>
                    <a:pt x="56579" y="7144"/>
                  </a:cubicBezTo>
                  <a:lnTo>
                    <a:pt x="329660" y="177546"/>
                  </a:lnTo>
                  <a:cubicBezTo>
                    <a:pt x="368713" y="201930"/>
                    <a:pt x="378714" y="242983"/>
                    <a:pt x="351854" y="268986"/>
                  </a:cubicBezTo>
                  <a:cubicBezTo>
                    <a:pt x="325184" y="295085"/>
                    <a:pt x="285369" y="273368"/>
                    <a:pt x="246317" y="249079"/>
                  </a:cubicBezTo>
                  <a:lnTo>
                    <a:pt x="40577" y="91440"/>
                  </a:lnTo>
                  <a:close/>
                </a:path>
              </a:pathLst>
            </a:custGeom>
            <a:solidFill>
              <a:srgbClr val="004B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13" name="Freeform: Shape 188">
              <a:extLst>
                <a:ext uri="{FF2B5EF4-FFF2-40B4-BE49-F238E27FC236}">
                  <a16:creationId xmlns:a16="http://schemas.microsoft.com/office/drawing/2014/main" id="{9B203A64-38BA-7224-6180-AE76F02912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7113" y="2973038"/>
              <a:ext cx="314325" cy="428625"/>
            </a:xfrm>
            <a:custGeom>
              <a:avLst/>
              <a:gdLst>
                <a:gd name="T0" fmla="*/ 44577 w 314325"/>
                <a:gd name="T1" fmla="*/ 213455 h 428625"/>
                <a:gd name="T2" fmla="*/ 131350 w 314325"/>
                <a:gd name="T3" fmla="*/ 419481 h 428625"/>
                <a:gd name="T4" fmla="*/ 245174 w 314325"/>
                <a:gd name="T5" fmla="*/ 255746 h 428625"/>
                <a:gd name="T6" fmla="*/ 315182 w 314325"/>
                <a:gd name="T7" fmla="*/ 187452 h 428625"/>
                <a:gd name="T8" fmla="*/ 79438 w 314325"/>
                <a:gd name="T9" fmla="*/ 7144 h 428625"/>
                <a:gd name="T10" fmla="*/ 27051 w 314325"/>
                <a:gd name="T11" fmla="*/ 10287 h 428625"/>
                <a:gd name="T12" fmla="*/ 22098 w 314325"/>
                <a:gd name="T13" fmla="*/ 18098 h 428625"/>
                <a:gd name="T14" fmla="*/ 7144 w 314325"/>
                <a:gd name="T15" fmla="*/ 30480 h 428625"/>
                <a:gd name="T16" fmla="*/ 44482 w 314325"/>
                <a:gd name="T17" fmla="*/ 213455 h 4286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4325"/>
                <a:gd name="T28" fmla="*/ 0 h 428625"/>
                <a:gd name="T29" fmla="*/ 314325 w 314325"/>
                <a:gd name="T30" fmla="*/ 428625 h 4286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4325" h="428625">
                  <a:moveTo>
                    <a:pt x="44577" y="213455"/>
                  </a:moveTo>
                  <a:cubicBezTo>
                    <a:pt x="47816" y="270986"/>
                    <a:pt x="15812" y="456248"/>
                    <a:pt x="131350" y="419481"/>
                  </a:cubicBezTo>
                  <a:cubicBezTo>
                    <a:pt x="213836" y="393192"/>
                    <a:pt x="209645" y="320897"/>
                    <a:pt x="245174" y="255746"/>
                  </a:cubicBezTo>
                  <a:cubicBezTo>
                    <a:pt x="262509" y="224028"/>
                    <a:pt x="287179" y="204121"/>
                    <a:pt x="315182" y="187452"/>
                  </a:cubicBezTo>
                  <a:cubicBezTo>
                    <a:pt x="305657" y="86487"/>
                    <a:pt x="228219" y="7144"/>
                    <a:pt x="79438" y="7144"/>
                  </a:cubicBezTo>
                  <a:cubicBezTo>
                    <a:pt x="59817" y="7144"/>
                    <a:pt x="42482" y="8192"/>
                    <a:pt x="27051" y="10287"/>
                  </a:cubicBezTo>
                  <a:cubicBezTo>
                    <a:pt x="26575" y="13240"/>
                    <a:pt x="25051" y="16097"/>
                    <a:pt x="22098" y="18098"/>
                  </a:cubicBezTo>
                  <a:cubicBezTo>
                    <a:pt x="16764" y="21717"/>
                    <a:pt x="11811" y="26003"/>
                    <a:pt x="7144" y="30480"/>
                  </a:cubicBezTo>
                  <a:cubicBezTo>
                    <a:pt x="33052" y="87344"/>
                    <a:pt x="41053" y="151448"/>
                    <a:pt x="44482" y="2134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14" name="Freeform: Shape 189">
              <a:extLst>
                <a:ext uri="{FF2B5EF4-FFF2-40B4-BE49-F238E27FC236}">
                  <a16:creationId xmlns:a16="http://schemas.microsoft.com/office/drawing/2014/main" id="{E1537D69-1875-8608-9158-B40571C62F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9291" y="2979706"/>
              <a:ext cx="419100" cy="771525"/>
            </a:xfrm>
            <a:custGeom>
              <a:avLst/>
              <a:gdLst>
                <a:gd name="T0" fmla="*/ 414052 w 419100"/>
                <a:gd name="T1" fmla="*/ 202311 h 771525"/>
                <a:gd name="T2" fmla="*/ 291084 w 419100"/>
                <a:gd name="T3" fmla="*/ 20193 h 771525"/>
                <a:gd name="T4" fmla="*/ 212979 w 419100"/>
                <a:gd name="T5" fmla="*/ 125921 h 771525"/>
                <a:gd name="T6" fmla="*/ 210026 w 419100"/>
                <a:gd name="T7" fmla="*/ 249650 h 771525"/>
                <a:gd name="T8" fmla="*/ 177165 w 419100"/>
                <a:gd name="T9" fmla="*/ 561975 h 771525"/>
                <a:gd name="T10" fmla="*/ 145447 w 419100"/>
                <a:gd name="T11" fmla="*/ 210121 h 771525"/>
                <a:gd name="T12" fmla="*/ 158496 w 419100"/>
                <a:gd name="T13" fmla="*/ 112109 h 771525"/>
                <a:gd name="T14" fmla="*/ 120777 w 419100"/>
                <a:gd name="T15" fmla="*/ 29432 h 771525"/>
                <a:gd name="T16" fmla="*/ 116014 w 419100"/>
                <a:gd name="T17" fmla="*/ 26194 h 771525"/>
                <a:gd name="T18" fmla="*/ 104299 w 419100"/>
                <a:gd name="T19" fmla="*/ 7144 h 771525"/>
                <a:gd name="T20" fmla="*/ 7144 w 419100"/>
                <a:gd name="T21" fmla="*/ 181546 h 771525"/>
                <a:gd name="T22" fmla="*/ 30004 w 419100"/>
                <a:gd name="T23" fmla="*/ 702469 h 771525"/>
                <a:gd name="T24" fmla="*/ 413861 w 419100"/>
                <a:gd name="T25" fmla="*/ 718661 h 771525"/>
                <a:gd name="T26" fmla="*/ 414052 w 419100"/>
                <a:gd name="T27" fmla="*/ 202121 h 77152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19100"/>
                <a:gd name="T43" fmla="*/ 0 h 771525"/>
                <a:gd name="T44" fmla="*/ 419100 w 419100"/>
                <a:gd name="T45" fmla="*/ 771525 h 77152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19100" h="771525">
                  <a:moveTo>
                    <a:pt x="414052" y="202311"/>
                  </a:moveTo>
                  <a:cubicBezTo>
                    <a:pt x="414052" y="122111"/>
                    <a:pt x="373380" y="52769"/>
                    <a:pt x="291084" y="20193"/>
                  </a:cubicBezTo>
                  <a:cubicBezTo>
                    <a:pt x="265462" y="47625"/>
                    <a:pt x="222695" y="90488"/>
                    <a:pt x="212979" y="125921"/>
                  </a:cubicBezTo>
                  <a:cubicBezTo>
                    <a:pt x="195929" y="188214"/>
                    <a:pt x="214503" y="185166"/>
                    <a:pt x="210026" y="249650"/>
                  </a:cubicBezTo>
                  <a:cubicBezTo>
                    <a:pt x="210026" y="249746"/>
                    <a:pt x="177070" y="560260"/>
                    <a:pt x="177165" y="561975"/>
                  </a:cubicBezTo>
                  <a:cubicBezTo>
                    <a:pt x="177165" y="576167"/>
                    <a:pt x="154019" y="264319"/>
                    <a:pt x="145447" y="210121"/>
                  </a:cubicBezTo>
                  <a:cubicBezTo>
                    <a:pt x="140589" y="179070"/>
                    <a:pt x="174593" y="139446"/>
                    <a:pt x="158496" y="112109"/>
                  </a:cubicBezTo>
                  <a:cubicBezTo>
                    <a:pt x="151924" y="100965"/>
                    <a:pt x="129540" y="38862"/>
                    <a:pt x="120777" y="29432"/>
                  </a:cubicBezTo>
                  <a:cubicBezTo>
                    <a:pt x="119063" y="28861"/>
                    <a:pt x="117443" y="28003"/>
                    <a:pt x="116014" y="26194"/>
                  </a:cubicBezTo>
                  <a:cubicBezTo>
                    <a:pt x="111062" y="20288"/>
                    <a:pt x="107347" y="13906"/>
                    <a:pt x="104299" y="7144"/>
                  </a:cubicBezTo>
                  <a:cubicBezTo>
                    <a:pt x="14573" y="27242"/>
                    <a:pt x="7144" y="90773"/>
                    <a:pt x="7144" y="181546"/>
                  </a:cubicBezTo>
                  <a:cubicBezTo>
                    <a:pt x="7144" y="181546"/>
                    <a:pt x="90392" y="342043"/>
                    <a:pt x="30004" y="702469"/>
                  </a:cubicBezTo>
                  <a:cubicBezTo>
                    <a:pt x="13240" y="802672"/>
                    <a:pt x="422529" y="767143"/>
                    <a:pt x="413861" y="718661"/>
                  </a:cubicBezTo>
                  <a:cubicBezTo>
                    <a:pt x="382238" y="543020"/>
                    <a:pt x="414052" y="202121"/>
                    <a:pt x="414052" y="202121"/>
                  </a:cubicBezTo>
                  <a:close/>
                </a:path>
              </a:pathLst>
            </a:custGeom>
            <a:solidFill>
              <a:srgbClr val="004B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15" name="Freeform: Shape 190">
              <a:extLst>
                <a:ext uri="{FF2B5EF4-FFF2-40B4-BE49-F238E27FC236}">
                  <a16:creationId xmlns:a16="http://schemas.microsoft.com/office/drawing/2014/main" id="{A504C7CB-0F18-6D15-9F81-960A50394C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0471" y="3657409"/>
              <a:ext cx="152400" cy="142875"/>
            </a:xfrm>
            <a:custGeom>
              <a:avLst/>
              <a:gdLst>
                <a:gd name="T0" fmla="*/ 88582 w 152400"/>
                <a:gd name="T1" fmla="*/ 7144 h 142875"/>
                <a:gd name="T2" fmla="*/ 60770 w 152400"/>
                <a:gd name="T3" fmla="*/ 79343 h 142875"/>
                <a:gd name="T4" fmla="*/ 7144 w 152400"/>
                <a:gd name="T5" fmla="*/ 124301 h 142875"/>
                <a:gd name="T6" fmla="*/ 97346 w 152400"/>
                <a:gd name="T7" fmla="*/ 111538 h 142875"/>
                <a:gd name="T8" fmla="*/ 149447 w 152400"/>
                <a:gd name="T9" fmla="*/ 13811 h 142875"/>
                <a:gd name="T10" fmla="*/ 88582 w 152400"/>
                <a:gd name="T11" fmla="*/ 7144 h 1428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2400"/>
                <a:gd name="T19" fmla="*/ 0 h 142875"/>
                <a:gd name="T20" fmla="*/ 152400 w 152400"/>
                <a:gd name="T21" fmla="*/ 142875 h 14287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2400" h="142875">
                  <a:moveTo>
                    <a:pt x="88582" y="7144"/>
                  </a:moveTo>
                  <a:lnTo>
                    <a:pt x="60770" y="79343"/>
                  </a:lnTo>
                  <a:cubicBezTo>
                    <a:pt x="42196" y="123539"/>
                    <a:pt x="7144" y="124301"/>
                    <a:pt x="7144" y="124301"/>
                  </a:cubicBezTo>
                  <a:cubicBezTo>
                    <a:pt x="51435" y="142875"/>
                    <a:pt x="78677" y="155734"/>
                    <a:pt x="97346" y="111538"/>
                  </a:cubicBezTo>
                  <a:lnTo>
                    <a:pt x="149447" y="13811"/>
                  </a:lnTo>
                  <a:cubicBezTo>
                    <a:pt x="129159" y="12002"/>
                    <a:pt x="108871" y="9811"/>
                    <a:pt x="88582" y="7144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16" name="Freeform: Shape 191">
              <a:extLst>
                <a:ext uri="{FF2B5EF4-FFF2-40B4-BE49-F238E27FC236}">
                  <a16:creationId xmlns:a16="http://schemas.microsoft.com/office/drawing/2014/main" id="{57A4A6BD-6781-D6CC-5DB3-0EA856AB46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0910" y="3026261"/>
              <a:ext cx="285750" cy="428625"/>
            </a:xfrm>
            <a:custGeom>
              <a:avLst/>
              <a:gdLst>
                <a:gd name="T0" fmla="*/ 250925 w 285750"/>
                <a:gd name="T1" fmla="*/ 325681 h 428625"/>
                <a:gd name="T2" fmla="*/ 262355 w 285750"/>
                <a:gd name="T3" fmla="*/ 408549 h 428625"/>
                <a:gd name="T4" fmla="*/ 266260 w 285750"/>
                <a:gd name="T5" fmla="*/ 405120 h 428625"/>
                <a:gd name="T6" fmla="*/ 185393 w 285750"/>
                <a:gd name="T7" fmla="*/ 423789 h 428625"/>
                <a:gd name="T8" fmla="*/ 18610 w 285750"/>
                <a:gd name="T9" fmla="*/ 132990 h 428625"/>
                <a:gd name="T10" fmla="*/ 50900 w 285750"/>
                <a:gd name="T11" fmla="*/ 14404 h 428625"/>
                <a:gd name="T12" fmla="*/ 50900 w 285750"/>
                <a:gd name="T13" fmla="*/ 14404 h 428625"/>
                <a:gd name="T14" fmla="*/ 142626 w 285750"/>
                <a:gd name="T15" fmla="*/ 70792 h 428625"/>
                <a:gd name="T16" fmla="*/ 250925 w 285750"/>
                <a:gd name="T17" fmla="*/ 325681 h 4286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85750"/>
                <a:gd name="T28" fmla="*/ 0 h 428625"/>
                <a:gd name="T29" fmla="*/ 285750 w 285750"/>
                <a:gd name="T30" fmla="*/ 428625 h 4286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85750" h="428625">
                  <a:moveTo>
                    <a:pt x="250925" y="325681"/>
                  </a:moveTo>
                  <a:cubicBezTo>
                    <a:pt x="256354" y="334635"/>
                    <a:pt x="303979" y="384832"/>
                    <a:pt x="262355" y="408549"/>
                  </a:cubicBezTo>
                  <a:lnTo>
                    <a:pt x="266260" y="405120"/>
                  </a:lnTo>
                  <a:cubicBezTo>
                    <a:pt x="224636" y="428932"/>
                    <a:pt x="185393" y="423789"/>
                    <a:pt x="185393" y="423789"/>
                  </a:cubicBezTo>
                  <a:lnTo>
                    <a:pt x="18610" y="132990"/>
                  </a:lnTo>
                  <a:cubicBezTo>
                    <a:pt x="-5202" y="91271"/>
                    <a:pt x="9276" y="38217"/>
                    <a:pt x="50900" y="14404"/>
                  </a:cubicBezTo>
                  <a:cubicBezTo>
                    <a:pt x="92524" y="-9313"/>
                    <a:pt x="118813" y="29168"/>
                    <a:pt x="142626" y="70792"/>
                  </a:cubicBezTo>
                  <a:lnTo>
                    <a:pt x="250925" y="325681"/>
                  </a:lnTo>
                  <a:close/>
                </a:path>
              </a:pathLst>
            </a:custGeom>
            <a:solidFill>
              <a:srgbClr val="004B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17" name="Freeform: Shape 192">
              <a:extLst>
                <a:ext uri="{FF2B5EF4-FFF2-40B4-BE49-F238E27FC236}">
                  <a16:creationId xmlns:a16="http://schemas.microsoft.com/office/drawing/2014/main" id="{15626E3E-3701-4A53-35A5-56C735859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7624" y="3357621"/>
              <a:ext cx="200025" cy="323850"/>
            </a:xfrm>
            <a:custGeom>
              <a:avLst/>
              <a:gdLst>
                <a:gd name="T0" fmla="*/ 7144 w 200025"/>
                <a:gd name="T1" fmla="*/ 317981 h 323850"/>
                <a:gd name="T2" fmla="*/ 60960 w 200025"/>
                <a:gd name="T3" fmla="*/ 178059 h 323850"/>
                <a:gd name="T4" fmla="*/ 82201 w 200025"/>
                <a:gd name="T5" fmla="*/ 122338 h 323850"/>
                <a:gd name="T6" fmla="*/ 58293 w 200025"/>
                <a:gd name="T7" fmla="*/ 22135 h 323850"/>
                <a:gd name="T8" fmla="*/ 111157 w 200025"/>
                <a:gd name="T9" fmla="*/ 13657 h 323850"/>
                <a:gd name="T10" fmla="*/ 142685 w 200025"/>
                <a:gd name="T11" fmla="*/ 7276 h 323850"/>
                <a:gd name="T12" fmla="*/ 176974 w 200025"/>
                <a:gd name="T13" fmla="*/ 117004 h 323850"/>
                <a:gd name="T14" fmla="*/ 65627 w 200025"/>
                <a:gd name="T15" fmla="*/ 325887 h 323850"/>
                <a:gd name="T16" fmla="*/ 7144 w 200025"/>
                <a:gd name="T17" fmla="*/ 317886 h 3238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0025"/>
                <a:gd name="T28" fmla="*/ 0 h 323850"/>
                <a:gd name="T29" fmla="*/ 200025 w 200025"/>
                <a:gd name="T30" fmla="*/ 323850 h 32385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0025" h="323850">
                  <a:moveTo>
                    <a:pt x="7144" y="317981"/>
                  </a:moveTo>
                  <a:lnTo>
                    <a:pt x="60960" y="178059"/>
                  </a:lnTo>
                  <a:cubicBezTo>
                    <a:pt x="60960" y="178059"/>
                    <a:pt x="80105" y="128434"/>
                    <a:pt x="82201" y="122338"/>
                  </a:cubicBezTo>
                  <a:cubicBezTo>
                    <a:pt x="90583" y="98144"/>
                    <a:pt x="90488" y="78332"/>
                    <a:pt x="58293" y="22135"/>
                  </a:cubicBezTo>
                  <a:cubicBezTo>
                    <a:pt x="58293" y="22135"/>
                    <a:pt x="66961" y="-4916"/>
                    <a:pt x="111157" y="13657"/>
                  </a:cubicBezTo>
                  <a:lnTo>
                    <a:pt x="142685" y="7276"/>
                  </a:lnTo>
                  <a:cubicBezTo>
                    <a:pt x="200787" y="14038"/>
                    <a:pt x="207073" y="60806"/>
                    <a:pt x="176974" y="117004"/>
                  </a:cubicBezTo>
                  <a:lnTo>
                    <a:pt x="65627" y="325887"/>
                  </a:lnTo>
                  <a:lnTo>
                    <a:pt x="7144" y="317886"/>
                  </a:lnTo>
                  <a:close/>
                </a:path>
              </a:pathLst>
            </a:custGeom>
            <a:solidFill>
              <a:srgbClr val="004B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18" name="Freeform: Shape 193">
              <a:extLst>
                <a:ext uri="{FF2B5EF4-FFF2-40B4-BE49-F238E27FC236}">
                  <a16:creationId xmlns:a16="http://schemas.microsoft.com/office/drawing/2014/main" id="{E39BF20B-C1B0-6857-D1AA-A3BC9EA1C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9878" y="2819876"/>
              <a:ext cx="219075" cy="209550"/>
            </a:xfrm>
            <a:custGeom>
              <a:avLst/>
              <a:gdLst>
                <a:gd name="T0" fmla="*/ 196497 w 219075"/>
                <a:gd name="T1" fmla="*/ 178213 h 209550"/>
                <a:gd name="T2" fmla="*/ 118869 w 219075"/>
                <a:gd name="T3" fmla="*/ 207264 h 209550"/>
                <a:gd name="T4" fmla="*/ 21618 w 219075"/>
                <a:gd name="T5" fmla="*/ 163735 h 209550"/>
                <a:gd name="T6" fmla="*/ 110487 w 219075"/>
                <a:gd name="T7" fmla="*/ 7144 h 209550"/>
                <a:gd name="T8" fmla="*/ 196497 w 219075"/>
                <a:gd name="T9" fmla="*/ 178213 h 209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9075"/>
                <a:gd name="T16" fmla="*/ 0 h 209550"/>
                <a:gd name="T17" fmla="*/ 219075 w 219075"/>
                <a:gd name="T18" fmla="*/ 209550 h 209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9075" h="209550">
                  <a:moveTo>
                    <a:pt x="196497" y="178213"/>
                  </a:moveTo>
                  <a:cubicBezTo>
                    <a:pt x="256505" y="198692"/>
                    <a:pt x="160112" y="207264"/>
                    <a:pt x="118869" y="207264"/>
                  </a:cubicBezTo>
                  <a:cubicBezTo>
                    <a:pt x="77625" y="207264"/>
                    <a:pt x="-32007" y="190786"/>
                    <a:pt x="21618" y="163735"/>
                  </a:cubicBezTo>
                  <a:cubicBezTo>
                    <a:pt x="111630" y="118396"/>
                    <a:pt x="20952" y="7144"/>
                    <a:pt x="110487" y="7144"/>
                  </a:cubicBezTo>
                  <a:cubicBezTo>
                    <a:pt x="189449" y="7144"/>
                    <a:pt x="96771" y="144113"/>
                    <a:pt x="196497" y="178213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19" name="Freeform: Shape 194">
              <a:extLst>
                <a:ext uri="{FF2B5EF4-FFF2-40B4-BE49-F238E27FC236}">
                  <a16:creationId xmlns:a16="http://schemas.microsoft.com/office/drawing/2014/main" id="{38DA05C8-E044-ED5E-C997-909FE9470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7256" y="2615375"/>
              <a:ext cx="219075" cy="285750"/>
            </a:xfrm>
            <a:custGeom>
              <a:avLst/>
              <a:gdLst>
                <a:gd name="T0" fmla="*/ 215314 w 219075"/>
                <a:gd name="T1" fmla="*/ 170974 h 285750"/>
                <a:gd name="T2" fmla="*/ 97299 w 219075"/>
                <a:gd name="T3" fmla="*/ 286131 h 285750"/>
                <a:gd name="T4" fmla="*/ 7478 w 219075"/>
                <a:gd name="T5" fmla="*/ 179356 h 285750"/>
                <a:gd name="T6" fmla="*/ 78439 w 219075"/>
                <a:gd name="T7" fmla="*/ 7144 h 285750"/>
                <a:gd name="T8" fmla="*/ 215409 w 219075"/>
                <a:gd name="T9" fmla="*/ 170974 h 2857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9075"/>
                <a:gd name="T16" fmla="*/ 0 h 285750"/>
                <a:gd name="T17" fmla="*/ 219075 w 219075"/>
                <a:gd name="T18" fmla="*/ 285750 h 2857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9075" h="285750">
                  <a:moveTo>
                    <a:pt x="215314" y="170974"/>
                  </a:moveTo>
                  <a:cubicBezTo>
                    <a:pt x="215314" y="215836"/>
                    <a:pt x="119016" y="286131"/>
                    <a:pt x="97299" y="286131"/>
                  </a:cubicBezTo>
                  <a:cubicBezTo>
                    <a:pt x="75582" y="286131"/>
                    <a:pt x="1573" y="211169"/>
                    <a:pt x="7478" y="179356"/>
                  </a:cubicBezTo>
                  <a:cubicBezTo>
                    <a:pt x="21670" y="100775"/>
                    <a:pt x="17479" y="7144"/>
                    <a:pt x="78439" y="7144"/>
                  </a:cubicBezTo>
                  <a:cubicBezTo>
                    <a:pt x="139399" y="7144"/>
                    <a:pt x="215409" y="86392"/>
                    <a:pt x="215409" y="170974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20" name="Freeform: Shape 195">
              <a:extLst>
                <a:ext uri="{FF2B5EF4-FFF2-40B4-BE49-F238E27FC236}">
                  <a16:creationId xmlns:a16="http://schemas.microsoft.com/office/drawing/2014/main" id="{D6729EC1-A846-F0F4-AD79-74349A5AB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5961" y="2589946"/>
              <a:ext cx="257175" cy="590550"/>
            </a:xfrm>
            <a:custGeom>
              <a:avLst/>
              <a:gdLst>
                <a:gd name="T0" fmla="*/ 259100 w 257175"/>
                <a:gd name="T1" fmla="*/ 303082 h 590550"/>
                <a:gd name="T2" fmla="*/ 161564 w 257175"/>
                <a:gd name="T3" fmla="*/ 561590 h 590550"/>
                <a:gd name="T4" fmla="*/ 7259 w 257175"/>
                <a:gd name="T5" fmla="*/ 401285 h 590550"/>
                <a:gd name="T6" fmla="*/ 111844 w 257175"/>
                <a:gd name="T7" fmla="*/ 197164 h 590550"/>
                <a:gd name="T8" fmla="*/ 50788 w 257175"/>
                <a:gd name="T9" fmla="*/ 26476 h 590550"/>
                <a:gd name="T10" fmla="*/ 259195 w 257175"/>
                <a:gd name="T11" fmla="*/ 303177 h 5905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7175"/>
                <a:gd name="T19" fmla="*/ 0 h 590550"/>
                <a:gd name="T20" fmla="*/ 257175 w 257175"/>
                <a:gd name="T21" fmla="*/ 590550 h 5905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7175" h="590550">
                  <a:moveTo>
                    <a:pt x="259100" y="303082"/>
                  </a:moveTo>
                  <a:cubicBezTo>
                    <a:pt x="259100" y="487010"/>
                    <a:pt x="179185" y="411953"/>
                    <a:pt x="161564" y="561590"/>
                  </a:cubicBezTo>
                  <a:cubicBezTo>
                    <a:pt x="152611" y="636552"/>
                    <a:pt x="2401" y="528253"/>
                    <a:pt x="7259" y="401285"/>
                  </a:cubicBezTo>
                  <a:cubicBezTo>
                    <a:pt x="9831" y="333657"/>
                    <a:pt x="111844" y="260981"/>
                    <a:pt x="111844" y="197164"/>
                  </a:cubicBezTo>
                  <a:cubicBezTo>
                    <a:pt x="111844" y="13331"/>
                    <a:pt x="1735" y="81340"/>
                    <a:pt x="50788" y="26476"/>
                  </a:cubicBezTo>
                  <a:cubicBezTo>
                    <a:pt x="120321" y="-51439"/>
                    <a:pt x="259195" y="119345"/>
                    <a:pt x="259195" y="303177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21" name="Freeform: Shape 196">
              <a:extLst>
                <a:ext uri="{FF2B5EF4-FFF2-40B4-BE49-F238E27FC236}">
                  <a16:creationId xmlns:a16="http://schemas.microsoft.com/office/drawing/2014/main" id="{FDB408AD-0EBB-2701-834E-C9F3E0147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4063" y="2590800"/>
              <a:ext cx="238125" cy="133350"/>
            </a:xfrm>
            <a:custGeom>
              <a:avLst/>
              <a:gdLst>
                <a:gd name="T0" fmla="*/ 7239 w 238125"/>
                <a:gd name="T1" fmla="*/ 100013 h 133350"/>
                <a:gd name="T2" fmla="*/ 220694 w 238125"/>
                <a:gd name="T3" fmla="*/ 133731 h 133350"/>
                <a:gd name="T4" fmla="*/ 195358 w 238125"/>
                <a:gd name="T5" fmla="*/ 55054 h 133350"/>
                <a:gd name="T6" fmla="*/ 115919 w 238125"/>
                <a:gd name="T7" fmla="*/ 7144 h 133350"/>
                <a:gd name="T8" fmla="*/ 7144 w 238125"/>
                <a:gd name="T9" fmla="*/ 100013 h 1333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8125"/>
                <a:gd name="T16" fmla="*/ 0 h 133350"/>
                <a:gd name="T17" fmla="*/ 238125 w 238125"/>
                <a:gd name="T18" fmla="*/ 133350 h 1333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8125" h="133350">
                  <a:moveTo>
                    <a:pt x="7239" y="100013"/>
                  </a:moveTo>
                  <a:cubicBezTo>
                    <a:pt x="4572" y="116110"/>
                    <a:pt x="182118" y="133731"/>
                    <a:pt x="220694" y="133731"/>
                  </a:cubicBezTo>
                  <a:cubicBezTo>
                    <a:pt x="259271" y="133731"/>
                    <a:pt x="195358" y="71438"/>
                    <a:pt x="195358" y="55054"/>
                  </a:cubicBezTo>
                  <a:cubicBezTo>
                    <a:pt x="195358" y="38671"/>
                    <a:pt x="154496" y="7144"/>
                    <a:pt x="115919" y="7144"/>
                  </a:cubicBezTo>
                  <a:cubicBezTo>
                    <a:pt x="77343" y="7144"/>
                    <a:pt x="18383" y="31718"/>
                    <a:pt x="7144" y="100013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22" name="Freeform: Shape 197">
              <a:extLst>
                <a:ext uri="{FF2B5EF4-FFF2-40B4-BE49-F238E27FC236}">
                  <a16:creationId xmlns:a16="http://schemas.microsoft.com/office/drawing/2014/main" id="{9CE89543-10BD-7673-089F-6DED4E04F5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2608" y="4817177"/>
              <a:ext cx="228600" cy="114300"/>
            </a:xfrm>
            <a:custGeom>
              <a:avLst/>
              <a:gdLst>
                <a:gd name="T0" fmla="*/ 220884 w 228600"/>
                <a:gd name="T1" fmla="*/ 30572 h 114300"/>
                <a:gd name="T2" fmla="*/ 200119 w 228600"/>
                <a:gd name="T3" fmla="*/ 108868 h 114300"/>
                <a:gd name="T4" fmla="*/ 8190 w 228600"/>
                <a:gd name="T5" fmla="*/ 91627 h 114300"/>
                <a:gd name="T6" fmla="*/ 8190 w 228600"/>
                <a:gd name="T7" fmla="*/ 69720 h 114300"/>
                <a:gd name="T8" fmla="*/ 144017 w 228600"/>
                <a:gd name="T9" fmla="*/ 25143 h 114300"/>
                <a:gd name="T10" fmla="*/ 220884 w 228600"/>
                <a:gd name="T11" fmla="*/ 30572 h 1143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8600"/>
                <a:gd name="T19" fmla="*/ 0 h 114300"/>
                <a:gd name="T20" fmla="*/ 228600 w 228600"/>
                <a:gd name="T21" fmla="*/ 114300 h 1143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8600" h="114300">
                  <a:moveTo>
                    <a:pt x="220884" y="30572"/>
                  </a:moveTo>
                  <a:cubicBezTo>
                    <a:pt x="220884" y="48574"/>
                    <a:pt x="252221" y="108868"/>
                    <a:pt x="200119" y="108868"/>
                  </a:cubicBezTo>
                  <a:cubicBezTo>
                    <a:pt x="71627" y="108868"/>
                    <a:pt x="-2668" y="105438"/>
                    <a:pt x="8190" y="91627"/>
                  </a:cubicBezTo>
                  <a:cubicBezTo>
                    <a:pt x="10095" y="89246"/>
                    <a:pt x="5809" y="71625"/>
                    <a:pt x="8190" y="69720"/>
                  </a:cubicBezTo>
                  <a:cubicBezTo>
                    <a:pt x="44004" y="41145"/>
                    <a:pt x="138873" y="78768"/>
                    <a:pt x="144017" y="25143"/>
                  </a:cubicBezTo>
                  <a:cubicBezTo>
                    <a:pt x="147351" y="-8957"/>
                    <a:pt x="220884" y="12665"/>
                    <a:pt x="220884" y="305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23" name="Freeform: Shape 198">
              <a:extLst>
                <a:ext uri="{FF2B5EF4-FFF2-40B4-BE49-F238E27FC236}">
                  <a16:creationId xmlns:a16="http://schemas.microsoft.com/office/drawing/2014/main" id="{CA5C5E0F-5D9B-70E6-CE4B-2F7DD79D2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1431" y="4807838"/>
              <a:ext cx="152400" cy="123825"/>
            </a:xfrm>
            <a:custGeom>
              <a:avLst/>
              <a:gdLst>
                <a:gd name="T0" fmla="*/ 123053 w 152400"/>
                <a:gd name="T1" fmla="*/ 39911 h 123825"/>
                <a:gd name="T2" fmla="*/ 150771 w 152400"/>
                <a:gd name="T3" fmla="*/ 83154 h 123825"/>
                <a:gd name="T4" fmla="*/ 131721 w 152400"/>
                <a:gd name="T5" fmla="*/ 118206 h 123825"/>
                <a:gd name="T6" fmla="*/ 8372 w 152400"/>
                <a:gd name="T7" fmla="*/ 99823 h 123825"/>
                <a:gd name="T8" fmla="*/ 14849 w 152400"/>
                <a:gd name="T9" fmla="*/ 74105 h 123825"/>
                <a:gd name="T10" fmla="*/ 53044 w 152400"/>
                <a:gd name="T11" fmla="*/ 21622 h 123825"/>
                <a:gd name="T12" fmla="*/ 123053 w 152400"/>
                <a:gd name="T13" fmla="*/ 39911 h 1238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2400"/>
                <a:gd name="T22" fmla="*/ 0 h 123825"/>
                <a:gd name="T23" fmla="*/ 152400 w 152400"/>
                <a:gd name="T24" fmla="*/ 123825 h 1238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2400" h="123825">
                  <a:moveTo>
                    <a:pt x="123053" y="39911"/>
                  </a:moveTo>
                  <a:cubicBezTo>
                    <a:pt x="123053" y="50769"/>
                    <a:pt x="145056" y="64104"/>
                    <a:pt x="150771" y="83154"/>
                  </a:cubicBezTo>
                  <a:cubicBezTo>
                    <a:pt x="154581" y="95632"/>
                    <a:pt x="150485" y="118206"/>
                    <a:pt x="131721" y="118206"/>
                  </a:cubicBezTo>
                  <a:cubicBezTo>
                    <a:pt x="14563" y="118206"/>
                    <a:pt x="2371" y="116111"/>
                    <a:pt x="8372" y="99823"/>
                  </a:cubicBezTo>
                  <a:cubicBezTo>
                    <a:pt x="11896" y="90298"/>
                    <a:pt x="10753" y="78868"/>
                    <a:pt x="14849" y="74105"/>
                  </a:cubicBezTo>
                  <a:cubicBezTo>
                    <a:pt x="26946" y="59818"/>
                    <a:pt x="49329" y="64485"/>
                    <a:pt x="53044" y="21622"/>
                  </a:cubicBezTo>
                  <a:cubicBezTo>
                    <a:pt x="55997" y="-12477"/>
                    <a:pt x="123053" y="22003"/>
                    <a:pt x="123053" y="399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24" name="Freeform: Shape 199">
              <a:extLst>
                <a:ext uri="{FF2B5EF4-FFF2-40B4-BE49-F238E27FC236}">
                  <a16:creationId xmlns:a16="http://schemas.microsoft.com/office/drawing/2014/main" id="{496F19BE-A807-65BA-F1F1-DC951EFC65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2608" y="4795174"/>
              <a:ext cx="228600" cy="114300"/>
            </a:xfrm>
            <a:custGeom>
              <a:avLst/>
              <a:gdLst>
                <a:gd name="T0" fmla="*/ 220884 w 228600"/>
                <a:gd name="T1" fmla="*/ 30572 h 114300"/>
                <a:gd name="T2" fmla="*/ 200119 w 228600"/>
                <a:gd name="T3" fmla="*/ 108867 h 114300"/>
                <a:gd name="T4" fmla="*/ 8190 w 228600"/>
                <a:gd name="T5" fmla="*/ 91627 h 114300"/>
                <a:gd name="T6" fmla="*/ 144017 w 228600"/>
                <a:gd name="T7" fmla="*/ 25143 h 114300"/>
                <a:gd name="T8" fmla="*/ 220884 w 228600"/>
                <a:gd name="T9" fmla="*/ 30572 h 114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8600"/>
                <a:gd name="T16" fmla="*/ 0 h 114300"/>
                <a:gd name="T17" fmla="*/ 228600 w 228600"/>
                <a:gd name="T18" fmla="*/ 114300 h 1143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8600" h="114300">
                  <a:moveTo>
                    <a:pt x="220884" y="30572"/>
                  </a:moveTo>
                  <a:cubicBezTo>
                    <a:pt x="220884" y="48574"/>
                    <a:pt x="252221" y="108867"/>
                    <a:pt x="200119" y="108867"/>
                  </a:cubicBezTo>
                  <a:cubicBezTo>
                    <a:pt x="71627" y="108867"/>
                    <a:pt x="-2668" y="105438"/>
                    <a:pt x="8190" y="91627"/>
                  </a:cubicBezTo>
                  <a:cubicBezTo>
                    <a:pt x="38289" y="53337"/>
                    <a:pt x="138492" y="82293"/>
                    <a:pt x="144017" y="25143"/>
                  </a:cubicBezTo>
                  <a:cubicBezTo>
                    <a:pt x="147351" y="-8957"/>
                    <a:pt x="220884" y="12665"/>
                    <a:pt x="220884" y="30572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25" name="Freeform: Shape 200">
              <a:extLst>
                <a:ext uri="{FF2B5EF4-FFF2-40B4-BE49-F238E27FC236}">
                  <a16:creationId xmlns:a16="http://schemas.microsoft.com/office/drawing/2014/main" id="{129AD583-535D-56BE-061D-C8E3D36469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5653" y="4785836"/>
              <a:ext cx="152400" cy="123825"/>
            </a:xfrm>
            <a:custGeom>
              <a:avLst/>
              <a:gdLst>
                <a:gd name="T0" fmla="*/ 118832 w 152400"/>
                <a:gd name="T1" fmla="*/ 39911 h 123825"/>
                <a:gd name="T2" fmla="*/ 127500 w 152400"/>
                <a:gd name="T3" fmla="*/ 118206 h 123825"/>
                <a:gd name="T4" fmla="*/ 8628 w 152400"/>
                <a:gd name="T5" fmla="*/ 100966 h 123825"/>
                <a:gd name="T6" fmla="*/ 48823 w 152400"/>
                <a:gd name="T7" fmla="*/ 21622 h 123825"/>
                <a:gd name="T8" fmla="*/ 118832 w 152400"/>
                <a:gd name="T9" fmla="*/ 39911 h 1238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2400"/>
                <a:gd name="T16" fmla="*/ 0 h 123825"/>
                <a:gd name="T17" fmla="*/ 152400 w 152400"/>
                <a:gd name="T18" fmla="*/ 123825 h 1238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2400" h="123825">
                  <a:moveTo>
                    <a:pt x="118832" y="39911"/>
                  </a:moveTo>
                  <a:cubicBezTo>
                    <a:pt x="118832" y="57913"/>
                    <a:pt x="174934" y="118206"/>
                    <a:pt x="127500" y="118206"/>
                  </a:cubicBezTo>
                  <a:cubicBezTo>
                    <a:pt x="10342" y="118206"/>
                    <a:pt x="2531" y="117253"/>
                    <a:pt x="8628" y="100966"/>
                  </a:cubicBezTo>
                  <a:cubicBezTo>
                    <a:pt x="22725" y="62675"/>
                    <a:pt x="43870" y="78772"/>
                    <a:pt x="48823" y="21622"/>
                  </a:cubicBezTo>
                  <a:cubicBezTo>
                    <a:pt x="51776" y="-12477"/>
                    <a:pt x="118832" y="22003"/>
                    <a:pt x="118832" y="39911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26" name="Freeform: Shape 201">
              <a:extLst>
                <a:ext uri="{FF2B5EF4-FFF2-40B4-BE49-F238E27FC236}">
                  <a16:creationId xmlns:a16="http://schemas.microsoft.com/office/drawing/2014/main" id="{39326847-3413-9D6A-E79D-E83EDA4C1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6468" y="4046982"/>
              <a:ext cx="180975" cy="800100"/>
            </a:xfrm>
            <a:custGeom>
              <a:avLst/>
              <a:gdLst>
                <a:gd name="T0" fmla="*/ 92945 w 180975"/>
                <a:gd name="T1" fmla="*/ 792956 h 800100"/>
                <a:gd name="T2" fmla="*/ 178289 w 180975"/>
                <a:gd name="T3" fmla="*/ 329755 h 800100"/>
                <a:gd name="T4" fmla="*/ 155143 w 180975"/>
                <a:gd name="T5" fmla="*/ 153352 h 800100"/>
                <a:gd name="T6" fmla="*/ 37509 w 180975"/>
                <a:gd name="T7" fmla="*/ 7144 h 800100"/>
                <a:gd name="T8" fmla="*/ 9220 w 180975"/>
                <a:gd name="T9" fmla="*/ 113824 h 800100"/>
                <a:gd name="T10" fmla="*/ 7696 w 180975"/>
                <a:gd name="T11" fmla="*/ 294322 h 800100"/>
                <a:gd name="T12" fmla="*/ 47511 w 180975"/>
                <a:gd name="T13" fmla="*/ 773049 h 800100"/>
                <a:gd name="T14" fmla="*/ 92945 w 180975"/>
                <a:gd name="T15" fmla="*/ 792956 h 8001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0975"/>
                <a:gd name="T25" fmla="*/ 0 h 800100"/>
                <a:gd name="T26" fmla="*/ 180975 w 180975"/>
                <a:gd name="T27" fmla="*/ 800100 h 8001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0975" h="800100">
                  <a:moveTo>
                    <a:pt x="92945" y="792956"/>
                  </a:moveTo>
                  <a:cubicBezTo>
                    <a:pt x="113233" y="586835"/>
                    <a:pt x="159334" y="474726"/>
                    <a:pt x="178289" y="329755"/>
                  </a:cubicBezTo>
                  <a:cubicBezTo>
                    <a:pt x="178765" y="326041"/>
                    <a:pt x="152667" y="166211"/>
                    <a:pt x="155143" y="153352"/>
                  </a:cubicBezTo>
                  <a:cubicBezTo>
                    <a:pt x="102851" y="174784"/>
                    <a:pt x="87801" y="30766"/>
                    <a:pt x="37509" y="7144"/>
                  </a:cubicBezTo>
                  <a:cubicBezTo>
                    <a:pt x="17983" y="46292"/>
                    <a:pt x="11030" y="71628"/>
                    <a:pt x="9220" y="113824"/>
                  </a:cubicBezTo>
                  <a:cubicBezTo>
                    <a:pt x="8458" y="131254"/>
                    <a:pt x="6077" y="276987"/>
                    <a:pt x="7696" y="294322"/>
                  </a:cubicBezTo>
                  <a:cubicBezTo>
                    <a:pt x="29508" y="541496"/>
                    <a:pt x="47511" y="773049"/>
                    <a:pt x="47511" y="773049"/>
                  </a:cubicBezTo>
                  <a:cubicBezTo>
                    <a:pt x="47511" y="773049"/>
                    <a:pt x="90754" y="815435"/>
                    <a:pt x="92945" y="792956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27" name="Freeform: Shape 202">
              <a:extLst>
                <a:ext uri="{FF2B5EF4-FFF2-40B4-BE49-F238E27FC236}">
                  <a16:creationId xmlns:a16="http://schemas.microsoft.com/office/drawing/2014/main" id="{424522B3-B28A-D8F5-E47D-16627A4C4A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1531" y="4046792"/>
              <a:ext cx="171450" cy="800100"/>
            </a:xfrm>
            <a:custGeom>
              <a:avLst/>
              <a:gdLst>
                <a:gd name="T0" fmla="*/ 66770 w 171450"/>
                <a:gd name="T1" fmla="*/ 791718 h 800100"/>
                <a:gd name="T2" fmla="*/ 14859 w 171450"/>
                <a:gd name="T3" fmla="*/ 325374 h 800100"/>
                <a:gd name="T4" fmla="*/ 7144 w 171450"/>
                <a:gd name="T5" fmla="*/ 175641 h 800100"/>
                <a:gd name="T6" fmla="*/ 138208 w 171450"/>
                <a:gd name="T7" fmla="*/ 7144 h 800100"/>
                <a:gd name="T8" fmla="*/ 164306 w 171450"/>
                <a:gd name="T9" fmla="*/ 114395 h 800100"/>
                <a:gd name="T10" fmla="*/ 162211 w 171450"/>
                <a:gd name="T11" fmla="*/ 294894 h 800100"/>
                <a:gd name="T12" fmla="*/ 112586 w 171450"/>
                <a:gd name="T13" fmla="*/ 772763 h 800100"/>
                <a:gd name="T14" fmla="*/ 66675 w 171450"/>
                <a:gd name="T15" fmla="*/ 791718 h 8001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1450"/>
                <a:gd name="T25" fmla="*/ 0 h 800100"/>
                <a:gd name="T26" fmla="*/ 171450 w 171450"/>
                <a:gd name="T27" fmla="*/ 800100 h 8001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1450" h="800100">
                  <a:moveTo>
                    <a:pt x="66770" y="791718"/>
                  </a:moveTo>
                  <a:cubicBezTo>
                    <a:pt x="50673" y="585216"/>
                    <a:pt x="30861" y="470725"/>
                    <a:pt x="14859" y="325374"/>
                  </a:cubicBezTo>
                  <a:cubicBezTo>
                    <a:pt x="14478" y="321659"/>
                    <a:pt x="9430" y="188595"/>
                    <a:pt x="7144" y="175641"/>
                  </a:cubicBezTo>
                  <a:cubicBezTo>
                    <a:pt x="58960" y="198120"/>
                    <a:pt x="87439" y="29718"/>
                    <a:pt x="138208" y="7144"/>
                  </a:cubicBezTo>
                  <a:cubicBezTo>
                    <a:pt x="156877" y="46672"/>
                    <a:pt x="163354" y="72104"/>
                    <a:pt x="164306" y="114395"/>
                  </a:cubicBezTo>
                  <a:cubicBezTo>
                    <a:pt x="164687" y="131921"/>
                    <a:pt x="164116" y="277559"/>
                    <a:pt x="162211" y="294894"/>
                  </a:cubicBezTo>
                  <a:cubicBezTo>
                    <a:pt x="135350" y="541592"/>
                    <a:pt x="112586" y="772763"/>
                    <a:pt x="112586" y="772763"/>
                  </a:cubicBezTo>
                  <a:cubicBezTo>
                    <a:pt x="112586" y="772763"/>
                    <a:pt x="68485" y="814292"/>
                    <a:pt x="66675" y="791718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28" name="Freeform: Shape 203">
              <a:extLst>
                <a:ext uri="{FF2B5EF4-FFF2-40B4-BE49-F238E27FC236}">
                  <a16:creationId xmlns:a16="http://schemas.microsoft.com/office/drawing/2014/main" id="{907A9ACA-F50B-CE60-7B7D-ADE3CB808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6468" y="4047077"/>
              <a:ext cx="180975" cy="676275"/>
            </a:xfrm>
            <a:custGeom>
              <a:avLst/>
              <a:gdLst>
                <a:gd name="T0" fmla="*/ 27413 w 180975"/>
                <a:gd name="T1" fmla="*/ 671893 h 676275"/>
                <a:gd name="T2" fmla="*/ 121139 w 180975"/>
                <a:gd name="T3" fmla="*/ 671893 h 676275"/>
                <a:gd name="T4" fmla="*/ 178289 w 180975"/>
                <a:gd name="T5" fmla="*/ 329756 h 676275"/>
                <a:gd name="T6" fmla="*/ 155143 w 180975"/>
                <a:gd name="T7" fmla="*/ 153353 h 676275"/>
                <a:gd name="T8" fmla="*/ 37509 w 180975"/>
                <a:gd name="T9" fmla="*/ 7144 h 676275"/>
                <a:gd name="T10" fmla="*/ 9220 w 180975"/>
                <a:gd name="T11" fmla="*/ 113824 h 676275"/>
                <a:gd name="T12" fmla="*/ 7696 w 180975"/>
                <a:gd name="T13" fmla="*/ 294323 h 676275"/>
                <a:gd name="T14" fmla="*/ 27508 w 180975"/>
                <a:gd name="T15" fmla="*/ 671893 h 67627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80975"/>
                <a:gd name="T25" fmla="*/ 0 h 676275"/>
                <a:gd name="T26" fmla="*/ 180975 w 180975"/>
                <a:gd name="T27" fmla="*/ 676275 h 67627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80975" h="676275">
                  <a:moveTo>
                    <a:pt x="27413" y="671893"/>
                  </a:moveTo>
                  <a:lnTo>
                    <a:pt x="121139" y="671893"/>
                  </a:lnTo>
                  <a:cubicBezTo>
                    <a:pt x="143904" y="537210"/>
                    <a:pt x="163430" y="443484"/>
                    <a:pt x="178289" y="329756"/>
                  </a:cubicBezTo>
                  <a:cubicBezTo>
                    <a:pt x="178765" y="326041"/>
                    <a:pt x="152667" y="166211"/>
                    <a:pt x="155143" y="153353"/>
                  </a:cubicBezTo>
                  <a:cubicBezTo>
                    <a:pt x="102851" y="174784"/>
                    <a:pt x="87801" y="30766"/>
                    <a:pt x="37509" y="7144"/>
                  </a:cubicBezTo>
                  <a:cubicBezTo>
                    <a:pt x="17983" y="46292"/>
                    <a:pt x="11030" y="71628"/>
                    <a:pt x="9220" y="113824"/>
                  </a:cubicBezTo>
                  <a:cubicBezTo>
                    <a:pt x="8458" y="131254"/>
                    <a:pt x="6077" y="276987"/>
                    <a:pt x="7696" y="294323"/>
                  </a:cubicBezTo>
                  <a:cubicBezTo>
                    <a:pt x="20555" y="440531"/>
                    <a:pt x="20174" y="581311"/>
                    <a:pt x="27508" y="671893"/>
                  </a:cubicBezTo>
                  <a:close/>
                </a:path>
              </a:pathLst>
            </a:custGeom>
            <a:solidFill>
              <a:srgbClr val="241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29" name="Freeform: Shape 204">
              <a:extLst>
                <a:ext uri="{FF2B5EF4-FFF2-40B4-BE49-F238E27FC236}">
                  <a16:creationId xmlns:a16="http://schemas.microsoft.com/office/drawing/2014/main" id="{6A091068-8AF9-3F27-FF54-B29788C3B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7294" y="2780836"/>
              <a:ext cx="333375" cy="571500"/>
            </a:xfrm>
            <a:custGeom>
              <a:avLst/>
              <a:gdLst>
                <a:gd name="T0" fmla="*/ 172593 w 333375"/>
                <a:gd name="T1" fmla="*/ 568250 h 571500"/>
                <a:gd name="T2" fmla="*/ 80296 w 333375"/>
                <a:gd name="T3" fmla="*/ 558725 h 571500"/>
                <a:gd name="T4" fmla="*/ 85915 w 333375"/>
                <a:gd name="T5" fmla="*/ 558058 h 571500"/>
                <a:gd name="T6" fmla="*/ 7144 w 333375"/>
                <a:gd name="T7" fmla="*/ 513005 h 571500"/>
                <a:gd name="T8" fmla="*/ 65627 w 333375"/>
                <a:gd name="T9" fmla="*/ 107144 h 571500"/>
                <a:gd name="T10" fmla="*/ 163830 w 333375"/>
                <a:gd name="T11" fmla="*/ 7418 h 571500"/>
                <a:gd name="T12" fmla="*/ 227838 w 333375"/>
                <a:gd name="T13" fmla="*/ 60281 h 571500"/>
                <a:gd name="T14" fmla="*/ 332232 w 333375"/>
                <a:gd name="T15" fmla="*/ 176963 h 571500"/>
                <a:gd name="T16" fmla="*/ 172498 w 333375"/>
                <a:gd name="T17" fmla="*/ 568154 h 5715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3375"/>
                <a:gd name="T28" fmla="*/ 0 h 571500"/>
                <a:gd name="T29" fmla="*/ 333375 w 333375"/>
                <a:gd name="T30" fmla="*/ 571500 h 5715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3375" h="571500">
                  <a:moveTo>
                    <a:pt x="172593" y="568250"/>
                  </a:moveTo>
                  <a:cubicBezTo>
                    <a:pt x="171926" y="579775"/>
                    <a:pt x="133350" y="563201"/>
                    <a:pt x="80296" y="558725"/>
                  </a:cubicBezTo>
                  <a:lnTo>
                    <a:pt x="85915" y="558058"/>
                  </a:lnTo>
                  <a:cubicBezTo>
                    <a:pt x="32861" y="553581"/>
                    <a:pt x="7144" y="513005"/>
                    <a:pt x="7144" y="513005"/>
                  </a:cubicBezTo>
                  <a:lnTo>
                    <a:pt x="65627" y="107144"/>
                  </a:lnTo>
                  <a:cubicBezTo>
                    <a:pt x="70009" y="54090"/>
                    <a:pt x="110871" y="2941"/>
                    <a:pt x="163830" y="7418"/>
                  </a:cubicBezTo>
                  <a:lnTo>
                    <a:pt x="227838" y="60281"/>
                  </a:lnTo>
                  <a:cubicBezTo>
                    <a:pt x="280892" y="64758"/>
                    <a:pt x="336613" y="124004"/>
                    <a:pt x="332232" y="176963"/>
                  </a:cubicBezTo>
                  <a:lnTo>
                    <a:pt x="172498" y="568154"/>
                  </a:ln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30" name="Freeform: Shape 205">
              <a:extLst>
                <a:ext uri="{FF2B5EF4-FFF2-40B4-BE49-F238E27FC236}">
                  <a16:creationId xmlns:a16="http://schemas.microsoft.com/office/drawing/2014/main" id="{43B74EFC-3F60-9265-5B5C-FAD2D61578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2818" y="3656653"/>
              <a:ext cx="133350" cy="133350"/>
            </a:xfrm>
            <a:custGeom>
              <a:avLst/>
              <a:gdLst>
                <a:gd name="T0" fmla="*/ 73417 w 133350"/>
                <a:gd name="T1" fmla="*/ 115818 h 133350"/>
                <a:gd name="T2" fmla="*/ 8075 w 133350"/>
                <a:gd name="T3" fmla="*/ 112580 h 133350"/>
                <a:gd name="T4" fmla="*/ 77894 w 133350"/>
                <a:gd name="T5" fmla="*/ 25902 h 133350"/>
                <a:gd name="T6" fmla="*/ 124471 w 133350"/>
                <a:gd name="T7" fmla="*/ 25426 h 133350"/>
                <a:gd name="T8" fmla="*/ 73512 w 133350"/>
                <a:gd name="T9" fmla="*/ 115818 h 1333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350"/>
                <a:gd name="T16" fmla="*/ 0 h 133350"/>
                <a:gd name="T17" fmla="*/ 133350 w 133350"/>
                <a:gd name="T18" fmla="*/ 133350 h 1333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350" h="133350">
                  <a:moveTo>
                    <a:pt x="73417" y="115818"/>
                  </a:moveTo>
                  <a:cubicBezTo>
                    <a:pt x="48557" y="146679"/>
                    <a:pt x="17029" y="130011"/>
                    <a:pt x="8075" y="112580"/>
                  </a:cubicBezTo>
                  <a:cubicBezTo>
                    <a:pt x="-878" y="95054"/>
                    <a:pt x="57129" y="57049"/>
                    <a:pt x="77894" y="25902"/>
                  </a:cubicBezTo>
                  <a:cubicBezTo>
                    <a:pt x="98754" y="-5244"/>
                    <a:pt x="115422" y="7995"/>
                    <a:pt x="124471" y="25426"/>
                  </a:cubicBezTo>
                  <a:cubicBezTo>
                    <a:pt x="133425" y="42952"/>
                    <a:pt x="108088" y="72765"/>
                    <a:pt x="73512" y="115818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31" name="Freeform: Shape 206">
              <a:extLst>
                <a:ext uri="{FF2B5EF4-FFF2-40B4-BE49-F238E27FC236}">
                  <a16:creationId xmlns:a16="http://schemas.microsoft.com/office/drawing/2014/main" id="{B01EB60B-0F47-71A2-C0C8-27DB24190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0328" y="3222081"/>
              <a:ext cx="247650" cy="523875"/>
            </a:xfrm>
            <a:custGeom>
              <a:avLst/>
              <a:gdLst>
                <a:gd name="T0" fmla="*/ 58865 w 247650"/>
                <a:gd name="T1" fmla="*/ 522006 h 523875"/>
                <a:gd name="T2" fmla="*/ 7144 w 247650"/>
                <a:gd name="T3" fmla="*/ 459236 h 523875"/>
                <a:gd name="T4" fmla="*/ 124778 w 247650"/>
                <a:gd name="T5" fmla="*/ 42803 h 523875"/>
                <a:gd name="T6" fmla="*/ 186785 w 247650"/>
                <a:gd name="T7" fmla="*/ 43375 h 523875"/>
                <a:gd name="T8" fmla="*/ 247364 w 247650"/>
                <a:gd name="T9" fmla="*/ 133481 h 523875"/>
                <a:gd name="T10" fmla="*/ 58865 w 247650"/>
                <a:gd name="T11" fmla="*/ 522006 h 5238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7650"/>
                <a:gd name="T19" fmla="*/ 0 h 523875"/>
                <a:gd name="T20" fmla="*/ 247650 w 247650"/>
                <a:gd name="T21" fmla="*/ 523875 h 52387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7650" h="523875">
                  <a:moveTo>
                    <a:pt x="58865" y="522006"/>
                  </a:moveTo>
                  <a:cubicBezTo>
                    <a:pt x="34481" y="487526"/>
                    <a:pt x="7144" y="459236"/>
                    <a:pt x="7144" y="459236"/>
                  </a:cubicBezTo>
                  <a:lnTo>
                    <a:pt x="124778" y="42803"/>
                  </a:lnTo>
                  <a:cubicBezTo>
                    <a:pt x="141637" y="-16728"/>
                    <a:pt x="162401" y="8799"/>
                    <a:pt x="186785" y="43375"/>
                  </a:cubicBezTo>
                  <a:lnTo>
                    <a:pt x="247364" y="133481"/>
                  </a:lnTo>
                  <a:cubicBezTo>
                    <a:pt x="216979" y="220826"/>
                    <a:pt x="58865" y="522006"/>
                    <a:pt x="58865" y="522006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32" name="Freeform: Shape 207">
              <a:extLst>
                <a:ext uri="{FF2B5EF4-FFF2-40B4-BE49-F238E27FC236}">
                  <a16:creationId xmlns:a16="http://schemas.microsoft.com/office/drawing/2014/main" id="{7B37F1EB-1BB9-8A12-4CE2-409BCA5D34B5}"/>
                </a:ext>
              </a:extLst>
            </p:cNvPr>
            <p:cNvSpPr/>
            <p:nvPr/>
          </p:nvSpPr>
          <p:spPr>
            <a:xfrm>
              <a:off x="4149927" y="2780862"/>
              <a:ext cx="438010" cy="962125"/>
            </a:xfrm>
            <a:custGeom>
              <a:avLst/>
              <a:gdLst>
                <a:gd name="connsiteX0" fmla="*/ 334994 w 438150"/>
                <a:gd name="connsiteY0" fmla="*/ 60281 h 962025"/>
                <a:gd name="connsiteX1" fmla="*/ 270986 w 438150"/>
                <a:gd name="connsiteY1" fmla="*/ 7418 h 962025"/>
                <a:gd name="connsiteX2" fmla="*/ 172784 w 438150"/>
                <a:gd name="connsiteY2" fmla="*/ 107144 h 962025"/>
                <a:gd name="connsiteX3" fmla="*/ 114300 w 438150"/>
                <a:gd name="connsiteY3" fmla="*/ 513005 h 962025"/>
                <a:gd name="connsiteX4" fmla="*/ 115919 w 438150"/>
                <a:gd name="connsiteY4" fmla="*/ 515291 h 962025"/>
                <a:gd name="connsiteX5" fmla="*/ 7144 w 438150"/>
                <a:gd name="connsiteY5" fmla="*/ 900386 h 962025"/>
                <a:gd name="connsiteX6" fmla="*/ 58865 w 438150"/>
                <a:gd name="connsiteY6" fmla="*/ 963156 h 962025"/>
                <a:gd name="connsiteX7" fmla="*/ 247364 w 438150"/>
                <a:gd name="connsiteY7" fmla="*/ 574631 h 962025"/>
                <a:gd name="connsiteX8" fmla="*/ 242411 w 438150"/>
                <a:gd name="connsiteY8" fmla="*/ 567297 h 962025"/>
                <a:gd name="connsiteX9" fmla="*/ 279654 w 438150"/>
                <a:gd name="connsiteY9" fmla="*/ 568250 h 962025"/>
                <a:gd name="connsiteX10" fmla="*/ 439388 w 438150"/>
                <a:gd name="connsiteY10" fmla="*/ 177058 h 962025"/>
                <a:gd name="connsiteX11" fmla="*/ 334994 w 438150"/>
                <a:gd name="connsiteY11" fmla="*/ 60377 h 962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150" h="962025">
                  <a:moveTo>
                    <a:pt x="334994" y="60281"/>
                  </a:moveTo>
                  <a:lnTo>
                    <a:pt x="270986" y="7418"/>
                  </a:lnTo>
                  <a:cubicBezTo>
                    <a:pt x="217932" y="2941"/>
                    <a:pt x="177165" y="54090"/>
                    <a:pt x="172784" y="107144"/>
                  </a:cubicBezTo>
                  <a:lnTo>
                    <a:pt x="114300" y="513005"/>
                  </a:lnTo>
                  <a:cubicBezTo>
                    <a:pt x="114300" y="513005"/>
                    <a:pt x="114871" y="513862"/>
                    <a:pt x="115919" y="515291"/>
                  </a:cubicBezTo>
                  <a:lnTo>
                    <a:pt x="7144" y="900386"/>
                  </a:lnTo>
                  <a:cubicBezTo>
                    <a:pt x="7144" y="900386"/>
                    <a:pt x="34481" y="928676"/>
                    <a:pt x="58865" y="963156"/>
                  </a:cubicBezTo>
                  <a:cubicBezTo>
                    <a:pt x="58865" y="963156"/>
                    <a:pt x="216979" y="662071"/>
                    <a:pt x="247364" y="574631"/>
                  </a:cubicBezTo>
                  <a:lnTo>
                    <a:pt x="242411" y="567297"/>
                  </a:lnTo>
                  <a:cubicBezTo>
                    <a:pt x="265081" y="571964"/>
                    <a:pt x="279273" y="575203"/>
                    <a:pt x="279654" y="568250"/>
                  </a:cubicBezTo>
                  <a:lnTo>
                    <a:pt x="439388" y="177058"/>
                  </a:lnTo>
                  <a:cubicBezTo>
                    <a:pt x="443865" y="124004"/>
                    <a:pt x="388049" y="64758"/>
                    <a:pt x="334994" y="60377"/>
                  </a:cubicBezTo>
                  <a:close/>
                </a:path>
              </a:pathLst>
            </a:custGeom>
            <a:solidFill>
              <a:schemeClr val="accent1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233" name="Freeform: Shape 208">
              <a:extLst>
                <a:ext uri="{FF2B5EF4-FFF2-40B4-BE49-F238E27FC236}">
                  <a16:creationId xmlns:a16="http://schemas.microsoft.com/office/drawing/2014/main" id="{38852C59-8A44-BAD3-F54C-D9DE99CD6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1437" y="3434878"/>
              <a:ext cx="266700" cy="847725"/>
            </a:xfrm>
            <a:custGeom>
              <a:avLst/>
              <a:gdLst>
                <a:gd name="T0" fmla="*/ 160555 w 266700"/>
                <a:gd name="T1" fmla="*/ 778220 h 847725"/>
                <a:gd name="T2" fmla="*/ 12822 w 266700"/>
                <a:gd name="T3" fmla="*/ 846419 h 847725"/>
                <a:gd name="T4" fmla="*/ 41493 w 266700"/>
                <a:gd name="T5" fmla="*/ 66512 h 847725"/>
                <a:gd name="T6" fmla="*/ 245804 w 266700"/>
                <a:gd name="T7" fmla="*/ 95468 h 847725"/>
                <a:gd name="T8" fmla="*/ 160555 w 266700"/>
                <a:gd name="T9" fmla="*/ 778220 h 8477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6700"/>
                <a:gd name="T16" fmla="*/ 0 h 847725"/>
                <a:gd name="T17" fmla="*/ 266700 w 266700"/>
                <a:gd name="T18" fmla="*/ 847725 h 8477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6700" h="847725">
                  <a:moveTo>
                    <a:pt x="160555" y="778220"/>
                  </a:moveTo>
                  <a:cubicBezTo>
                    <a:pt x="145029" y="772981"/>
                    <a:pt x="14442" y="855277"/>
                    <a:pt x="12822" y="846419"/>
                  </a:cubicBezTo>
                  <a:cubicBezTo>
                    <a:pt x="5679" y="807557"/>
                    <a:pt x="-2513" y="214340"/>
                    <a:pt x="41493" y="66512"/>
                  </a:cubicBezTo>
                  <a:cubicBezTo>
                    <a:pt x="74544" y="-44550"/>
                    <a:pt x="229992" y="20792"/>
                    <a:pt x="245804" y="95468"/>
                  </a:cubicBezTo>
                  <a:cubicBezTo>
                    <a:pt x="303621" y="368740"/>
                    <a:pt x="161317" y="767552"/>
                    <a:pt x="160555" y="778220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34" name="Freeform: Shape 209">
              <a:extLst>
                <a:ext uri="{FF2B5EF4-FFF2-40B4-BE49-F238E27FC236}">
                  <a16:creationId xmlns:a16="http://schemas.microsoft.com/office/drawing/2014/main" id="{38D67673-A23E-BB7C-151A-FF2E052CB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4652" y="4768165"/>
              <a:ext cx="247650" cy="114300"/>
            </a:xfrm>
            <a:custGeom>
              <a:avLst/>
              <a:gdLst>
                <a:gd name="T0" fmla="*/ 229811 w 247650"/>
                <a:gd name="T1" fmla="*/ 30530 h 114300"/>
                <a:gd name="T2" fmla="*/ 209903 w 247650"/>
                <a:gd name="T3" fmla="*/ 113016 h 114300"/>
                <a:gd name="T4" fmla="*/ 8164 w 247650"/>
                <a:gd name="T5" fmla="*/ 99681 h 114300"/>
                <a:gd name="T6" fmla="*/ 149039 w 247650"/>
                <a:gd name="T7" fmla="*/ 26720 h 114300"/>
                <a:gd name="T8" fmla="*/ 229811 w 247650"/>
                <a:gd name="T9" fmla="*/ 30530 h 114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650"/>
                <a:gd name="T16" fmla="*/ 0 h 114300"/>
                <a:gd name="T17" fmla="*/ 247650 w 247650"/>
                <a:gd name="T18" fmla="*/ 114300 h 1143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650" h="114300">
                  <a:moveTo>
                    <a:pt x="229811" y="30530"/>
                  </a:moveTo>
                  <a:cubicBezTo>
                    <a:pt x="230287" y="49294"/>
                    <a:pt x="264577" y="111778"/>
                    <a:pt x="209903" y="113016"/>
                  </a:cubicBezTo>
                  <a:cubicBezTo>
                    <a:pt x="75125" y="116160"/>
                    <a:pt x="-2790" y="114445"/>
                    <a:pt x="8164" y="99681"/>
                  </a:cubicBezTo>
                  <a:cubicBezTo>
                    <a:pt x="38835" y="58724"/>
                    <a:pt x="144657" y="86728"/>
                    <a:pt x="149039" y="26720"/>
                  </a:cubicBezTo>
                  <a:cubicBezTo>
                    <a:pt x="151706" y="-9189"/>
                    <a:pt x="229335" y="11766"/>
                    <a:pt x="229811" y="305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35" name="Freeform: Shape 210">
              <a:extLst>
                <a:ext uri="{FF2B5EF4-FFF2-40B4-BE49-F238E27FC236}">
                  <a16:creationId xmlns:a16="http://schemas.microsoft.com/office/drawing/2014/main" id="{34DB9828-11A3-8A73-972C-A3D81A1DA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1626" y="4046887"/>
              <a:ext cx="171450" cy="676275"/>
            </a:xfrm>
            <a:custGeom>
              <a:avLst/>
              <a:gdLst>
                <a:gd name="T0" fmla="*/ 32099 w 171450"/>
                <a:gd name="T1" fmla="*/ 672084 h 676275"/>
                <a:gd name="T2" fmla="*/ 122682 w 171450"/>
                <a:gd name="T3" fmla="*/ 672084 h 676275"/>
                <a:gd name="T4" fmla="*/ 162211 w 171450"/>
                <a:gd name="T5" fmla="*/ 294894 h 676275"/>
                <a:gd name="T6" fmla="*/ 164306 w 171450"/>
                <a:gd name="T7" fmla="*/ 114395 h 676275"/>
                <a:gd name="T8" fmla="*/ 138208 w 171450"/>
                <a:gd name="T9" fmla="*/ 7144 h 676275"/>
                <a:gd name="T10" fmla="*/ 7144 w 171450"/>
                <a:gd name="T11" fmla="*/ 175641 h 676275"/>
                <a:gd name="T12" fmla="*/ 14859 w 171450"/>
                <a:gd name="T13" fmla="*/ 325374 h 676275"/>
                <a:gd name="T14" fmla="*/ 32099 w 171450"/>
                <a:gd name="T15" fmla="*/ 672179 h 67627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1450"/>
                <a:gd name="T25" fmla="*/ 0 h 676275"/>
                <a:gd name="T26" fmla="*/ 171450 w 171450"/>
                <a:gd name="T27" fmla="*/ 676275 h 67627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1450" h="676275">
                  <a:moveTo>
                    <a:pt x="32099" y="672084"/>
                  </a:moveTo>
                  <a:lnTo>
                    <a:pt x="122682" y="672084"/>
                  </a:lnTo>
                  <a:cubicBezTo>
                    <a:pt x="131826" y="581692"/>
                    <a:pt x="146304" y="441008"/>
                    <a:pt x="162211" y="294894"/>
                  </a:cubicBezTo>
                  <a:cubicBezTo>
                    <a:pt x="164116" y="277559"/>
                    <a:pt x="164687" y="131826"/>
                    <a:pt x="164306" y="114395"/>
                  </a:cubicBezTo>
                  <a:cubicBezTo>
                    <a:pt x="163354" y="72200"/>
                    <a:pt x="156877" y="46673"/>
                    <a:pt x="138208" y="7144"/>
                  </a:cubicBezTo>
                  <a:cubicBezTo>
                    <a:pt x="87440" y="29718"/>
                    <a:pt x="58960" y="198120"/>
                    <a:pt x="7144" y="175641"/>
                  </a:cubicBezTo>
                  <a:cubicBezTo>
                    <a:pt x="9335" y="188595"/>
                    <a:pt x="14383" y="321659"/>
                    <a:pt x="14859" y="325374"/>
                  </a:cubicBezTo>
                  <a:cubicBezTo>
                    <a:pt x="27432" y="439960"/>
                    <a:pt x="18479" y="535591"/>
                    <a:pt x="32099" y="672179"/>
                  </a:cubicBezTo>
                  <a:close/>
                </a:path>
              </a:pathLst>
            </a:custGeom>
            <a:solidFill>
              <a:srgbClr val="241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36" name="Freeform: Shape 211">
              <a:extLst>
                <a:ext uri="{FF2B5EF4-FFF2-40B4-BE49-F238E27FC236}">
                  <a16:creationId xmlns:a16="http://schemas.microsoft.com/office/drawing/2014/main" id="{13B0184D-301A-B678-2395-409D1108EA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3700" y="4771444"/>
              <a:ext cx="161925" cy="133350"/>
            </a:xfrm>
            <a:custGeom>
              <a:avLst/>
              <a:gdLst>
                <a:gd name="T0" fmla="*/ 39647 w 161925"/>
                <a:gd name="T1" fmla="*/ 41253 h 133350"/>
                <a:gd name="T2" fmla="*/ 27551 w 161925"/>
                <a:gd name="T3" fmla="*/ 126597 h 133350"/>
                <a:gd name="T4" fmla="*/ 158234 w 161925"/>
                <a:gd name="T5" fmla="*/ 111833 h 133350"/>
                <a:gd name="T6" fmla="*/ 116895 w 161925"/>
                <a:gd name="T7" fmla="*/ 23536 h 133350"/>
                <a:gd name="T8" fmla="*/ 39647 w 161925"/>
                <a:gd name="T9" fmla="*/ 41253 h 1333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925"/>
                <a:gd name="T16" fmla="*/ 0 h 133350"/>
                <a:gd name="T17" fmla="*/ 161925 w 161925"/>
                <a:gd name="T18" fmla="*/ 133350 h 1333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925" h="133350">
                  <a:moveTo>
                    <a:pt x="39647" y="41253"/>
                  </a:moveTo>
                  <a:cubicBezTo>
                    <a:pt x="39076" y="60874"/>
                    <a:pt x="-24361" y="124977"/>
                    <a:pt x="27551" y="126597"/>
                  </a:cubicBezTo>
                  <a:cubicBezTo>
                    <a:pt x="155662" y="130597"/>
                    <a:pt x="164235" y="129835"/>
                    <a:pt x="158234" y="111833"/>
                  </a:cubicBezTo>
                  <a:cubicBezTo>
                    <a:pt x="144137" y="69447"/>
                    <a:pt x="120419" y="86306"/>
                    <a:pt x="116895" y="23536"/>
                  </a:cubicBezTo>
                  <a:cubicBezTo>
                    <a:pt x="114800" y="-13802"/>
                    <a:pt x="40314" y="21631"/>
                    <a:pt x="39647" y="412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37" name="Freeform: Shape 212">
              <a:extLst>
                <a:ext uri="{FF2B5EF4-FFF2-40B4-BE49-F238E27FC236}">
                  <a16:creationId xmlns:a16="http://schemas.microsoft.com/office/drawing/2014/main" id="{D985FF8B-7DFD-AD26-935E-5AAC0A3AC0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7290" y="3501055"/>
              <a:ext cx="333375" cy="771525"/>
            </a:xfrm>
            <a:custGeom>
              <a:avLst/>
              <a:gdLst>
                <a:gd name="T0" fmla="*/ 299213 w 333375"/>
                <a:gd name="T1" fmla="*/ 702613 h 771525"/>
                <a:gd name="T2" fmla="*/ 154529 w 333375"/>
                <a:gd name="T3" fmla="*/ 768050 h 771525"/>
                <a:gd name="T4" fmla="*/ 29561 w 333375"/>
                <a:gd name="T5" fmla="*/ 198169 h 771525"/>
                <a:gd name="T6" fmla="*/ 301499 w 333375"/>
                <a:gd name="T7" fmla="*/ 21100 h 771525"/>
                <a:gd name="T8" fmla="*/ 299213 w 333375"/>
                <a:gd name="T9" fmla="*/ 702613 h 7715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3375"/>
                <a:gd name="T16" fmla="*/ 0 h 771525"/>
                <a:gd name="T17" fmla="*/ 333375 w 333375"/>
                <a:gd name="T18" fmla="*/ 771525 h 7715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3375" h="771525">
                  <a:moveTo>
                    <a:pt x="299213" y="702613"/>
                  </a:moveTo>
                  <a:cubicBezTo>
                    <a:pt x="283402" y="698327"/>
                    <a:pt x="156719" y="776813"/>
                    <a:pt x="154529" y="768050"/>
                  </a:cubicBezTo>
                  <a:cubicBezTo>
                    <a:pt x="145004" y="729664"/>
                    <a:pt x="90330" y="203503"/>
                    <a:pt x="29561" y="198169"/>
                  </a:cubicBezTo>
                  <a:cubicBezTo>
                    <a:pt x="-85882" y="188073"/>
                    <a:pt x="281116" y="-52433"/>
                    <a:pt x="301499" y="21100"/>
                  </a:cubicBezTo>
                  <a:cubicBezTo>
                    <a:pt x="376366" y="290276"/>
                    <a:pt x="299213" y="691945"/>
                    <a:pt x="299213" y="702613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38" name="Freeform: Shape 213">
              <a:extLst>
                <a:ext uri="{FF2B5EF4-FFF2-40B4-BE49-F238E27FC236}">
                  <a16:creationId xmlns:a16="http://schemas.microsoft.com/office/drawing/2014/main" id="{7CC481E1-94A7-F907-C95A-35BBD8C7C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1410" y="3434783"/>
              <a:ext cx="476250" cy="847725"/>
            </a:xfrm>
            <a:custGeom>
              <a:avLst/>
              <a:gdLst>
                <a:gd name="T0" fmla="*/ 437379 w 476250"/>
                <a:gd name="T1" fmla="*/ 87372 h 847725"/>
                <a:gd name="T2" fmla="*/ 253547 w 476250"/>
                <a:gd name="T3" fmla="*/ 142521 h 847725"/>
                <a:gd name="T4" fmla="*/ 245736 w 476250"/>
                <a:gd name="T5" fmla="*/ 95468 h 847725"/>
                <a:gd name="T6" fmla="*/ 41425 w 476250"/>
                <a:gd name="T7" fmla="*/ 66512 h 847725"/>
                <a:gd name="T8" fmla="*/ 12755 w 476250"/>
                <a:gd name="T9" fmla="*/ 846419 h 847725"/>
                <a:gd name="T10" fmla="*/ 160487 w 476250"/>
                <a:gd name="T11" fmla="*/ 778220 h 847725"/>
                <a:gd name="T12" fmla="*/ 236497 w 476250"/>
                <a:gd name="T13" fmla="*/ 476182 h 847725"/>
                <a:gd name="T14" fmla="*/ 290218 w 476250"/>
                <a:gd name="T15" fmla="*/ 834322 h 847725"/>
                <a:gd name="T16" fmla="*/ 434903 w 476250"/>
                <a:gd name="T17" fmla="*/ 768885 h 847725"/>
                <a:gd name="T18" fmla="*/ 437189 w 476250"/>
                <a:gd name="T19" fmla="*/ 87372 h 84772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76250"/>
                <a:gd name="T31" fmla="*/ 0 h 847725"/>
                <a:gd name="T32" fmla="*/ 476250 w 476250"/>
                <a:gd name="T33" fmla="*/ 847725 h 84772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76250" h="847725">
                  <a:moveTo>
                    <a:pt x="437379" y="87372"/>
                  </a:moveTo>
                  <a:cubicBezTo>
                    <a:pt x="427283" y="51081"/>
                    <a:pt x="332795" y="91277"/>
                    <a:pt x="253547" y="142521"/>
                  </a:cubicBezTo>
                  <a:cubicBezTo>
                    <a:pt x="251546" y="126519"/>
                    <a:pt x="248975" y="110803"/>
                    <a:pt x="245736" y="95468"/>
                  </a:cubicBezTo>
                  <a:cubicBezTo>
                    <a:pt x="229925" y="20792"/>
                    <a:pt x="74477" y="-44550"/>
                    <a:pt x="41425" y="66512"/>
                  </a:cubicBezTo>
                  <a:cubicBezTo>
                    <a:pt x="-2485" y="214245"/>
                    <a:pt x="5706" y="807557"/>
                    <a:pt x="12755" y="846419"/>
                  </a:cubicBezTo>
                  <a:cubicBezTo>
                    <a:pt x="14374" y="855277"/>
                    <a:pt x="144962" y="772981"/>
                    <a:pt x="160487" y="778220"/>
                  </a:cubicBezTo>
                  <a:cubicBezTo>
                    <a:pt x="160868" y="772124"/>
                    <a:pt x="207350" y="639631"/>
                    <a:pt x="236497" y="476182"/>
                  </a:cubicBezTo>
                  <a:cubicBezTo>
                    <a:pt x="264405" y="629058"/>
                    <a:pt x="284789" y="812224"/>
                    <a:pt x="290218" y="834322"/>
                  </a:cubicBezTo>
                  <a:cubicBezTo>
                    <a:pt x="292409" y="843085"/>
                    <a:pt x="419091" y="764599"/>
                    <a:pt x="434903" y="768885"/>
                  </a:cubicBezTo>
                  <a:cubicBezTo>
                    <a:pt x="434903" y="758217"/>
                    <a:pt x="512055" y="356548"/>
                    <a:pt x="437189" y="87372"/>
                  </a:cubicBezTo>
                  <a:close/>
                </a:path>
              </a:pathLst>
            </a:custGeom>
            <a:solidFill>
              <a:srgbClr val="241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39" name="Freeform: Shape 214">
              <a:extLst>
                <a:ext uri="{FF2B5EF4-FFF2-40B4-BE49-F238E27FC236}">
                  <a16:creationId xmlns:a16="http://schemas.microsoft.com/office/drawing/2014/main" id="{6A321553-A0DB-3E56-E195-C298ED06511E}"/>
                </a:ext>
              </a:extLst>
            </p:cNvPr>
            <p:cNvSpPr/>
            <p:nvPr/>
          </p:nvSpPr>
          <p:spPr>
            <a:xfrm>
              <a:off x="4445776" y="3904301"/>
              <a:ext cx="144083" cy="820016"/>
            </a:xfrm>
            <a:custGeom>
              <a:avLst/>
              <a:gdLst>
                <a:gd name="connsiteX0" fmla="*/ 140970 w 142875"/>
                <a:gd name="connsiteY0" fmla="*/ 8572 h 819150"/>
                <a:gd name="connsiteX1" fmla="*/ 140017 w 142875"/>
                <a:gd name="connsiteY1" fmla="*/ 7144 h 819150"/>
                <a:gd name="connsiteX2" fmla="*/ 49721 w 142875"/>
                <a:gd name="connsiteY2" fmla="*/ 295751 h 819150"/>
                <a:gd name="connsiteX3" fmla="*/ 71723 w 142875"/>
                <a:gd name="connsiteY3" fmla="*/ 512540 h 819150"/>
                <a:gd name="connsiteX4" fmla="*/ 7144 w 142875"/>
                <a:gd name="connsiteY4" fmla="*/ 814388 h 819150"/>
                <a:gd name="connsiteX5" fmla="*/ 30861 w 142875"/>
                <a:gd name="connsiteY5" fmla="*/ 814388 h 819150"/>
                <a:gd name="connsiteX6" fmla="*/ 88011 w 142875"/>
                <a:gd name="connsiteY6" fmla="*/ 472249 h 819150"/>
                <a:gd name="connsiteX7" fmla="*/ 65342 w 142875"/>
                <a:gd name="connsiteY7" fmla="*/ 308610 h 819150"/>
                <a:gd name="connsiteX8" fmla="*/ 140970 w 142875"/>
                <a:gd name="connsiteY8" fmla="*/ 8763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2875" h="819150">
                  <a:moveTo>
                    <a:pt x="140970" y="8572"/>
                  </a:moveTo>
                  <a:cubicBezTo>
                    <a:pt x="140684" y="8096"/>
                    <a:pt x="140208" y="7620"/>
                    <a:pt x="140017" y="7144"/>
                  </a:cubicBezTo>
                  <a:cubicBezTo>
                    <a:pt x="107918" y="60579"/>
                    <a:pt x="62103" y="221742"/>
                    <a:pt x="49721" y="295751"/>
                  </a:cubicBezTo>
                  <a:cubicBezTo>
                    <a:pt x="34576" y="386239"/>
                    <a:pt x="88011" y="409194"/>
                    <a:pt x="71723" y="512540"/>
                  </a:cubicBezTo>
                  <a:cubicBezTo>
                    <a:pt x="60198" y="585502"/>
                    <a:pt x="18383" y="741331"/>
                    <a:pt x="7144" y="814388"/>
                  </a:cubicBezTo>
                  <a:lnTo>
                    <a:pt x="30861" y="814388"/>
                  </a:lnTo>
                  <a:cubicBezTo>
                    <a:pt x="53626" y="679704"/>
                    <a:pt x="73152" y="585978"/>
                    <a:pt x="88011" y="472249"/>
                  </a:cubicBezTo>
                  <a:cubicBezTo>
                    <a:pt x="88392" y="469011"/>
                    <a:pt x="69056" y="349377"/>
                    <a:pt x="65342" y="308610"/>
                  </a:cubicBezTo>
                  <a:cubicBezTo>
                    <a:pt x="65723" y="302514"/>
                    <a:pt x="111824" y="171164"/>
                    <a:pt x="140970" y="8763"/>
                  </a:cubicBezTo>
                  <a:close/>
                </a:path>
              </a:pathLst>
            </a:custGeom>
            <a:solidFill>
              <a:schemeClr val="accent1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240" name="Freeform: Shape 215">
              <a:extLst>
                <a:ext uri="{FF2B5EF4-FFF2-40B4-BE49-F238E27FC236}">
                  <a16:creationId xmlns:a16="http://schemas.microsoft.com/office/drawing/2014/main" id="{7FBD5983-9A75-6C1E-4702-B90FCFD8F2FC}"/>
                </a:ext>
              </a:extLst>
            </p:cNvPr>
            <p:cNvSpPr/>
            <p:nvPr/>
          </p:nvSpPr>
          <p:spPr>
            <a:xfrm>
              <a:off x="4361248" y="3435721"/>
              <a:ext cx="466828" cy="1284756"/>
            </a:xfrm>
            <a:custGeom>
              <a:avLst/>
              <a:gdLst>
                <a:gd name="connsiteX0" fmla="*/ 434150 w 466725"/>
                <a:gd name="connsiteY0" fmla="*/ 710688 h 1285875"/>
                <a:gd name="connsiteX1" fmla="*/ 427672 w 466725"/>
                <a:gd name="connsiteY1" fmla="*/ 87372 h 1285875"/>
                <a:gd name="connsiteX2" fmla="*/ 243840 w 466725"/>
                <a:gd name="connsiteY2" fmla="*/ 142521 h 1285875"/>
                <a:gd name="connsiteX3" fmla="*/ 236029 w 466725"/>
                <a:gd name="connsiteY3" fmla="*/ 95468 h 1285875"/>
                <a:gd name="connsiteX4" fmla="*/ 31718 w 466725"/>
                <a:gd name="connsiteY4" fmla="*/ 66512 h 1285875"/>
                <a:gd name="connsiteX5" fmla="*/ 7144 w 466725"/>
                <a:gd name="connsiteY5" fmla="*/ 253488 h 1285875"/>
                <a:gd name="connsiteX6" fmla="*/ 414909 w 466725"/>
                <a:gd name="connsiteY6" fmla="*/ 397887 h 1285875"/>
                <a:gd name="connsiteX7" fmla="*/ 384810 w 466725"/>
                <a:gd name="connsiteY7" fmla="*/ 941002 h 1285875"/>
                <a:gd name="connsiteX8" fmla="*/ 348520 w 466725"/>
                <a:gd name="connsiteY8" fmla="*/ 1284093 h 1285875"/>
                <a:gd name="connsiteX9" fmla="*/ 393097 w 466725"/>
                <a:gd name="connsiteY9" fmla="*/ 1284093 h 1285875"/>
                <a:gd name="connsiteX10" fmla="*/ 432625 w 466725"/>
                <a:gd name="connsiteY10" fmla="*/ 906903 h 1285875"/>
                <a:gd name="connsiteX11" fmla="*/ 434721 w 466725"/>
                <a:gd name="connsiteY11" fmla="*/ 726404 h 1285875"/>
                <a:gd name="connsiteX12" fmla="*/ 434054 w 466725"/>
                <a:gd name="connsiteY12" fmla="*/ 710688 h 1285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725" h="1285875">
                  <a:moveTo>
                    <a:pt x="434150" y="710688"/>
                  </a:moveTo>
                  <a:cubicBezTo>
                    <a:pt x="451961" y="588006"/>
                    <a:pt x="486061" y="297303"/>
                    <a:pt x="427672" y="87372"/>
                  </a:cubicBezTo>
                  <a:cubicBezTo>
                    <a:pt x="417576" y="51081"/>
                    <a:pt x="323088" y="91277"/>
                    <a:pt x="243840" y="142521"/>
                  </a:cubicBezTo>
                  <a:cubicBezTo>
                    <a:pt x="241840" y="126519"/>
                    <a:pt x="239268" y="110803"/>
                    <a:pt x="236029" y="95468"/>
                  </a:cubicBezTo>
                  <a:cubicBezTo>
                    <a:pt x="220218" y="20792"/>
                    <a:pt x="64770" y="-44550"/>
                    <a:pt x="31718" y="66512"/>
                  </a:cubicBezTo>
                  <a:cubicBezTo>
                    <a:pt x="20383" y="104802"/>
                    <a:pt x="12478" y="172906"/>
                    <a:pt x="7144" y="253488"/>
                  </a:cubicBezTo>
                  <a:cubicBezTo>
                    <a:pt x="219170" y="322830"/>
                    <a:pt x="417195" y="227008"/>
                    <a:pt x="414909" y="397887"/>
                  </a:cubicBezTo>
                  <a:cubicBezTo>
                    <a:pt x="413861" y="478468"/>
                    <a:pt x="386048" y="855563"/>
                    <a:pt x="384810" y="941002"/>
                  </a:cubicBezTo>
                  <a:cubicBezTo>
                    <a:pt x="383000" y="1058160"/>
                    <a:pt x="392335" y="1175698"/>
                    <a:pt x="348520" y="1284093"/>
                  </a:cubicBezTo>
                  <a:lnTo>
                    <a:pt x="393097" y="1284093"/>
                  </a:lnTo>
                  <a:cubicBezTo>
                    <a:pt x="402241" y="1193700"/>
                    <a:pt x="416719" y="1053016"/>
                    <a:pt x="432625" y="906903"/>
                  </a:cubicBezTo>
                  <a:cubicBezTo>
                    <a:pt x="434530" y="889567"/>
                    <a:pt x="435102" y="743835"/>
                    <a:pt x="434721" y="726404"/>
                  </a:cubicBezTo>
                  <a:cubicBezTo>
                    <a:pt x="434626" y="720879"/>
                    <a:pt x="434340" y="715736"/>
                    <a:pt x="434054" y="710688"/>
                  </a:cubicBezTo>
                  <a:close/>
                </a:path>
              </a:pathLst>
            </a:custGeom>
            <a:solidFill>
              <a:schemeClr val="accent1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241" name="Freeform: Shape 216">
              <a:extLst>
                <a:ext uri="{FF2B5EF4-FFF2-40B4-BE49-F238E27FC236}">
                  <a16:creationId xmlns:a16="http://schemas.microsoft.com/office/drawing/2014/main" id="{B9554EDF-69F9-4D11-997A-266A50ABF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2643" y="3448145"/>
              <a:ext cx="438150" cy="190500"/>
            </a:xfrm>
            <a:custGeom>
              <a:avLst/>
              <a:gdLst>
                <a:gd name="T0" fmla="*/ 7144 w 438150"/>
                <a:gd name="T1" fmla="*/ 39910 h 190500"/>
                <a:gd name="T2" fmla="*/ 10668 w 438150"/>
                <a:gd name="T3" fmla="*/ 36100 h 190500"/>
                <a:gd name="T4" fmla="*/ 178308 w 438150"/>
                <a:gd name="T5" fmla="*/ 186690 h 190500"/>
                <a:gd name="T6" fmla="*/ 431673 w 438150"/>
                <a:gd name="T7" fmla="*/ 7144 h 190500"/>
                <a:gd name="T8" fmla="*/ 278035 w 438150"/>
                <a:gd name="T9" fmla="*/ 16574 h 190500"/>
                <a:gd name="T10" fmla="*/ 7144 w 438150"/>
                <a:gd name="T11" fmla="*/ 39910 h 1905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8150"/>
                <a:gd name="T19" fmla="*/ 0 h 190500"/>
                <a:gd name="T20" fmla="*/ 438150 w 438150"/>
                <a:gd name="T21" fmla="*/ 190500 h 1905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8150" h="190500">
                  <a:moveTo>
                    <a:pt x="7144" y="39910"/>
                  </a:moveTo>
                  <a:lnTo>
                    <a:pt x="10668" y="36100"/>
                  </a:lnTo>
                  <a:cubicBezTo>
                    <a:pt x="4000" y="181832"/>
                    <a:pt x="27432" y="179737"/>
                    <a:pt x="178308" y="186690"/>
                  </a:cubicBezTo>
                  <a:cubicBezTo>
                    <a:pt x="329184" y="193643"/>
                    <a:pt x="425006" y="152876"/>
                    <a:pt x="431673" y="7144"/>
                  </a:cubicBezTo>
                  <a:lnTo>
                    <a:pt x="278035" y="16574"/>
                  </a:lnTo>
                  <a:lnTo>
                    <a:pt x="7144" y="39910"/>
                  </a:lnTo>
                  <a:close/>
                </a:path>
              </a:pathLst>
            </a:custGeom>
            <a:solidFill>
              <a:srgbClr val="D33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42" name="Freeform: Shape 217">
              <a:extLst>
                <a:ext uri="{FF2B5EF4-FFF2-40B4-BE49-F238E27FC236}">
                  <a16:creationId xmlns:a16="http://schemas.microsoft.com/office/drawing/2014/main" id="{BA144079-6442-7437-F95F-3356D022A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4082" y="2711894"/>
              <a:ext cx="238125" cy="962025"/>
            </a:xfrm>
            <a:custGeom>
              <a:avLst/>
              <a:gdLst>
                <a:gd name="T0" fmla="*/ 7144 w 238125"/>
                <a:gd name="T1" fmla="*/ 19685 h 962025"/>
                <a:gd name="T2" fmla="*/ 7144 w 238125"/>
                <a:gd name="T3" fmla="*/ 941991 h 962025"/>
                <a:gd name="T4" fmla="*/ 230981 w 238125"/>
                <a:gd name="T5" fmla="*/ 959708 h 962025"/>
                <a:gd name="T6" fmla="*/ 230981 w 238125"/>
                <a:gd name="T7" fmla="*/ 14447 h 962025"/>
                <a:gd name="T8" fmla="*/ 7144 w 238125"/>
                <a:gd name="T9" fmla="*/ 19685 h 9620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8125"/>
                <a:gd name="T16" fmla="*/ 0 h 962025"/>
                <a:gd name="T17" fmla="*/ 238125 w 238125"/>
                <a:gd name="T18" fmla="*/ 962025 h 9620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8125" h="962025">
                  <a:moveTo>
                    <a:pt x="7144" y="19685"/>
                  </a:moveTo>
                  <a:lnTo>
                    <a:pt x="7144" y="941991"/>
                  </a:lnTo>
                  <a:cubicBezTo>
                    <a:pt x="74295" y="949992"/>
                    <a:pt x="157829" y="957517"/>
                    <a:pt x="230981" y="959708"/>
                  </a:cubicBezTo>
                  <a:lnTo>
                    <a:pt x="230981" y="14447"/>
                  </a:lnTo>
                  <a:cubicBezTo>
                    <a:pt x="159639" y="921"/>
                    <a:pt x="77915" y="8255"/>
                    <a:pt x="7144" y="1968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43" name="Freeform: Shape 218">
              <a:extLst>
                <a:ext uri="{FF2B5EF4-FFF2-40B4-BE49-F238E27FC236}">
                  <a16:creationId xmlns:a16="http://schemas.microsoft.com/office/drawing/2014/main" id="{605489F9-5C7C-6018-33CA-DFE94B237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9558" y="2526616"/>
              <a:ext cx="238125" cy="247650"/>
            </a:xfrm>
            <a:custGeom>
              <a:avLst/>
              <a:gdLst>
                <a:gd name="T0" fmla="*/ 11477 w 238125"/>
                <a:gd name="T1" fmla="*/ 213155 h 247650"/>
                <a:gd name="T2" fmla="*/ 127682 w 238125"/>
                <a:gd name="T3" fmla="*/ 238016 h 247650"/>
                <a:gd name="T4" fmla="*/ 226361 w 238125"/>
                <a:gd name="T5" fmla="*/ 200773 h 247650"/>
                <a:gd name="T6" fmla="*/ 192357 w 238125"/>
                <a:gd name="T7" fmla="*/ 87330 h 247650"/>
                <a:gd name="T8" fmla="*/ 45576 w 238125"/>
                <a:gd name="T9" fmla="*/ 33704 h 247650"/>
                <a:gd name="T10" fmla="*/ 11477 w 238125"/>
                <a:gd name="T11" fmla="*/ 213155 h 24765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8125"/>
                <a:gd name="T19" fmla="*/ 0 h 247650"/>
                <a:gd name="T20" fmla="*/ 238125 w 238125"/>
                <a:gd name="T21" fmla="*/ 247650 h 24765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8125" h="247650">
                  <a:moveTo>
                    <a:pt x="11477" y="213155"/>
                  </a:moveTo>
                  <a:cubicBezTo>
                    <a:pt x="-14717" y="262209"/>
                    <a:pt x="84629" y="236111"/>
                    <a:pt x="127682" y="238016"/>
                  </a:cubicBezTo>
                  <a:cubicBezTo>
                    <a:pt x="170830" y="240016"/>
                    <a:pt x="263604" y="242397"/>
                    <a:pt x="226361" y="200773"/>
                  </a:cubicBezTo>
                  <a:cubicBezTo>
                    <a:pt x="212645" y="185533"/>
                    <a:pt x="172926" y="137527"/>
                    <a:pt x="192357" y="87330"/>
                  </a:cubicBezTo>
                  <a:cubicBezTo>
                    <a:pt x="221408" y="12368"/>
                    <a:pt x="49577" y="-19826"/>
                    <a:pt x="45576" y="33704"/>
                  </a:cubicBezTo>
                  <a:cubicBezTo>
                    <a:pt x="42338" y="76186"/>
                    <a:pt x="54435" y="133050"/>
                    <a:pt x="11477" y="213155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44" name="Freeform: Shape 219">
              <a:extLst>
                <a:ext uri="{FF2B5EF4-FFF2-40B4-BE49-F238E27FC236}">
                  <a16:creationId xmlns:a16="http://schemas.microsoft.com/office/drawing/2014/main" id="{1B8E3EC8-82E2-D9E8-B67D-A4185FF37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469" y="2718541"/>
              <a:ext cx="342900" cy="990600"/>
            </a:xfrm>
            <a:custGeom>
              <a:avLst/>
              <a:gdLst>
                <a:gd name="T0" fmla="*/ 313468 w 342900"/>
                <a:gd name="T1" fmla="*/ 503385 h 990600"/>
                <a:gd name="T2" fmla="*/ 310896 w 342900"/>
                <a:gd name="T3" fmla="*/ 74284 h 990600"/>
                <a:gd name="T4" fmla="*/ 188119 w 342900"/>
                <a:gd name="T5" fmla="*/ 8657 h 990600"/>
                <a:gd name="T6" fmla="*/ 86678 w 342900"/>
                <a:gd name="T7" fmla="*/ 150960 h 990600"/>
                <a:gd name="T8" fmla="*/ 57341 w 342900"/>
                <a:gd name="T9" fmla="*/ 266499 h 990600"/>
                <a:gd name="T10" fmla="*/ 36862 w 342900"/>
                <a:gd name="T11" fmla="*/ 436520 h 990600"/>
                <a:gd name="T12" fmla="*/ 40481 w 342900"/>
                <a:gd name="T13" fmla="*/ 634545 h 990600"/>
                <a:gd name="T14" fmla="*/ 45339 w 342900"/>
                <a:gd name="T15" fmla="*/ 792088 h 990600"/>
                <a:gd name="T16" fmla="*/ 7144 w 342900"/>
                <a:gd name="T17" fmla="*/ 976683 h 990600"/>
                <a:gd name="T18" fmla="*/ 337280 w 342900"/>
                <a:gd name="T19" fmla="*/ 981159 h 990600"/>
                <a:gd name="T20" fmla="*/ 313563 w 342900"/>
                <a:gd name="T21" fmla="*/ 503290 h 9906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42900"/>
                <a:gd name="T34" fmla="*/ 0 h 990600"/>
                <a:gd name="T35" fmla="*/ 342900 w 342900"/>
                <a:gd name="T36" fmla="*/ 990600 h 9906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42900" h="990600">
                  <a:moveTo>
                    <a:pt x="313468" y="503385"/>
                  </a:moveTo>
                  <a:cubicBezTo>
                    <a:pt x="354901" y="124862"/>
                    <a:pt x="310896" y="74284"/>
                    <a:pt x="310896" y="74284"/>
                  </a:cubicBezTo>
                  <a:cubicBezTo>
                    <a:pt x="279845" y="38661"/>
                    <a:pt x="236601" y="18658"/>
                    <a:pt x="188119" y="8657"/>
                  </a:cubicBezTo>
                  <a:cubicBezTo>
                    <a:pt x="123730" y="-4583"/>
                    <a:pt x="93154" y="71236"/>
                    <a:pt x="86678" y="150960"/>
                  </a:cubicBezTo>
                  <a:cubicBezTo>
                    <a:pt x="83344" y="191537"/>
                    <a:pt x="69151" y="227827"/>
                    <a:pt x="57341" y="266499"/>
                  </a:cubicBezTo>
                  <a:cubicBezTo>
                    <a:pt x="40862" y="320886"/>
                    <a:pt x="38291" y="380037"/>
                    <a:pt x="36862" y="436520"/>
                  </a:cubicBezTo>
                  <a:cubicBezTo>
                    <a:pt x="35242" y="502623"/>
                    <a:pt x="34766" y="568537"/>
                    <a:pt x="40481" y="634545"/>
                  </a:cubicBezTo>
                  <a:cubicBezTo>
                    <a:pt x="44958" y="686266"/>
                    <a:pt x="52578" y="740367"/>
                    <a:pt x="45339" y="792088"/>
                  </a:cubicBezTo>
                  <a:cubicBezTo>
                    <a:pt x="38195" y="843237"/>
                    <a:pt x="23050" y="928010"/>
                    <a:pt x="7144" y="976683"/>
                  </a:cubicBezTo>
                  <a:cubicBezTo>
                    <a:pt x="122968" y="988589"/>
                    <a:pt x="276416" y="996685"/>
                    <a:pt x="337280" y="981159"/>
                  </a:cubicBezTo>
                  <a:cubicBezTo>
                    <a:pt x="310801" y="803995"/>
                    <a:pt x="301942" y="609684"/>
                    <a:pt x="313563" y="503290"/>
                  </a:cubicBezTo>
                  <a:close/>
                </a:path>
              </a:pathLst>
            </a:custGeom>
            <a:solidFill>
              <a:srgbClr val="241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45" name="Freeform: Shape 220">
              <a:extLst>
                <a:ext uri="{FF2B5EF4-FFF2-40B4-BE49-F238E27FC236}">
                  <a16:creationId xmlns:a16="http://schemas.microsoft.com/office/drawing/2014/main" id="{6CAC9DFE-45F4-F0CE-0719-CC13243D6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7074" y="2724245"/>
              <a:ext cx="209550" cy="971550"/>
            </a:xfrm>
            <a:custGeom>
              <a:avLst/>
              <a:gdLst>
                <a:gd name="T0" fmla="*/ 209112 w 209550"/>
                <a:gd name="T1" fmla="*/ 745045 h 971550"/>
                <a:gd name="T2" fmla="*/ 175108 w 209550"/>
                <a:gd name="T3" fmla="*/ 407765 h 971550"/>
                <a:gd name="T4" fmla="*/ 179394 w 209550"/>
                <a:gd name="T5" fmla="*/ 268415 h 971550"/>
                <a:gd name="T6" fmla="*/ 188157 w 209550"/>
                <a:gd name="T7" fmla="*/ 144018 h 971550"/>
                <a:gd name="T8" fmla="*/ 145295 w 209550"/>
                <a:gd name="T9" fmla="*/ 7144 h 971550"/>
                <a:gd name="T10" fmla="*/ 138056 w 209550"/>
                <a:gd name="T11" fmla="*/ 8287 h 971550"/>
                <a:gd name="T12" fmla="*/ 18422 w 209550"/>
                <a:gd name="T13" fmla="*/ 102775 h 971550"/>
                <a:gd name="T14" fmla="*/ 12421 w 209550"/>
                <a:gd name="T15" fmla="*/ 947261 h 971550"/>
                <a:gd name="T16" fmla="*/ 169679 w 209550"/>
                <a:gd name="T17" fmla="*/ 968502 h 971550"/>
                <a:gd name="T18" fmla="*/ 209112 w 209550"/>
                <a:gd name="T19" fmla="*/ 744950 h 97155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9550"/>
                <a:gd name="T31" fmla="*/ 0 h 971550"/>
                <a:gd name="T32" fmla="*/ 209550 w 209550"/>
                <a:gd name="T33" fmla="*/ 971550 h 97155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9550" h="971550">
                  <a:moveTo>
                    <a:pt x="209112" y="745045"/>
                  </a:moveTo>
                  <a:cubicBezTo>
                    <a:pt x="207112" y="631984"/>
                    <a:pt x="169107" y="521208"/>
                    <a:pt x="175108" y="407765"/>
                  </a:cubicBezTo>
                  <a:cubicBezTo>
                    <a:pt x="177489" y="362045"/>
                    <a:pt x="165964" y="312611"/>
                    <a:pt x="179394" y="268415"/>
                  </a:cubicBezTo>
                  <a:cubicBezTo>
                    <a:pt x="191205" y="229552"/>
                    <a:pt x="189776" y="185261"/>
                    <a:pt x="188157" y="144018"/>
                  </a:cubicBezTo>
                  <a:cubicBezTo>
                    <a:pt x="185300" y="73247"/>
                    <a:pt x="161011" y="71342"/>
                    <a:pt x="145295" y="7144"/>
                  </a:cubicBezTo>
                  <a:cubicBezTo>
                    <a:pt x="142913" y="7525"/>
                    <a:pt x="140437" y="7906"/>
                    <a:pt x="138056" y="8287"/>
                  </a:cubicBezTo>
                  <a:cubicBezTo>
                    <a:pt x="110624" y="12859"/>
                    <a:pt x="31661" y="51721"/>
                    <a:pt x="18422" y="102775"/>
                  </a:cubicBezTo>
                  <a:cubicBezTo>
                    <a:pt x="18041" y="104680"/>
                    <a:pt x="-2152" y="916115"/>
                    <a:pt x="12421" y="947261"/>
                  </a:cubicBezTo>
                  <a:cubicBezTo>
                    <a:pt x="30995" y="952119"/>
                    <a:pt x="99956" y="960882"/>
                    <a:pt x="169679" y="968502"/>
                  </a:cubicBezTo>
                  <a:cubicBezTo>
                    <a:pt x="190824" y="907161"/>
                    <a:pt x="210255" y="809244"/>
                    <a:pt x="209112" y="744950"/>
                  </a:cubicBezTo>
                  <a:close/>
                </a:path>
              </a:pathLst>
            </a:custGeom>
            <a:solidFill>
              <a:srgbClr val="241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46" name="Freeform: Shape 221">
              <a:extLst>
                <a:ext uri="{FF2B5EF4-FFF2-40B4-BE49-F238E27FC236}">
                  <a16:creationId xmlns:a16="http://schemas.microsoft.com/office/drawing/2014/main" id="{94F91E46-B6C8-C998-35D0-CE8DE4FE34F9}"/>
                </a:ext>
              </a:extLst>
            </p:cNvPr>
            <p:cNvSpPr/>
            <p:nvPr/>
          </p:nvSpPr>
          <p:spPr>
            <a:xfrm>
              <a:off x="4338195" y="2784702"/>
              <a:ext cx="503328" cy="514670"/>
            </a:xfrm>
            <a:custGeom>
              <a:avLst/>
              <a:gdLst>
                <a:gd name="connsiteX0" fmla="*/ 448818 w 504825"/>
                <a:gd name="connsiteY0" fmla="*/ 86011 h 514350"/>
                <a:gd name="connsiteX1" fmla="*/ 416338 w 504825"/>
                <a:gd name="connsiteY1" fmla="*/ 9620 h 514350"/>
                <a:gd name="connsiteX2" fmla="*/ 411766 w 504825"/>
                <a:gd name="connsiteY2" fmla="*/ 7144 h 514350"/>
                <a:gd name="connsiteX3" fmla="*/ 411766 w 504825"/>
                <a:gd name="connsiteY3" fmla="*/ 166021 h 514350"/>
                <a:gd name="connsiteX4" fmla="*/ 202406 w 504825"/>
                <a:gd name="connsiteY4" fmla="*/ 166021 h 514350"/>
                <a:gd name="connsiteX5" fmla="*/ 65342 w 504825"/>
                <a:gd name="connsiteY5" fmla="*/ 357569 h 514350"/>
                <a:gd name="connsiteX6" fmla="*/ 7144 w 504825"/>
                <a:gd name="connsiteY6" fmla="*/ 357854 h 514350"/>
                <a:gd name="connsiteX7" fmla="*/ 23622 w 504825"/>
                <a:gd name="connsiteY7" fmla="*/ 476250 h 514350"/>
                <a:gd name="connsiteX8" fmla="*/ 156877 w 504825"/>
                <a:gd name="connsiteY8" fmla="*/ 513207 h 514350"/>
                <a:gd name="connsiteX9" fmla="*/ 158305 w 504825"/>
                <a:gd name="connsiteY9" fmla="*/ 511873 h 514350"/>
                <a:gd name="connsiteX10" fmla="*/ 166116 w 504825"/>
                <a:gd name="connsiteY10" fmla="*/ 511397 h 514350"/>
                <a:gd name="connsiteX11" fmla="*/ 487966 w 504825"/>
                <a:gd name="connsiteY11" fmla="*/ 237554 h 514350"/>
                <a:gd name="connsiteX12" fmla="*/ 449009 w 504825"/>
                <a:gd name="connsiteY12" fmla="*/ 85915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04825" h="514350">
                  <a:moveTo>
                    <a:pt x="448818" y="86011"/>
                  </a:moveTo>
                  <a:lnTo>
                    <a:pt x="416338" y="9620"/>
                  </a:lnTo>
                  <a:cubicBezTo>
                    <a:pt x="414814" y="8668"/>
                    <a:pt x="413290" y="8001"/>
                    <a:pt x="411766" y="7144"/>
                  </a:cubicBezTo>
                  <a:lnTo>
                    <a:pt x="411766" y="166021"/>
                  </a:lnTo>
                  <a:lnTo>
                    <a:pt x="202406" y="166021"/>
                  </a:lnTo>
                  <a:lnTo>
                    <a:pt x="65342" y="357569"/>
                  </a:lnTo>
                  <a:lnTo>
                    <a:pt x="7144" y="357854"/>
                  </a:lnTo>
                  <a:lnTo>
                    <a:pt x="23622" y="476250"/>
                  </a:lnTo>
                  <a:cubicBezTo>
                    <a:pt x="79153" y="493586"/>
                    <a:pt x="128968" y="507873"/>
                    <a:pt x="156877" y="513207"/>
                  </a:cubicBezTo>
                  <a:lnTo>
                    <a:pt x="158305" y="511873"/>
                  </a:lnTo>
                  <a:cubicBezTo>
                    <a:pt x="162020" y="513683"/>
                    <a:pt x="164687" y="513778"/>
                    <a:pt x="166116" y="511397"/>
                  </a:cubicBezTo>
                  <a:lnTo>
                    <a:pt x="487966" y="237554"/>
                  </a:lnTo>
                  <a:cubicBezTo>
                    <a:pt x="516255" y="192500"/>
                    <a:pt x="494062" y="114205"/>
                    <a:pt x="449009" y="85915"/>
                  </a:cubicBezTo>
                  <a:close/>
                </a:path>
              </a:pathLst>
            </a:custGeom>
            <a:solidFill>
              <a:schemeClr val="accent1">
                <a:lumMod val="25000"/>
              </a:schemeClr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247" name="Freeform: Shape 222">
              <a:extLst>
                <a:ext uri="{FF2B5EF4-FFF2-40B4-BE49-F238E27FC236}">
                  <a16:creationId xmlns:a16="http://schemas.microsoft.com/office/drawing/2014/main" id="{FB3D314A-EB0E-8012-7853-C97C18FD45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2676" y="2757815"/>
              <a:ext cx="476250" cy="485775"/>
            </a:xfrm>
            <a:custGeom>
              <a:avLst/>
              <a:gdLst>
                <a:gd name="T0" fmla="*/ 107886 w 476250"/>
                <a:gd name="T1" fmla="*/ 483066 h 485775"/>
                <a:gd name="T2" fmla="*/ 39115 w 476250"/>
                <a:gd name="T3" fmla="*/ 420773 h 485775"/>
                <a:gd name="T4" fmla="*/ 44068 w 476250"/>
                <a:gd name="T5" fmla="*/ 423630 h 485775"/>
                <a:gd name="T6" fmla="*/ 7206 w 476250"/>
                <a:gd name="T7" fmla="*/ 340668 h 485775"/>
                <a:gd name="T8" fmla="*/ 294671 w 476250"/>
                <a:gd name="T9" fmla="*/ 48250 h 485775"/>
                <a:gd name="T10" fmla="*/ 432879 w 476250"/>
                <a:gd name="T11" fmla="*/ 26057 h 485775"/>
                <a:gd name="T12" fmla="*/ 453167 w 476250"/>
                <a:gd name="T13" fmla="*/ 106543 h 485775"/>
                <a:gd name="T14" fmla="*/ 420210 w 476250"/>
                <a:gd name="T15" fmla="*/ 310378 h 485775"/>
                <a:gd name="T16" fmla="*/ 107790 w 476250"/>
                <a:gd name="T17" fmla="*/ 483066 h 4857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76250"/>
                <a:gd name="T28" fmla="*/ 0 h 485775"/>
                <a:gd name="T29" fmla="*/ 476250 w 476250"/>
                <a:gd name="T30" fmla="*/ 485775 h 4857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76250" h="485775">
                  <a:moveTo>
                    <a:pt x="107886" y="483066"/>
                  </a:moveTo>
                  <a:cubicBezTo>
                    <a:pt x="100456" y="491925"/>
                    <a:pt x="79215" y="455730"/>
                    <a:pt x="39115" y="420773"/>
                  </a:cubicBezTo>
                  <a:lnTo>
                    <a:pt x="44068" y="423630"/>
                  </a:lnTo>
                  <a:cubicBezTo>
                    <a:pt x="3968" y="388674"/>
                    <a:pt x="7206" y="340668"/>
                    <a:pt x="7206" y="340668"/>
                  </a:cubicBezTo>
                  <a:lnTo>
                    <a:pt x="294671" y="48250"/>
                  </a:lnTo>
                  <a:cubicBezTo>
                    <a:pt x="329628" y="8150"/>
                    <a:pt x="392778" y="-8900"/>
                    <a:pt x="432879" y="26057"/>
                  </a:cubicBezTo>
                  <a:lnTo>
                    <a:pt x="453167" y="106543"/>
                  </a:lnTo>
                  <a:cubicBezTo>
                    <a:pt x="494124" y="169503"/>
                    <a:pt x="455167" y="270278"/>
                    <a:pt x="420210" y="310378"/>
                  </a:cubicBezTo>
                  <a:lnTo>
                    <a:pt x="107790" y="483066"/>
                  </a:lnTo>
                  <a:close/>
                </a:path>
              </a:pathLst>
            </a:custGeom>
            <a:solidFill>
              <a:srgbClr val="241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48" name="Freeform: Shape 223">
              <a:extLst>
                <a:ext uri="{FF2B5EF4-FFF2-40B4-BE49-F238E27FC236}">
                  <a16:creationId xmlns:a16="http://schemas.microsoft.com/office/drawing/2014/main" id="{0B401847-F7F6-4569-CA82-A62041C0D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2313" y="2932524"/>
              <a:ext cx="133350" cy="133350"/>
            </a:xfrm>
            <a:custGeom>
              <a:avLst/>
              <a:gdLst>
                <a:gd name="T0" fmla="*/ 24100 w 133350"/>
                <a:gd name="T1" fmla="*/ 73376 h 133350"/>
                <a:gd name="T2" fmla="*/ 27910 w 133350"/>
                <a:gd name="T3" fmla="*/ 8034 h 133350"/>
                <a:gd name="T4" fmla="*/ 113921 w 133350"/>
                <a:gd name="T5" fmla="*/ 78710 h 133350"/>
                <a:gd name="T6" fmla="*/ 113921 w 133350"/>
                <a:gd name="T7" fmla="*/ 125192 h 133350"/>
                <a:gd name="T8" fmla="*/ 24005 w 133350"/>
                <a:gd name="T9" fmla="*/ 73376 h 1333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350"/>
                <a:gd name="T16" fmla="*/ 0 h 133350"/>
                <a:gd name="T17" fmla="*/ 133350 w 133350"/>
                <a:gd name="T18" fmla="*/ 133350 h 1333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350" h="133350">
                  <a:moveTo>
                    <a:pt x="24100" y="73376"/>
                  </a:moveTo>
                  <a:cubicBezTo>
                    <a:pt x="-6570" y="48230"/>
                    <a:pt x="10384" y="16797"/>
                    <a:pt x="27910" y="8034"/>
                  </a:cubicBezTo>
                  <a:cubicBezTo>
                    <a:pt x="45436" y="-729"/>
                    <a:pt x="82965" y="57564"/>
                    <a:pt x="113921" y="78710"/>
                  </a:cubicBezTo>
                  <a:cubicBezTo>
                    <a:pt x="144877" y="99855"/>
                    <a:pt x="131447" y="116429"/>
                    <a:pt x="113921" y="125192"/>
                  </a:cubicBezTo>
                  <a:cubicBezTo>
                    <a:pt x="96395" y="134050"/>
                    <a:pt x="66772" y="108428"/>
                    <a:pt x="24005" y="73376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49" name="Freeform: Shape 224">
              <a:extLst>
                <a:ext uri="{FF2B5EF4-FFF2-40B4-BE49-F238E27FC236}">
                  <a16:creationId xmlns:a16="http://schemas.microsoft.com/office/drawing/2014/main" id="{E0137851-68A1-CC84-D7B8-F34EE5186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7178" y="2990850"/>
              <a:ext cx="523875" cy="257175"/>
            </a:xfrm>
            <a:custGeom>
              <a:avLst/>
              <a:gdLst>
                <a:gd name="T0" fmla="*/ 7239 w 523875"/>
                <a:gd name="T1" fmla="*/ 58293 h 257175"/>
                <a:gd name="T2" fmla="*/ 70485 w 523875"/>
                <a:gd name="T3" fmla="*/ 7144 h 257175"/>
                <a:gd name="T4" fmla="*/ 485775 w 523875"/>
                <a:gd name="T5" fmla="*/ 128588 h 257175"/>
                <a:gd name="T6" fmla="*/ 484632 w 523875"/>
                <a:gd name="T7" fmla="*/ 190595 h 257175"/>
                <a:gd name="T8" fmla="*/ 393954 w 523875"/>
                <a:gd name="T9" fmla="*/ 250317 h 257175"/>
                <a:gd name="T10" fmla="*/ 7144 w 523875"/>
                <a:gd name="T11" fmla="*/ 58293 h 2571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23875"/>
                <a:gd name="T19" fmla="*/ 0 h 257175"/>
                <a:gd name="T20" fmla="*/ 523875 w 523875"/>
                <a:gd name="T21" fmla="*/ 257175 h 25717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23875" h="257175">
                  <a:moveTo>
                    <a:pt x="7239" y="58293"/>
                  </a:moveTo>
                  <a:cubicBezTo>
                    <a:pt x="42005" y="34195"/>
                    <a:pt x="70485" y="7144"/>
                    <a:pt x="70485" y="7144"/>
                  </a:cubicBezTo>
                  <a:lnTo>
                    <a:pt x="485775" y="128588"/>
                  </a:lnTo>
                  <a:cubicBezTo>
                    <a:pt x="545211" y="146018"/>
                    <a:pt x="519493" y="166497"/>
                    <a:pt x="484632" y="190595"/>
                  </a:cubicBezTo>
                  <a:lnTo>
                    <a:pt x="393954" y="250317"/>
                  </a:lnTo>
                  <a:cubicBezTo>
                    <a:pt x="306800" y="219170"/>
                    <a:pt x="7144" y="58293"/>
                    <a:pt x="7144" y="58293"/>
                  </a:cubicBezTo>
                  <a:close/>
                </a:path>
              </a:pathLst>
            </a:custGeom>
            <a:solidFill>
              <a:srgbClr val="2414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0" name="Freeform: Shape 225">
              <a:extLst>
                <a:ext uri="{FF2B5EF4-FFF2-40B4-BE49-F238E27FC236}">
                  <a16:creationId xmlns:a16="http://schemas.microsoft.com/office/drawing/2014/main" id="{84F3F3CB-C68C-6EC4-F5FB-9341BFD9D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914" y="2388878"/>
              <a:ext cx="219075" cy="285750"/>
            </a:xfrm>
            <a:custGeom>
              <a:avLst/>
              <a:gdLst>
                <a:gd name="T0" fmla="*/ 217812 w 219075"/>
                <a:gd name="T1" fmla="*/ 132199 h 285750"/>
                <a:gd name="T2" fmla="*/ 154756 w 219075"/>
                <a:gd name="T3" fmla="*/ 268026 h 285750"/>
                <a:gd name="T4" fmla="*/ 7214 w 219075"/>
                <a:gd name="T5" fmla="*/ 235831 h 285750"/>
                <a:gd name="T6" fmla="*/ 59887 w 219075"/>
                <a:gd name="T7" fmla="*/ 8469 h 285750"/>
                <a:gd name="T8" fmla="*/ 217812 w 219075"/>
                <a:gd name="T9" fmla="*/ 132199 h 2857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9075"/>
                <a:gd name="T16" fmla="*/ 0 h 285750"/>
                <a:gd name="T17" fmla="*/ 219075 w 219075"/>
                <a:gd name="T18" fmla="*/ 285750 h 2857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9075" h="285750">
                  <a:moveTo>
                    <a:pt x="217812" y="132199"/>
                  </a:moveTo>
                  <a:cubicBezTo>
                    <a:pt x="222765" y="173347"/>
                    <a:pt x="220479" y="238689"/>
                    <a:pt x="154756" y="268026"/>
                  </a:cubicBezTo>
                  <a:cubicBezTo>
                    <a:pt x="78175" y="302220"/>
                    <a:pt x="4547" y="270788"/>
                    <a:pt x="7214" y="235831"/>
                  </a:cubicBezTo>
                  <a:cubicBezTo>
                    <a:pt x="12834" y="165251"/>
                    <a:pt x="6833" y="14756"/>
                    <a:pt x="59887" y="8469"/>
                  </a:cubicBezTo>
                  <a:cubicBezTo>
                    <a:pt x="150756" y="-2389"/>
                    <a:pt x="208477" y="54761"/>
                    <a:pt x="217812" y="132199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1" name="Freeform: Shape 226">
              <a:extLst>
                <a:ext uri="{FF2B5EF4-FFF2-40B4-BE49-F238E27FC236}">
                  <a16:creationId xmlns:a16="http://schemas.microsoft.com/office/drawing/2014/main" id="{43D6783A-D08A-C972-F7CB-CDD67E46E5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3985" y="2360843"/>
              <a:ext cx="247650" cy="228600"/>
            </a:xfrm>
            <a:custGeom>
              <a:avLst/>
              <a:gdLst>
                <a:gd name="T0" fmla="*/ 7144 w 247650"/>
                <a:gd name="T1" fmla="*/ 98798 h 228600"/>
                <a:gd name="T2" fmla="*/ 162306 w 247650"/>
                <a:gd name="T3" fmla="*/ 15454 h 228600"/>
                <a:gd name="T4" fmla="*/ 238696 w 247650"/>
                <a:gd name="T5" fmla="*/ 154424 h 228600"/>
                <a:gd name="T6" fmla="*/ 214979 w 247650"/>
                <a:gd name="T7" fmla="*/ 222337 h 228600"/>
                <a:gd name="T8" fmla="*/ 193643 w 247650"/>
                <a:gd name="T9" fmla="*/ 129659 h 228600"/>
                <a:gd name="T10" fmla="*/ 72580 w 247650"/>
                <a:gd name="T11" fmla="*/ 119657 h 228600"/>
                <a:gd name="T12" fmla="*/ 7239 w 247650"/>
                <a:gd name="T13" fmla="*/ 98798 h 228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7650"/>
                <a:gd name="T22" fmla="*/ 0 h 228600"/>
                <a:gd name="T23" fmla="*/ 247650 w 247650"/>
                <a:gd name="T24" fmla="*/ 228600 h 2286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7650" h="228600">
                  <a:moveTo>
                    <a:pt x="7144" y="98798"/>
                  </a:moveTo>
                  <a:cubicBezTo>
                    <a:pt x="21050" y="-16074"/>
                    <a:pt x="111442" y="5643"/>
                    <a:pt x="162306" y="15454"/>
                  </a:cubicBezTo>
                  <a:cubicBezTo>
                    <a:pt x="202787" y="23264"/>
                    <a:pt x="267176" y="49839"/>
                    <a:pt x="238696" y="154424"/>
                  </a:cubicBezTo>
                  <a:cubicBezTo>
                    <a:pt x="221742" y="216431"/>
                    <a:pt x="215075" y="218146"/>
                    <a:pt x="214979" y="222337"/>
                  </a:cubicBezTo>
                  <a:cubicBezTo>
                    <a:pt x="193738" y="225766"/>
                    <a:pt x="229171" y="143279"/>
                    <a:pt x="193643" y="129659"/>
                  </a:cubicBezTo>
                  <a:cubicBezTo>
                    <a:pt x="155162" y="114895"/>
                    <a:pt x="113538" y="120991"/>
                    <a:pt x="72580" y="119657"/>
                  </a:cubicBezTo>
                  <a:cubicBezTo>
                    <a:pt x="19526" y="117848"/>
                    <a:pt x="7906" y="111561"/>
                    <a:pt x="7239" y="98798"/>
                  </a:cubicBezTo>
                  <a:close/>
                </a:path>
              </a:pathLst>
            </a:custGeom>
            <a:solidFill>
              <a:srgbClr val="FFBC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2" name="Freeform: Shape 227">
              <a:extLst>
                <a:ext uri="{FF2B5EF4-FFF2-40B4-BE49-F238E27FC236}">
                  <a16:creationId xmlns:a16="http://schemas.microsoft.com/office/drawing/2014/main" id="{B9040C3A-0789-0A02-1122-498252614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3511" y="2344588"/>
              <a:ext cx="257175" cy="152400"/>
            </a:xfrm>
            <a:custGeom>
              <a:avLst/>
              <a:gdLst>
                <a:gd name="T0" fmla="*/ 172780 w 257175"/>
                <a:gd name="T1" fmla="*/ 31613 h 152400"/>
                <a:gd name="T2" fmla="*/ 256124 w 257175"/>
                <a:gd name="T3" fmla="*/ 128292 h 152400"/>
                <a:gd name="T4" fmla="*/ 220215 w 257175"/>
                <a:gd name="T5" fmla="*/ 149533 h 152400"/>
                <a:gd name="T6" fmla="*/ 169828 w 257175"/>
                <a:gd name="T7" fmla="*/ 146009 h 152400"/>
                <a:gd name="T8" fmla="*/ 83055 w 257175"/>
                <a:gd name="T9" fmla="*/ 135912 h 152400"/>
                <a:gd name="T10" fmla="*/ 9998 w 257175"/>
                <a:gd name="T11" fmla="*/ 119339 h 152400"/>
                <a:gd name="T12" fmla="*/ 172876 w 257175"/>
                <a:gd name="T13" fmla="*/ 31709 h 1524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7175"/>
                <a:gd name="T22" fmla="*/ 0 h 152400"/>
                <a:gd name="T23" fmla="*/ 257175 w 257175"/>
                <a:gd name="T24" fmla="*/ 152400 h 1524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7175" h="152400">
                  <a:moveTo>
                    <a:pt x="172780" y="31613"/>
                  </a:moveTo>
                  <a:cubicBezTo>
                    <a:pt x="207070" y="38281"/>
                    <a:pt x="258696" y="58379"/>
                    <a:pt x="256124" y="128292"/>
                  </a:cubicBezTo>
                  <a:cubicBezTo>
                    <a:pt x="241075" y="132959"/>
                    <a:pt x="235645" y="146390"/>
                    <a:pt x="220215" y="149533"/>
                  </a:cubicBezTo>
                  <a:cubicBezTo>
                    <a:pt x="214786" y="150676"/>
                    <a:pt x="176114" y="146199"/>
                    <a:pt x="169828" y="146009"/>
                  </a:cubicBezTo>
                  <a:cubicBezTo>
                    <a:pt x="134585" y="136103"/>
                    <a:pt x="120012" y="137150"/>
                    <a:pt x="83055" y="135912"/>
                  </a:cubicBezTo>
                  <a:cubicBezTo>
                    <a:pt x="30001" y="134102"/>
                    <a:pt x="10665" y="132102"/>
                    <a:pt x="9998" y="119339"/>
                  </a:cubicBezTo>
                  <a:cubicBezTo>
                    <a:pt x="-14195" y="-52969"/>
                    <a:pt x="121917" y="21898"/>
                    <a:pt x="172876" y="31709"/>
                  </a:cubicBezTo>
                  <a:close/>
                </a:path>
              </a:pathLst>
            </a:custGeom>
            <a:solidFill>
              <a:srgbClr val="FFBC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3" name="Freeform: Shape 228">
              <a:extLst>
                <a:ext uri="{FF2B5EF4-FFF2-40B4-BE49-F238E27FC236}">
                  <a16:creationId xmlns:a16="http://schemas.microsoft.com/office/drawing/2014/main" id="{2616FFED-87AB-CF7A-D5B5-E755BDF09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9156" y="4075938"/>
              <a:ext cx="161925" cy="771525"/>
            </a:xfrm>
            <a:custGeom>
              <a:avLst/>
              <a:gdLst>
                <a:gd name="T0" fmla="*/ 83922 w 161925"/>
                <a:gd name="T1" fmla="*/ 766096 h 771525"/>
                <a:gd name="T2" fmla="*/ 7151 w 161925"/>
                <a:gd name="T3" fmla="*/ 318707 h 771525"/>
                <a:gd name="T4" fmla="*/ 27915 w 161925"/>
                <a:gd name="T5" fmla="*/ 148304 h 771525"/>
                <a:gd name="T6" fmla="*/ 133834 w 161925"/>
                <a:gd name="T7" fmla="*/ 7144 h 771525"/>
                <a:gd name="T8" fmla="*/ 159265 w 161925"/>
                <a:gd name="T9" fmla="*/ 110204 h 771525"/>
                <a:gd name="T10" fmla="*/ 160694 w 161925"/>
                <a:gd name="T11" fmla="*/ 284607 h 771525"/>
                <a:gd name="T12" fmla="*/ 124880 w 161925"/>
                <a:gd name="T13" fmla="*/ 747046 h 771525"/>
                <a:gd name="T14" fmla="*/ 83922 w 161925"/>
                <a:gd name="T15" fmla="*/ 766191 h 7715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1925"/>
                <a:gd name="T25" fmla="*/ 0 h 771525"/>
                <a:gd name="T26" fmla="*/ 161925 w 161925"/>
                <a:gd name="T27" fmla="*/ 771525 h 7715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1925" h="771525">
                  <a:moveTo>
                    <a:pt x="83922" y="766096"/>
                  </a:moveTo>
                  <a:cubicBezTo>
                    <a:pt x="65635" y="567023"/>
                    <a:pt x="24201" y="458724"/>
                    <a:pt x="7151" y="318707"/>
                  </a:cubicBezTo>
                  <a:cubicBezTo>
                    <a:pt x="6675" y="315087"/>
                    <a:pt x="30202" y="160782"/>
                    <a:pt x="27915" y="148304"/>
                  </a:cubicBezTo>
                  <a:cubicBezTo>
                    <a:pt x="74969" y="168974"/>
                    <a:pt x="88494" y="29813"/>
                    <a:pt x="133834" y="7144"/>
                  </a:cubicBezTo>
                  <a:cubicBezTo>
                    <a:pt x="151360" y="44863"/>
                    <a:pt x="157646" y="69437"/>
                    <a:pt x="159265" y="110204"/>
                  </a:cubicBezTo>
                  <a:cubicBezTo>
                    <a:pt x="159932" y="127063"/>
                    <a:pt x="162027" y="267843"/>
                    <a:pt x="160694" y="284607"/>
                  </a:cubicBezTo>
                  <a:cubicBezTo>
                    <a:pt x="141072" y="523303"/>
                    <a:pt x="124880" y="747046"/>
                    <a:pt x="124880" y="747046"/>
                  </a:cubicBezTo>
                  <a:cubicBezTo>
                    <a:pt x="124880" y="747046"/>
                    <a:pt x="86018" y="788003"/>
                    <a:pt x="83922" y="766191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4" name="Freeform: Shape 229">
              <a:extLst>
                <a:ext uri="{FF2B5EF4-FFF2-40B4-BE49-F238E27FC236}">
                  <a16:creationId xmlns:a16="http://schemas.microsoft.com/office/drawing/2014/main" id="{84A901BC-D300-C099-3132-B42C9A6A1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4009" y="4075652"/>
              <a:ext cx="152400" cy="771525"/>
            </a:xfrm>
            <a:custGeom>
              <a:avLst/>
              <a:gdLst>
                <a:gd name="T0" fmla="*/ 95137 w 152400"/>
                <a:gd name="T1" fmla="*/ 764953 h 771525"/>
                <a:gd name="T2" fmla="*/ 141810 w 152400"/>
                <a:gd name="T3" fmla="*/ 314516 h 771525"/>
                <a:gd name="T4" fmla="*/ 148668 w 152400"/>
                <a:gd name="T5" fmla="*/ 169831 h 771525"/>
                <a:gd name="T6" fmla="*/ 30748 w 152400"/>
                <a:gd name="T7" fmla="*/ 7144 h 771525"/>
                <a:gd name="T8" fmla="*/ 7221 w 152400"/>
                <a:gd name="T9" fmla="*/ 110680 h 771525"/>
                <a:gd name="T10" fmla="*/ 9126 w 152400"/>
                <a:gd name="T11" fmla="*/ 285083 h 771525"/>
                <a:gd name="T12" fmla="*/ 53798 w 152400"/>
                <a:gd name="T13" fmla="*/ 746569 h 771525"/>
                <a:gd name="T14" fmla="*/ 95042 w 152400"/>
                <a:gd name="T15" fmla="*/ 764858 h 7715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2400"/>
                <a:gd name="T25" fmla="*/ 0 h 771525"/>
                <a:gd name="T26" fmla="*/ 152400 w 152400"/>
                <a:gd name="T27" fmla="*/ 771525 h 7715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2400" h="771525">
                  <a:moveTo>
                    <a:pt x="95137" y="764953"/>
                  </a:moveTo>
                  <a:cubicBezTo>
                    <a:pt x="109615" y="565499"/>
                    <a:pt x="127522" y="454914"/>
                    <a:pt x="141810" y="314516"/>
                  </a:cubicBezTo>
                  <a:cubicBezTo>
                    <a:pt x="142190" y="310896"/>
                    <a:pt x="146667" y="182404"/>
                    <a:pt x="148668" y="169831"/>
                  </a:cubicBezTo>
                  <a:cubicBezTo>
                    <a:pt x="101995" y="191548"/>
                    <a:pt x="76373" y="28861"/>
                    <a:pt x="30748" y="7144"/>
                  </a:cubicBezTo>
                  <a:cubicBezTo>
                    <a:pt x="13889" y="45339"/>
                    <a:pt x="8078" y="69913"/>
                    <a:pt x="7221" y="110680"/>
                  </a:cubicBezTo>
                  <a:cubicBezTo>
                    <a:pt x="6935" y="127540"/>
                    <a:pt x="7412" y="268319"/>
                    <a:pt x="9126" y="285083"/>
                  </a:cubicBezTo>
                  <a:cubicBezTo>
                    <a:pt x="33320" y="523303"/>
                    <a:pt x="53798" y="746569"/>
                    <a:pt x="53798" y="746569"/>
                  </a:cubicBezTo>
                  <a:cubicBezTo>
                    <a:pt x="53798" y="746569"/>
                    <a:pt x="93518" y="786670"/>
                    <a:pt x="95042" y="764858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5" name="Freeform: Shape 230">
              <a:extLst>
                <a:ext uri="{FF2B5EF4-FFF2-40B4-BE49-F238E27FC236}">
                  <a16:creationId xmlns:a16="http://schemas.microsoft.com/office/drawing/2014/main" id="{0FFE8660-0C2D-9CB6-E615-26F4A8E74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9156" y="4075843"/>
              <a:ext cx="161925" cy="647700"/>
            </a:xfrm>
            <a:custGeom>
              <a:avLst/>
              <a:gdLst>
                <a:gd name="T0" fmla="*/ 142882 w 161925"/>
                <a:gd name="T1" fmla="*/ 649224 h 647700"/>
                <a:gd name="T2" fmla="*/ 58586 w 161925"/>
                <a:gd name="T3" fmla="*/ 649224 h 647700"/>
                <a:gd name="T4" fmla="*/ 7151 w 161925"/>
                <a:gd name="T5" fmla="*/ 318706 h 647700"/>
                <a:gd name="T6" fmla="*/ 27915 w 161925"/>
                <a:gd name="T7" fmla="*/ 148304 h 647700"/>
                <a:gd name="T8" fmla="*/ 133834 w 161925"/>
                <a:gd name="T9" fmla="*/ 7144 h 647700"/>
                <a:gd name="T10" fmla="*/ 159265 w 161925"/>
                <a:gd name="T11" fmla="*/ 110204 h 647700"/>
                <a:gd name="T12" fmla="*/ 160694 w 161925"/>
                <a:gd name="T13" fmla="*/ 284607 h 647700"/>
                <a:gd name="T14" fmla="*/ 142882 w 161925"/>
                <a:gd name="T15" fmla="*/ 649319 h 6477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1925"/>
                <a:gd name="T25" fmla="*/ 0 h 647700"/>
                <a:gd name="T26" fmla="*/ 161925 w 161925"/>
                <a:gd name="T27" fmla="*/ 647700 h 6477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1925" h="647700">
                  <a:moveTo>
                    <a:pt x="142882" y="649224"/>
                  </a:moveTo>
                  <a:lnTo>
                    <a:pt x="58586" y="649224"/>
                  </a:lnTo>
                  <a:cubicBezTo>
                    <a:pt x="38107" y="519113"/>
                    <a:pt x="20581" y="428625"/>
                    <a:pt x="7151" y="318706"/>
                  </a:cubicBezTo>
                  <a:cubicBezTo>
                    <a:pt x="6675" y="315087"/>
                    <a:pt x="30202" y="160782"/>
                    <a:pt x="27915" y="148304"/>
                  </a:cubicBezTo>
                  <a:cubicBezTo>
                    <a:pt x="74969" y="168973"/>
                    <a:pt x="88494" y="29813"/>
                    <a:pt x="133834" y="7144"/>
                  </a:cubicBezTo>
                  <a:cubicBezTo>
                    <a:pt x="151360" y="44863"/>
                    <a:pt x="157646" y="69437"/>
                    <a:pt x="159265" y="110204"/>
                  </a:cubicBezTo>
                  <a:cubicBezTo>
                    <a:pt x="159932" y="127063"/>
                    <a:pt x="162027" y="267843"/>
                    <a:pt x="160694" y="284607"/>
                  </a:cubicBezTo>
                  <a:cubicBezTo>
                    <a:pt x="149073" y="425863"/>
                    <a:pt x="149454" y="561880"/>
                    <a:pt x="142882" y="649319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6" name="Freeform: Shape 231">
              <a:extLst>
                <a:ext uri="{FF2B5EF4-FFF2-40B4-BE49-F238E27FC236}">
                  <a16:creationId xmlns:a16="http://schemas.microsoft.com/office/drawing/2014/main" id="{53512932-88AE-FC23-B526-DDEF7C890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2270" y="2852859"/>
              <a:ext cx="304800" cy="552450"/>
            </a:xfrm>
            <a:custGeom>
              <a:avLst/>
              <a:gdLst>
                <a:gd name="T0" fmla="*/ 151196 w 304800"/>
                <a:gd name="T1" fmla="*/ 549090 h 552450"/>
                <a:gd name="T2" fmla="*/ 234254 w 304800"/>
                <a:gd name="T3" fmla="*/ 539946 h 552450"/>
                <a:gd name="T4" fmla="*/ 229110 w 304800"/>
                <a:gd name="T5" fmla="*/ 539280 h 552450"/>
                <a:gd name="T6" fmla="*/ 299976 w 304800"/>
                <a:gd name="T7" fmla="*/ 495750 h 552450"/>
                <a:gd name="T8" fmla="*/ 247303 w 304800"/>
                <a:gd name="T9" fmla="*/ 103797 h 552450"/>
                <a:gd name="T10" fmla="*/ 158911 w 304800"/>
                <a:gd name="T11" fmla="*/ 7404 h 552450"/>
                <a:gd name="T12" fmla="*/ 101285 w 304800"/>
                <a:gd name="T13" fmla="*/ 58458 h 552450"/>
                <a:gd name="T14" fmla="*/ 7368 w 304800"/>
                <a:gd name="T15" fmla="*/ 171234 h 552450"/>
                <a:gd name="T16" fmla="*/ 151100 w 304800"/>
                <a:gd name="T17" fmla="*/ 549090 h 5524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4800"/>
                <a:gd name="T28" fmla="*/ 0 h 552450"/>
                <a:gd name="T29" fmla="*/ 304800 w 304800"/>
                <a:gd name="T30" fmla="*/ 552450 h 55245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4800" h="552450">
                  <a:moveTo>
                    <a:pt x="151196" y="549090"/>
                  </a:moveTo>
                  <a:cubicBezTo>
                    <a:pt x="151863" y="560235"/>
                    <a:pt x="186533" y="544233"/>
                    <a:pt x="234254" y="539946"/>
                  </a:cubicBezTo>
                  <a:lnTo>
                    <a:pt x="229110" y="539280"/>
                  </a:lnTo>
                  <a:cubicBezTo>
                    <a:pt x="276830" y="534993"/>
                    <a:pt x="299976" y="495750"/>
                    <a:pt x="299976" y="495750"/>
                  </a:cubicBezTo>
                  <a:lnTo>
                    <a:pt x="247303" y="103797"/>
                  </a:lnTo>
                  <a:cubicBezTo>
                    <a:pt x="243302" y="52552"/>
                    <a:pt x="206631" y="3117"/>
                    <a:pt x="158911" y="7404"/>
                  </a:cubicBezTo>
                  <a:lnTo>
                    <a:pt x="101285" y="58458"/>
                  </a:lnTo>
                  <a:cubicBezTo>
                    <a:pt x="53564" y="62744"/>
                    <a:pt x="3368" y="119989"/>
                    <a:pt x="7368" y="171234"/>
                  </a:cubicBezTo>
                  <a:lnTo>
                    <a:pt x="151100" y="549090"/>
                  </a:lnTo>
                  <a:close/>
                </a:path>
              </a:pathLst>
            </a:custGeom>
            <a:solidFill>
              <a:srgbClr val="EDE5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7" name="Freeform: Shape 232">
              <a:extLst>
                <a:ext uri="{FF2B5EF4-FFF2-40B4-BE49-F238E27FC236}">
                  <a16:creationId xmlns:a16="http://schemas.microsoft.com/office/drawing/2014/main" id="{40977B26-EB18-0D5D-F22A-39D6A7C45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1494" y="3151007"/>
              <a:ext cx="133350" cy="123825"/>
            </a:xfrm>
            <a:custGeom>
              <a:avLst/>
              <a:gdLst>
                <a:gd name="T0" fmla="*/ 111171 w 133350"/>
                <a:gd name="T1" fmla="*/ 66538 h 123825"/>
                <a:gd name="T2" fmla="*/ 106028 w 133350"/>
                <a:gd name="T3" fmla="*/ 7864 h 123825"/>
                <a:gd name="T4" fmla="*/ 24494 w 133350"/>
                <a:gd name="T5" fmla="*/ 73492 h 123825"/>
                <a:gd name="T6" fmla="*/ 25446 w 133350"/>
                <a:gd name="T7" fmla="*/ 115306 h 123825"/>
                <a:gd name="T8" fmla="*/ 111171 w 133350"/>
                <a:gd name="T9" fmla="*/ 66538 h 1238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350"/>
                <a:gd name="T16" fmla="*/ 0 h 123825"/>
                <a:gd name="T17" fmla="*/ 133350 w 133350"/>
                <a:gd name="T18" fmla="*/ 123825 h 1238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350" h="123825">
                  <a:moveTo>
                    <a:pt x="111171" y="66538"/>
                  </a:moveTo>
                  <a:cubicBezTo>
                    <a:pt x="140222" y="43202"/>
                    <a:pt x="123173" y="15294"/>
                    <a:pt x="106028" y="7864"/>
                  </a:cubicBezTo>
                  <a:cubicBezTo>
                    <a:pt x="88883" y="340"/>
                    <a:pt x="53926" y="53775"/>
                    <a:pt x="24494" y="73492"/>
                  </a:cubicBezTo>
                  <a:cubicBezTo>
                    <a:pt x="-4938" y="93208"/>
                    <a:pt x="8396" y="107877"/>
                    <a:pt x="25446" y="115306"/>
                  </a:cubicBezTo>
                  <a:cubicBezTo>
                    <a:pt x="42591" y="122831"/>
                    <a:pt x="70595" y="99019"/>
                    <a:pt x="111171" y="66538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8" name="Freeform: Shape 233">
              <a:extLst>
                <a:ext uri="{FF2B5EF4-FFF2-40B4-BE49-F238E27FC236}">
                  <a16:creationId xmlns:a16="http://schemas.microsoft.com/office/drawing/2014/main" id="{5A731AE7-87EA-76B0-8058-D985B3B17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5081" y="3205448"/>
              <a:ext cx="504825" cy="238125"/>
            </a:xfrm>
            <a:custGeom>
              <a:avLst/>
              <a:gdLst>
                <a:gd name="T0" fmla="*/ 501485 w 504825"/>
                <a:gd name="T1" fmla="*/ 51625 h 238125"/>
                <a:gd name="T2" fmla="*/ 439287 w 504825"/>
                <a:gd name="T3" fmla="*/ 7144 h 238125"/>
                <a:gd name="T4" fmla="*/ 40856 w 504825"/>
                <a:gd name="T5" fmla="*/ 126397 h 238125"/>
                <a:gd name="T6" fmla="*/ 43238 w 504825"/>
                <a:gd name="T7" fmla="*/ 182118 h 238125"/>
                <a:gd name="T8" fmla="*/ 132106 w 504825"/>
                <a:gd name="T9" fmla="*/ 233744 h 238125"/>
                <a:gd name="T10" fmla="*/ 501485 w 504825"/>
                <a:gd name="T11" fmla="*/ 51625 h 2381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04825"/>
                <a:gd name="T19" fmla="*/ 0 h 238125"/>
                <a:gd name="T20" fmla="*/ 504825 w 504825"/>
                <a:gd name="T21" fmla="*/ 238125 h 2381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04825" h="238125">
                  <a:moveTo>
                    <a:pt x="501485" y="51625"/>
                  </a:moveTo>
                  <a:cubicBezTo>
                    <a:pt x="467481" y="30766"/>
                    <a:pt x="439287" y="7144"/>
                    <a:pt x="439287" y="7144"/>
                  </a:cubicBezTo>
                  <a:lnTo>
                    <a:pt x="40856" y="126397"/>
                  </a:lnTo>
                  <a:cubicBezTo>
                    <a:pt x="-16103" y="143446"/>
                    <a:pt x="9138" y="161354"/>
                    <a:pt x="43238" y="182118"/>
                  </a:cubicBezTo>
                  <a:lnTo>
                    <a:pt x="132106" y="233744"/>
                  </a:lnTo>
                  <a:cubicBezTo>
                    <a:pt x="215545" y="203645"/>
                    <a:pt x="501485" y="51625"/>
                    <a:pt x="501485" y="51625"/>
                  </a:cubicBezTo>
                  <a:close/>
                </a:path>
              </a:pathLst>
            </a:custGeom>
            <a:solidFill>
              <a:srgbClr val="EDE5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9" name="Freeform: Shape 234">
              <a:extLst>
                <a:ext uri="{FF2B5EF4-FFF2-40B4-BE49-F238E27FC236}">
                  <a16:creationId xmlns:a16="http://schemas.microsoft.com/office/drawing/2014/main" id="{82172884-984D-4AAA-A28C-5C28D16D18A2}"/>
                </a:ext>
              </a:extLst>
            </p:cNvPr>
            <p:cNvSpPr/>
            <p:nvPr/>
          </p:nvSpPr>
          <p:spPr>
            <a:xfrm>
              <a:off x="5483170" y="2853837"/>
              <a:ext cx="580172" cy="589566"/>
            </a:xfrm>
            <a:custGeom>
              <a:avLst/>
              <a:gdLst>
                <a:gd name="connsiteX0" fmla="*/ 237587 w 581025"/>
                <a:gd name="connsiteY0" fmla="*/ 512507 h 590550"/>
                <a:gd name="connsiteX1" fmla="*/ 208346 w 581025"/>
                <a:gd name="connsiteY1" fmla="*/ 131602 h 590550"/>
                <a:gd name="connsiteX2" fmla="*/ 210060 w 581025"/>
                <a:gd name="connsiteY2" fmla="*/ 25303 h 590550"/>
                <a:gd name="connsiteX3" fmla="*/ 158911 w 581025"/>
                <a:gd name="connsiteY3" fmla="*/ 7396 h 590550"/>
                <a:gd name="connsiteX4" fmla="*/ 101285 w 581025"/>
                <a:gd name="connsiteY4" fmla="*/ 58450 h 590550"/>
                <a:gd name="connsiteX5" fmla="*/ 7368 w 581025"/>
                <a:gd name="connsiteY5" fmla="*/ 171226 h 590550"/>
                <a:gd name="connsiteX6" fmla="*/ 123287 w 581025"/>
                <a:gd name="connsiteY6" fmla="*/ 476026 h 590550"/>
                <a:gd name="connsiteX7" fmla="*/ 113477 w 581025"/>
                <a:gd name="connsiteY7" fmla="*/ 478979 h 590550"/>
                <a:gd name="connsiteX8" fmla="*/ 115858 w 581025"/>
                <a:gd name="connsiteY8" fmla="*/ 534700 h 590550"/>
                <a:gd name="connsiteX9" fmla="*/ 204726 w 581025"/>
                <a:gd name="connsiteY9" fmla="*/ 586325 h 590550"/>
                <a:gd name="connsiteX10" fmla="*/ 574106 w 581025"/>
                <a:gd name="connsiteY10" fmla="*/ 404207 h 590550"/>
                <a:gd name="connsiteX11" fmla="*/ 556865 w 581025"/>
                <a:gd name="connsiteY11" fmla="*/ 388586 h 590550"/>
                <a:gd name="connsiteX12" fmla="*/ 237587 w 581025"/>
                <a:gd name="connsiteY12" fmla="*/ 512507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1025" h="590550">
                  <a:moveTo>
                    <a:pt x="237587" y="512507"/>
                  </a:moveTo>
                  <a:cubicBezTo>
                    <a:pt x="189486" y="467453"/>
                    <a:pt x="209679" y="170083"/>
                    <a:pt x="208346" y="131602"/>
                  </a:cubicBezTo>
                  <a:cubicBezTo>
                    <a:pt x="206726" y="88835"/>
                    <a:pt x="209203" y="68070"/>
                    <a:pt x="210060" y="25303"/>
                  </a:cubicBezTo>
                  <a:cubicBezTo>
                    <a:pt x="195773" y="12825"/>
                    <a:pt x="178247" y="5681"/>
                    <a:pt x="158911" y="7396"/>
                  </a:cubicBezTo>
                  <a:lnTo>
                    <a:pt x="101285" y="58450"/>
                  </a:lnTo>
                  <a:cubicBezTo>
                    <a:pt x="53564" y="62736"/>
                    <a:pt x="3368" y="119981"/>
                    <a:pt x="7368" y="171226"/>
                  </a:cubicBezTo>
                  <a:lnTo>
                    <a:pt x="123287" y="476026"/>
                  </a:lnTo>
                  <a:lnTo>
                    <a:pt x="113477" y="478979"/>
                  </a:lnTo>
                  <a:cubicBezTo>
                    <a:pt x="56517" y="496028"/>
                    <a:pt x="81758" y="513935"/>
                    <a:pt x="115858" y="534700"/>
                  </a:cubicBezTo>
                  <a:lnTo>
                    <a:pt x="204726" y="586325"/>
                  </a:lnTo>
                  <a:cubicBezTo>
                    <a:pt x="288165" y="556226"/>
                    <a:pt x="574106" y="404207"/>
                    <a:pt x="574106" y="404207"/>
                  </a:cubicBezTo>
                  <a:cubicBezTo>
                    <a:pt x="559342" y="395159"/>
                    <a:pt x="567629" y="396587"/>
                    <a:pt x="556865" y="388586"/>
                  </a:cubicBezTo>
                  <a:cubicBezTo>
                    <a:pt x="548293" y="391634"/>
                    <a:pt x="269401" y="542320"/>
                    <a:pt x="237587" y="51250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260" name="Freeform: Shape 235">
              <a:extLst>
                <a:ext uri="{FF2B5EF4-FFF2-40B4-BE49-F238E27FC236}">
                  <a16:creationId xmlns:a16="http://schemas.microsoft.com/office/drawing/2014/main" id="{8C4908EC-BCCB-50F1-061D-B484F04164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0540" y="3484530"/>
              <a:ext cx="238125" cy="819150"/>
            </a:xfrm>
            <a:custGeom>
              <a:avLst/>
              <a:gdLst>
                <a:gd name="T0" fmla="*/ 96246 w 238125"/>
                <a:gd name="T1" fmla="*/ 752000 h 819150"/>
                <a:gd name="T2" fmla="*/ 229215 w 238125"/>
                <a:gd name="T3" fmla="*/ 817817 h 819150"/>
                <a:gd name="T4" fmla="*/ 203402 w 238125"/>
                <a:gd name="T5" fmla="*/ 64485 h 819150"/>
                <a:gd name="T6" fmla="*/ 19570 w 238125"/>
                <a:gd name="T7" fmla="*/ 92488 h 819150"/>
                <a:gd name="T8" fmla="*/ 96246 w 238125"/>
                <a:gd name="T9" fmla="*/ 752000 h 8191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8125"/>
                <a:gd name="T16" fmla="*/ 0 h 819150"/>
                <a:gd name="T17" fmla="*/ 238125 w 238125"/>
                <a:gd name="T18" fmla="*/ 819150 h 8191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8125" h="819150">
                  <a:moveTo>
                    <a:pt x="96246" y="752000"/>
                  </a:moveTo>
                  <a:cubicBezTo>
                    <a:pt x="110248" y="746951"/>
                    <a:pt x="227691" y="826485"/>
                    <a:pt x="229215" y="817817"/>
                  </a:cubicBezTo>
                  <a:cubicBezTo>
                    <a:pt x="235597" y="780289"/>
                    <a:pt x="242931" y="207265"/>
                    <a:pt x="203402" y="64485"/>
                  </a:cubicBezTo>
                  <a:cubicBezTo>
                    <a:pt x="173684" y="-42767"/>
                    <a:pt x="33762" y="20289"/>
                    <a:pt x="19570" y="92488"/>
                  </a:cubicBezTo>
                  <a:cubicBezTo>
                    <a:pt x="-32437" y="356426"/>
                    <a:pt x="95579" y="741712"/>
                    <a:pt x="96246" y="752000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61" name="Freeform: Shape 236">
              <a:extLst>
                <a:ext uri="{FF2B5EF4-FFF2-40B4-BE49-F238E27FC236}">
                  <a16:creationId xmlns:a16="http://schemas.microsoft.com/office/drawing/2014/main" id="{D7E98FA6-79A9-B143-EE6F-221B755CA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2458" y="4772451"/>
              <a:ext cx="219075" cy="114300"/>
            </a:xfrm>
            <a:custGeom>
              <a:avLst/>
              <a:gdLst>
                <a:gd name="T0" fmla="*/ 17095 w 219075"/>
                <a:gd name="T1" fmla="*/ 29673 h 114300"/>
                <a:gd name="T2" fmla="*/ 35002 w 219075"/>
                <a:gd name="T3" fmla="*/ 109398 h 114300"/>
                <a:gd name="T4" fmla="*/ 216549 w 219075"/>
                <a:gd name="T5" fmla="*/ 96539 h 114300"/>
                <a:gd name="T6" fmla="*/ 89866 w 219075"/>
                <a:gd name="T7" fmla="*/ 26054 h 114300"/>
                <a:gd name="T8" fmla="*/ 17190 w 219075"/>
                <a:gd name="T9" fmla="*/ 29769 h 114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9075"/>
                <a:gd name="T16" fmla="*/ 0 h 114300"/>
                <a:gd name="T17" fmla="*/ 219075 w 219075"/>
                <a:gd name="T18" fmla="*/ 114300 h 1143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9075" h="114300">
                  <a:moveTo>
                    <a:pt x="17095" y="29673"/>
                  </a:moveTo>
                  <a:cubicBezTo>
                    <a:pt x="16714" y="47866"/>
                    <a:pt x="-14242" y="108159"/>
                    <a:pt x="35002" y="109398"/>
                  </a:cubicBezTo>
                  <a:cubicBezTo>
                    <a:pt x="156351" y="112446"/>
                    <a:pt x="226455" y="110731"/>
                    <a:pt x="216549" y="96539"/>
                  </a:cubicBezTo>
                  <a:cubicBezTo>
                    <a:pt x="188926" y="57010"/>
                    <a:pt x="93772" y="83966"/>
                    <a:pt x="89866" y="26054"/>
                  </a:cubicBezTo>
                  <a:cubicBezTo>
                    <a:pt x="87485" y="-8617"/>
                    <a:pt x="17667" y="11576"/>
                    <a:pt x="17190" y="297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62" name="Freeform: Shape 237">
              <a:extLst>
                <a:ext uri="{FF2B5EF4-FFF2-40B4-BE49-F238E27FC236}">
                  <a16:creationId xmlns:a16="http://schemas.microsoft.com/office/drawing/2014/main" id="{1C32C952-CDE5-2866-ED92-E9A77367D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3974" y="4075652"/>
              <a:ext cx="152400" cy="647700"/>
            </a:xfrm>
            <a:custGeom>
              <a:avLst/>
              <a:gdLst>
                <a:gd name="T0" fmla="*/ 126319 w 152400"/>
                <a:gd name="T1" fmla="*/ 649415 h 647700"/>
                <a:gd name="T2" fmla="*/ 44785 w 152400"/>
                <a:gd name="T3" fmla="*/ 649415 h 647700"/>
                <a:gd name="T4" fmla="*/ 9161 w 152400"/>
                <a:gd name="T5" fmla="*/ 285083 h 647700"/>
                <a:gd name="T6" fmla="*/ 7257 w 152400"/>
                <a:gd name="T7" fmla="*/ 110680 h 647700"/>
                <a:gd name="T8" fmla="*/ 30783 w 152400"/>
                <a:gd name="T9" fmla="*/ 7144 h 647700"/>
                <a:gd name="T10" fmla="*/ 148703 w 152400"/>
                <a:gd name="T11" fmla="*/ 169831 h 647700"/>
                <a:gd name="T12" fmla="*/ 141845 w 152400"/>
                <a:gd name="T13" fmla="*/ 314516 h 647700"/>
                <a:gd name="T14" fmla="*/ 126319 w 152400"/>
                <a:gd name="T15" fmla="*/ 649510 h 6477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2400"/>
                <a:gd name="T25" fmla="*/ 0 h 647700"/>
                <a:gd name="T26" fmla="*/ 152400 w 152400"/>
                <a:gd name="T27" fmla="*/ 647700 h 6477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2400" h="647700">
                  <a:moveTo>
                    <a:pt x="126319" y="649415"/>
                  </a:moveTo>
                  <a:lnTo>
                    <a:pt x="44785" y="649415"/>
                  </a:lnTo>
                  <a:cubicBezTo>
                    <a:pt x="36498" y="562070"/>
                    <a:pt x="23544" y="426244"/>
                    <a:pt x="9161" y="285083"/>
                  </a:cubicBezTo>
                  <a:cubicBezTo>
                    <a:pt x="7447" y="268319"/>
                    <a:pt x="6876" y="127635"/>
                    <a:pt x="7257" y="110680"/>
                  </a:cubicBezTo>
                  <a:cubicBezTo>
                    <a:pt x="8114" y="69913"/>
                    <a:pt x="13924" y="45244"/>
                    <a:pt x="30783" y="7144"/>
                  </a:cubicBezTo>
                  <a:cubicBezTo>
                    <a:pt x="76503" y="28861"/>
                    <a:pt x="102126" y="191548"/>
                    <a:pt x="148703" y="169831"/>
                  </a:cubicBezTo>
                  <a:cubicBezTo>
                    <a:pt x="146702" y="182309"/>
                    <a:pt x="142226" y="310801"/>
                    <a:pt x="141845" y="314516"/>
                  </a:cubicBezTo>
                  <a:cubicBezTo>
                    <a:pt x="130510" y="425196"/>
                    <a:pt x="138606" y="517589"/>
                    <a:pt x="126319" y="649510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63" name="Freeform: Shape 238">
              <a:extLst>
                <a:ext uri="{FF2B5EF4-FFF2-40B4-BE49-F238E27FC236}">
                  <a16:creationId xmlns:a16="http://schemas.microsoft.com/office/drawing/2014/main" id="{68FB20BE-E82D-E9BE-E522-65122DB72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7509" y="4775519"/>
              <a:ext cx="142875" cy="123825"/>
            </a:xfrm>
            <a:custGeom>
              <a:avLst/>
              <a:gdLst>
                <a:gd name="T0" fmla="*/ 115067 w 142875"/>
                <a:gd name="T1" fmla="*/ 40130 h 123825"/>
                <a:gd name="T2" fmla="*/ 126021 w 142875"/>
                <a:gd name="T3" fmla="*/ 122522 h 123825"/>
                <a:gd name="T4" fmla="*/ 8388 w 142875"/>
                <a:gd name="T5" fmla="*/ 108234 h 123825"/>
                <a:gd name="T6" fmla="*/ 45630 w 142875"/>
                <a:gd name="T7" fmla="*/ 22985 h 123825"/>
                <a:gd name="T8" fmla="*/ 115163 w 142875"/>
                <a:gd name="T9" fmla="*/ 40130 h 1238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2875"/>
                <a:gd name="T16" fmla="*/ 0 h 123825"/>
                <a:gd name="T17" fmla="*/ 142875 w 142875"/>
                <a:gd name="T18" fmla="*/ 123825 h 1238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2875" h="123825">
                  <a:moveTo>
                    <a:pt x="115067" y="40130"/>
                  </a:moveTo>
                  <a:cubicBezTo>
                    <a:pt x="115639" y="59085"/>
                    <a:pt x="172694" y="120998"/>
                    <a:pt x="126021" y="122522"/>
                  </a:cubicBezTo>
                  <a:cubicBezTo>
                    <a:pt x="10769" y="126332"/>
                    <a:pt x="2958" y="125570"/>
                    <a:pt x="8388" y="108234"/>
                  </a:cubicBezTo>
                  <a:cubicBezTo>
                    <a:pt x="21056" y="67277"/>
                    <a:pt x="42392" y="83565"/>
                    <a:pt x="45630" y="22985"/>
                  </a:cubicBezTo>
                  <a:cubicBezTo>
                    <a:pt x="47535" y="-13114"/>
                    <a:pt x="114591" y="21176"/>
                    <a:pt x="115163" y="401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64" name="Freeform: Shape 239">
              <a:extLst>
                <a:ext uri="{FF2B5EF4-FFF2-40B4-BE49-F238E27FC236}">
                  <a16:creationId xmlns:a16="http://schemas.microsoft.com/office/drawing/2014/main" id="{CE1F528E-9A30-E95A-4776-6594445303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0977" y="3548479"/>
              <a:ext cx="304800" cy="742950"/>
            </a:xfrm>
            <a:custGeom>
              <a:avLst/>
              <a:gdLst>
                <a:gd name="T0" fmla="*/ 38730 w 304800"/>
                <a:gd name="T1" fmla="*/ 678907 h 742950"/>
                <a:gd name="T2" fmla="*/ 168937 w 304800"/>
                <a:gd name="T3" fmla="*/ 742153 h 742950"/>
                <a:gd name="T4" fmla="*/ 281332 w 304800"/>
                <a:gd name="T5" fmla="*/ 191703 h 742950"/>
                <a:gd name="T6" fmla="*/ 36540 w 304800"/>
                <a:gd name="T7" fmla="*/ 20634 h 742950"/>
                <a:gd name="T8" fmla="*/ 38635 w 304800"/>
                <a:gd name="T9" fmla="*/ 678907 h 7429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800"/>
                <a:gd name="T16" fmla="*/ 0 h 742950"/>
                <a:gd name="T17" fmla="*/ 304800 w 304800"/>
                <a:gd name="T18" fmla="*/ 742950 h 7429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800" h="742950">
                  <a:moveTo>
                    <a:pt x="38730" y="678907"/>
                  </a:moveTo>
                  <a:cubicBezTo>
                    <a:pt x="52923" y="674811"/>
                    <a:pt x="167032" y="750630"/>
                    <a:pt x="168937" y="742153"/>
                  </a:cubicBezTo>
                  <a:cubicBezTo>
                    <a:pt x="177510" y="705100"/>
                    <a:pt x="226754" y="196846"/>
                    <a:pt x="281332" y="191703"/>
                  </a:cubicBezTo>
                  <a:cubicBezTo>
                    <a:pt x="385155" y="181892"/>
                    <a:pt x="54923" y="-50423"/>
                    <a:pt x="36540" y="20634"/>
                  </a:cubicBezTo>
                  <a:cubicBezTo>
                    <a:pt x="-30802" y="280571"/>
                    <a:pt x="38635" y="668620"/>
                    <a:pt x="38635" y="678907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65" name="Freeform: Shape 240">
              <a:extLst>
                <a:ext uri="{FF2B5EF4-FFF2-40B4-BE49-F238E27FC236}">
                  <a16:creationId xmlns:a16="http://schemas.microsoft.com/office/drawing/2014/main" id="{9F53EA99-71A4-EB86-292A-9A70B82180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1263" y="3484461"/>
              <a:ext cx="428625" cy="819150"/>
            </a:xfrm>
            <a:custGeom>
              <a:avLst/>
              <a:gdLst>
                <a:gd name="T0" fmla="*/ 36444 w 428625"/>
                <a:gd name="T1" fmla="*/ 84652 h 819150"/>
                <a:gd name="T2" fmla="*/ 201894 w 428625"/>
                <a:gd name="T3" fmla="*/ 126943 h 819150"/>
                <a:gd name="T4" fmla="*/ 208942 w 428625"/>
                <a:gd name="T5" fmla="*/ 92462 h 819150"/>
                <a:gd name="T6" fmla="*/ 392775 w 428625"/>
                <a:gd name="T7" fmla="*/ 64459 h 819150"/>
                <a:gd name="T8" fmla="*/ 418587 w 428625"/>
                <a:gd name="T9" fmla="*/ 817791 h 819150"/>
                <a:gd name="T10" fmla="*/ 285618 w 428625"/>
                <a:gd name="T11" fmla="*/ 751974 h 819150"/>
                <a:gd name="T12" fmla="*/ 217229 w 428625"/>
                <a:gd name="T13" fmla="*/ 460223 h 819150"/>
                <a:gd name="T14" fmla="*/ 168842 w 428625"/>
                <a:gd name="T15" fmla="*/ 806171 h 819150"/>
                <a:gd name="T16" fmla="*/ 38635 w 428625"/>
                <a:gd name="T17" fmla="*/ 742925 h 819150"/>
                <a:gd name="T18" fmla="*/ 36540 w 428625"/>
                <a:gd name="T19" fmla="*/ 84652 h 81915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28625"/>
                <a:gd name="T31" fmla="*/ 0 h 819150"/>
                <a:gd name="T32" fmla="*/ 428625 w 428625"/>
                <a:gd name="T33" fmla="*/ 819150 h 81915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28625" h="819150">
                  <a:moveTo>
                    <a:pt x="36444" y="84652"/>
                  </a:moveTo>
                  <a:cubicBezTo>
                    <a:pt x="45493" y="49600"/>
                    <a:pt x="130551" y="77508"/>
                    <a:pt x="201894" y="126943"/>
                  </a:cubicBezTo>
                  <a:cubicBezTo>
                    <a:pt x="203703" y="111512"/>
                    <a:pt x="205990" y="107226"/>
                    <a:pt x="208942" y="92462"/>
                  </a:cubicBezTo>
                  <a:cubicBezTo>
                    <a:pt x="223134" y="20358"/>
                    <a:pt x="363057" y="-42793"/>
                    <a:pt x="392775" y="64459"/>
                  </a:cubicBezTo>
                  <a:cubicBezTo>
                    <a:pt x="432303" y="207239"/>
                    <a:pt x="424969" y="780263"/>
                    <a:pt x="418587" y="817791"/>
                  </a:cubicBezTo>
                  <a:cubicBezTo>
                    <a:pt x="417063" y="826364"/>
                    <a:pt x="299620" y="746925"/>
                    <a:pt x="285618" y="751974"/>
                  </a:cubicBezTo>
                  <a:cubicBezTo>
                    <a:pt x="285237" y="746163"/>
                    <a:pt x="243423" y="618052"/>
                    <a:pt x="217229" y="460223"/>
                  </a:cubicBezTo>
                  <a:cubicBezTo>
                    <a:pt x="192083" y="607860"/>
                    <a:pt x="173795" y="784835"/>
                    <a:pt x="168842" y="806171"/>
                  </a:cubicBezTo>
                  <a:cubicBezTo>
                    <a:pt x="166842" y="814648"/>
                    <a:pt x="52827" y="738829"/>
                    <a:pt x="38635" y="742925"/>
                  </a:cubicBezTo>
                  <a:cubicBezTo>
                    <a:pt x="38635" y="732638"/>
                    <a:pt x="-30802" y="344684"/>
                    <a:pt x="36540" y="84652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66" name="Freeform: Shape 241">
              <a:extLst>
                <a:ext uri="{FF2B5EF4-FFF2-40B4-BE49-F238E27FC236}">
                  <a16:creationId xmlns:a16="http://schemas.microsoft.com/office/drawing/2014/main" id="{4F9A8952-874A-CDA0-77A2-B15D54A416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1443" y="3938302"/>
              <a:ext cx="133350" cy="790575"/>
            </a:xfrm>
            <a:custGeom>
              <a:avLst/>
              <a:gdLst>
                <a:gd name="T0" fmla="*/ 7239 w 133350"/>
                <a:gd name="T1" fmla="*/ 8572 h 790575"/>
                <a:gd name="T2" fmla="*/ 8096 w 133350"/>
                <a:gd name="T3" fmla="*/ 7144 h 790575"/>
                <a:gd name="T4" fmla="*/ 89345 w 133350"/>
                <a:gd name="T5" fmla="*/ 285941 h 790575"/>
                <a:gd name="T6" fmla="*/ 69533 w 133350"/>
                <a:gd name="T7" fmla="*/ 495300 h 790575"/>
                <a:gd name="T8" fmla="*/ 127635 w 133350"/>
                <a:gd name="T9" fmla="*/ 786860 h 790575"/>
                <a:gd name="T10" fmla="*/ 106299 w 133350"/>
                <a:gd name="T11" fmla="*/ 786860 h 790575"/>
                <a:gd name="T12" fmla="*/ 54864 w 133350"/>
                <a:gd name="T13" fmla="*/ 456343 h 790575"/>
                <a:gd name="T14" fmla="*/ 75248 w 133350"/>
                <a:gd name="T15" fmla="*/ 298228 h 790575"/>
                <a:gd name="T16" fmla="*/ 7144 w 133350"/>
                <a:gd name="T17" fmla="*/ 8572 h 7905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3350"/>
                <a:gd name="T28" fmla="*/ 0 h 790575"/>
                <a:gd name="T29" fmla="*/ 133350 w 133350"/>
                <a:gd name="T30" fmla="*/ 790575 h 7905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3350" h="790575">
                  <a:moveTo>
                    <a:pt x="7239" y="8572"/>
                  </a:moveTo>
                  <a:cubicBezTo>
                    <a:pt x="7525" y="8096"/>
                    <a:pt x="7906" y="7620"/>
                    <a:pt x="8096" y="7144"/>
                  </a:cubicBezTo>
                  <a:cubicBezTo>
                    <a:pt x="37052" y="58769"/>
                    <a:pt x="78200" y="214503"/>
                    <a:pt x="89345" y="285941"/>
                  </a:cubicBezTo>
                  <a:cubicBezTo>
                    <a:pt x="102966" y="373285"/>
                    <a:pt x="54864" y="395383"/>
                    <a:pt x="69533" y="495300"/>
                  </a:cubicBezTo>
                  <a:cubicBezTo>
                    <a:pt x="79915" y="565785"/>
                    <a:pt x="117539" y="716280"/>
                    <a:pt x="127635" y="786860"/>
                  </a:cubicBezTo>
                  <a:lnTo>
                    <a:pt x="106299" y="786860"/>
                  </a:lnTo>
                  <a:cubicBezTo>
                    <a:pt x="85820" y="656749"/>
                    <a:pt x="68294" y="566261"/>
                    <a:pt x="54864" y="456343"/>
                  </a:cubicBezTo>
                  <a:cubicBezTo>
                    <a:pt x="54483" y="453199"/>
                    <a:pt x="71914" y="337661"/>
                    <a:pt x="75248" y="298228"/>
                  </a:cubicBezTo>
                  <a:cubicBezTo>
                    <a:pt x="74867" y="292322"/>
                    <a:pt x="33433" y="165449"/>
                    <a:pt x="7144" y="857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67" name="Freeform: Shape 242">
              <a:extLst>
                <a:ext uri="{FF2B5EF4-FFF2-40B4-BE49-F238E27FC236}">
                  <a16:creationId xmlns:a16="http://schemas.microsoft.com/office/drawing/2014/main" id="{D2131246-E463-0412-8AA4-05E0B8DFB4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1123" y="3484461"/>
              <a:ext cx="409575" cy="1238250"/>
            </a:xfrm>
            <a:custGeom>
              <a:avLst/>
              <a:gdLst>
                <a:gd name="T0" fmla="*/ 30774 w 409575"/>
                <a:gd name="T1" fmla="*/ 686727 h 1238250"/>
                <a:gd name="T2" fmla="*/ 36584 w 409575"/>
                <a:gd name="T3" fmla="*/ 84652 h 1238250"/>
                <a:gd name="T4" fmla="*/ 202034 w 409575"/>
                <a:gd name="T5" fmla="*/ 126943 h 1238250"/>
                <a:gd name="T6" fmla="*/ 209082 w 409575"/>
                <a:gd name="T7" fmla="*/ 92462 h 1238250"/>
                <a:gd name="T8" fmla="*/ 392915 w 409575"/>
                <a:gd name="T9" fmla="*/ 64459 h 1238250"/>
                <a:gd name="T10" fmla="*/ 408155 w 409575"/>
                <a:gd name="T11" fmla="*/ 158756 h 1238250"/>
                <a:gd name="T12" fmla="*/ 45348 w 409575"/>
                <a:gd name="T13" fmla="*/ 284867 h 1238250"/>
                <a:gd name="T14" fmla="*/ 75161 w 409575"/>
                <a:gd name="T15" fmla="*/ 909136 h 1238250"/>
                <a:gd name="T16" fmla="*/ 107832 w 409575"/>
                <a:gd name="T17" fmla="*/ 1240511 h 1238250"/>
                <a:gd name="T18" fmla="*/ 67731 w 409575"/>
                <a:gd name="T19" fmla="*/ 1240511 h 1238250"/>
                <a:gd name="T20" fmla="*/ 32108 w 409575"/>
                <a:gd name="T21" fmla="*/ 876179 h 1238250"/>
                <a:gd name="T22" fmla="*/ 30203 w 409575"/>
                <a:gd name="T23" fmla="*/ 701777 h 1238250"/>
                <a:gd name="T24" fmla="*/ 30774 w 409575"/>
                <a:gd name="T25" fmla="*/ 686632 h 123825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09575"/>
                <a:gd name="T40" fmla="*/ 0 h 1238250"/>
                <a:gd name="T41" fmla="*/ 409575 w 409575"/>
                <a:gd name="T42" fmla="*/ 1238250 h 123825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09575" h="1238250">
                  <a:moveTo>
                    <a:pt x="30774" y="686727"/>
                  </a:moveTo>
                  <a:cubicBezTo>
                    <a:pt x="14677" y="568236"/>
                    <a:pt x="-15993" y="287534"/>
                    <a:pt x="36584" y="84652"/>
                  </a:cubicBezTo>
                  <a:cubicBezTo>
                    <a:pt x="45633" y="49600"/>
                    <a:pt x="130691" y="77508"/>
                    <a:pt x="202034" y="126943"/>
                  </a:cubicBezTo>
                  <a:cubicBezTo>
                    <a:pt x="203843" y="111512"/>
                    <a:pt x="206130" y="107226"/>
                    <a:pt x="209082" y="92462"/>
                  </a:cubicBezTo>
                  <a:cubicBezTo>
                    <a:pt x="223274" y="20358"/>
                    <a:pt x="363197" y="-42793"/>
                    <a:pt x="392915" y="64459"/>
                  </a:cubicBezTo>
                  <a:cubicBezTo>
                    <a:pt x="403107" y="101416"/>
                    <a:pt x="403392" y="80842"/>
                    <a:pt x="408155" y="158756"/>
                  </a:cubicBezTo>
                  <a:cubicBezTo>
                    <a:pt x="217369" y="225717"/>
                    <a:pt x="61635" y="120656"/>
                    <a:pt x="45348" y="284867"/>
                  </a:cubicBezTo>
                  <a:cubicBezTo>
                    <a:pt x="30203" y="437267"/>
                    <a:pt x="65445" y="615480"/>
                    <a:pt x="75161" y="909136"/>
                  </a:cubicBezTo>
                  <a:cubicBezTo>
                    <a:pt x="78971" y="1022198"/>
                    <a:pt x="68398" y="1135831"/>
                    <a:pt x="107832" y="1240511"/>
                  </a:cubicBezTo>
                  <a:lnTo>
                    <a:pt x="67731" y="1240511"/>
                  </a:lnTo>
                  <a:cubicBezTo>
                    <a:pt x="59444" y="1153167"/>
                    <a:pt x="46490" y="1017340"/>
                    <a:pt x="32108" y="876179"/>
                  </a:cubicBezTo>
                  <a:cubicBezTo>
                    <a:pt x="30393" y="859415"/>
                    <a:pt x="29822" y="718731"/>
                    <a:pt x="30203" y="701777"/>
                  </a:cubicBezTo>
                  <a:cubicBezTo>
                    <a:pt x="30298" y="696443"/>
                    <a:pt x="30489" y="691490"/>
                    <a:pt x="30774" y="68663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68" name="Freeform: Shape 243">
              <a:extLst>
                <a:ext uri="{FF2B5EF4-FFF2-40B4-BE49-F238E27FC236}">
                  <a16:creationId xmlns:a16="http://schemas.microsoft.com/office/drawing/2014/main" id="{0350ABD9-CC15-8FB1-9A93-2485C19EA8AF}"/>
                </a:ext>
              </a:extLst>
            </p:cNvPr>
            <p:cNvSpPr/>
            <p:nvPr/>
          </p:nvSpPr>
          <p:spPr>
            <a:xfrm>
              <a:off x="5198847" y="2786622"/>
              <a:ext cx="505250" cy="808494"/>
            </a:xfrm>
            <a:custGeom>
              <a:avLst/>
              <a:gdLst>
                <a:gd name="connsiteX0" fmla="*/ 499416 w 504825"/>
                <a:gd name="connsiteY0" fmla="*/ 111507 h 809625"/>
                <a:gd name="connsiteX1" fmla="*/ 369876 w 504825"/>
                <a:gd name="connsiteY1" fmla="*/ 20257 h 809625"/>
                <a:gd name="connsiteX2" fmla="*/ 363304 w 504825"/>
                <a:gd name="connsiteY2" fmla="*/ 19114 h 809625"/>
                <a:gd name="connsiteX3" fmla="*/ 363304 w 504825"/>
                <a:gd name="connsiteY3" fmla="*/ 19114 h 809625"/>
                <a:gd name="connsiteX4" fmla="*/ 162898 w 504825"/>
                <a:gd name="connsiteY4" fmla="*/ 14161 h 809625"/>
                <a:gd name="connsiteX5" fmla="*/ 162898 w 504825"/>
                <a:gd name="connsiteY5" fmla="*/ 14352 h 809625"/>
                <a:gd name="connsiteX6" fmla="*/ 157945 w 504825"/>
                <a:gd name="connsiteY6" fmla="*/ 15018 h 809625"/>
                <a:gd name="connsiteX7" fmla="*/ 25452 w 504825"/>
                <a:gd name="connsiteY7" fmla="*/ 78455 h 809625"/>
                <a:gd name="connsiteX8" fmla="*/ 23166 w 504825"/>
                <a:gd name="connsiteY8" fmla="*/ 492888 h 809625"/>
                <a:gd name="connsiteX9" fmla="*/ 56122 w 504825"/>
                <a:gd name="connsiteY9" fmla="*/ 802831 h 809625"/>
                <a:gd name="connsiteX10" fmla="*/ 439027 w 504825"/>
                <a:gd name="connsiteY10" fmla="*/ 795687 h 809625"/>
                <a:gd name="connsiteX11" fmla="*/ 499416 w 504825"/>
                <a:gd name="connsiteY11" fmla="*/ 111507 h 80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4825" h="809625">
                  <a:moveTo>
                    <a:pt x="499416" y="111507"/>
                  </a:moveTo>
                  <a:cubicBezTo>
                    <a:pt x="487510" y="62167"/>
                    <a:pt x="394546" y="24639"/>
                    <a:pt x="369876" y="20257"/>
                  </a:cubicBezTo>
                  <a:cubicBezTo>
                    <a:pt x="367685" y="19876"/>
                    <a:pt x="365494" y="19495"/>
                    <a:pt x="363304" y="19114"/>
                  </a:cubicBezTo>
                  <a:lnTo>
                    <a:pt x="363304" y="19114"/>
                  </a:lnTo>
                  <a:cubicBezTo>
                    <a:pt x="299772" y="8160"/>
                    <a:pt x="226715" y="1207"/>
                    <a:pt x="162898" y="14161"/>
                  </a:cubicBezTo>
                  <a:lnTo>
                    <a:pt x="162898" y="14352"/>
                  </a:lnTo>
                  <a:cubicBezTo>
                    <a:pt x="161278" y="14542"/>
                    <a:pt x="159659" y="14637"/>
                    <a:pt x="157945" y="15018"/>
                  </a:cubicBezTo>
                  <a:cubicBezTo>
                    <a:pt x="114320" y="24639"/>
                    <a:pt x="53455" y="44070"/>
                    <a:pt x="25452" y="78455"/>
                  </a:cubicBezTo>
                  <a:cubicBezTo>
                    <a:pt x="25452" y="78455"/>
                    <a:pt x="-14172" y="127318"/>
                    <a:pt x="23166" y="492888"/>
                  </a:cubicBezTo>
                  <a:cubicBezTo>
                    <a:pt x="33643" y="595662"/>
                    <a:pt x="55646" y="581470"/>
                    <a:pt x="56122" y="802831"/>
                  </a:cubicBezTo>
                  <a:cubicBezTo>
                    <a:pt x="110891" y="817785"/>
                    <a:pt x="422263" y="800450"/>
                    <a:pt x="439027" y="795687"/>
                  </a:cubicBezTo>
                  <a:cubicBezTo>
                    <a:pt x="465602" y="342202"/>
                    <a:pt x="499797" y="113316"/>
                    <a:pt x="499416" y="11150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269" name="Freeform: Shape 244">
              <a:extLst>
                <a:ext uri="{FF2B5EF4-FFF2-40B4-BE49-F238E27FC236}">
                  <a16:creationId xmlns:a16="http://schemas.microsoft.com/office/drawing/2014/main" id="{1FD38DDD-348F-16D5-2B53-305C9907E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9201" y="2849132"/>
              <a:ext cx="419100" cy="752475"/>
            </a:xfrm>
            <a:custGeom>
              <a:avLst/>
              <a:gdLst>
                <a:gd name="T0" fmla="*/ 215857 w 419100"/>
                <a:gd name="T1" fmla="*/ 691406 h 752475"/>
                <a:gd name="T2" fmla="*/ 121178 w 419100"/>
                <a:gd name="T3" fmla="*/ 582440 h 752475"/>
                <a:gd name="T4" fmla="*/ 108510 w 419100"/>
                <a:gd name="T5" fmla="*/ 261924 h 752475"/>
                <a:gd name="T6" fmla="*/ 103843 w 419100"/>
                <a:gd name="T7" fmla="*/ 11226 h 752475"/>
                <a:gd name="T8" fmla="*/ 25452 w 419100"/>
                <a:gd name="T9" fmla="*/ 15417 h 752475"/>
                <a:gd name="T10" fmla="*/ 23166 w 419100"/>
                <a:gd name="T11" fmla="*/ 429850 h 752475"/>
                <a:gd name="T12" fmla="*/ 56122 w 419100"/>
                <a:gd name="T13" fmla="*/ 739793 h 752475"/>
                <a:gd name="T14" fmla="*/ 412643 w 419100"/>
                <a:gd name="T15" fmla="*/ 735602 h 752475"/>
                <a:gd name="T16" fmla="*/ 215761 w 419100"/>
                <a:gd name="T17" fmla="*/ 691406 h 7524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9100"/>
                <a:gd name="T28" fmla="*/ 0 h 752475"/>
                <a:gd name="T29" fmla="*/ 419100 w 419100"/>
                <a:gd name="T30" fmla="*/ 752475 h 7524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9100" h="752475">
                  <a:moveTo>
                    <a:pt x="215857" y="691406"/>
                  </a:moveTo>
                  <a:cubicBezTo>
                    <a:pt x="162517" y="682738"/>
                    <a:pt x="135942" y="630160"/>
                    <a:pt x="121178" y="582440"/>
                  </a:cubicBezTo>
                  <a:cubicBezTo>
                    <a:pt x="90031" y="481951"/>
                    <a:pt x="28690" y="344982"/>
                    <a:pt x="108510" y="261924"/>
                  </a:cubicBezTo>
                  <a:cubicBezTo>
                    <a:pt x="180900" y="186581"/>
                    <a:pt x="105081" y="115620"/>
                    <a:pt x="103843" y="11226"/>
                  </a:cubicBezTo>
                  <a:cubicBezTo>
                    <a:pt x="73077" y="22275"/>
                    <a:pt x="42883" y="-6015"/>
                    <a:pt x="25452" y="15417"/>
                  </a:cubicBezTo>
                  <a:cubicBezTo>
                    <a:pt x="25452" y="15417"/>
                    <a:pt x="-14172" y="64280"/>
                    <a:pt x="23166" y="429850"/>
                  </a:cubicBezTo>
                  <a:cubicBezTo>
                    <a:pt x="33643" y="532624"/>
                    <a:pt x="55646" y="518432"/>
                    <a:pt x="56122" y="739793"/>
                  </a:cubicBezTo>
                  <a:cubicBezTo>
                    <a:pt x="102509" y="752461"/>
                    <a:pt x="333205" y="741984"/>
                    <a:pt x="412643" y="735602"/>
                  </a:cubicBezTo>
                  <a:cubicBezTo>
                    <a:pt x="346444" y="726744"/>
                    <a:pt x="281389" y="701979"/>
                    <a:pt x="215761" y="691406"/>
                  </a:cubicBezTo>
                  <a:close/>
                </a:path>
              </a:pathLst>
            </a:custGeom>
            <a:solidFill>
              <a:srgbClr val="EDE5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70" name="Freeform: Shape 245">
              <a:extLst>
                <a:ext uri="{FF2B5EF4-FFF2-40B4-BE49-F238E27FC236}">
                  <a16:creationId xmlns:a16="http://schemas.microsoft.com/office/drawing/2014/main" id="{432AAE72-52E6-1CEE-80F8-0764AB81A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2560" y="3552920"/>
              <a:ext cx="428625" cy="66675"/>
            </a:xfrm>
            <a:custGeom>
              <a:avLst/>
              <a:gdLst>
                <a:gd name="T0" fmla="*/ 421862 w 428625"/>
                <a:gd name="T1" fmla="*/ 34290 h 66675"/>
                <a:gd name="T2" fmla="*/ 405670 w 428625"/>
                <a:gd name="T3" fmla="*/ 61436 h 66675"/>
                <a:gd name="T4" fmla="*/ 23336 w 428625"/>
                <a:gd name="T5" fmla="*/ 61436 h 66675"/>
                <a:gd name="T6" fmla="*/ 7144 w 428625"/>
                <a:gd name="T7" fmla="*/ 34290 h 66675"/>
                <a:gd name="T8" fmla="*/ 7144 w 428625"/>
                <a:gd name="T9" fmla="*/ 34290 h 66675"/>
                <a:gd name="T10" fmla="*/ 23336 w 428625"/>
                <a:gd name="T11" fmla="*/ 7144 h 66675"/>
                <a:gd name="T12" fmla="*/ 405670 w 428625"/>
                <a:gd name="T13" fmla="*/ 7144 h 66675"/>
                <a:gd name="T14" fmla="*/ 421862 w 428625"/>
                <a:gd name="T15" fmla="*/ 34290 h 66675"/>
                <a:gd name="T16" fmla="*/ 421862 w 428625"/>
                <a:gd name="T17" fmla="*/ 34290 h 666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28625"/>
                <a:gd name="T28" fmla="*/ 0 h 66675"/>
                <a:gd name="T29" fmla="*/ 428625 w 428625"/>
                <a:gd name="T30" fmla="*/ 66675 h 666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28625" h="66675">
                  <a:moveTo>
                    <a:pt x="421862" y="34290"/>
                  </a:moveTo>
                  <a:cubicBezTo>
                    <a:pt x="421862" y="49244"/>
                    <a:pt x="420624" y="61436"/>
                    <a:pt x="405670" y="61436"/>
                  </a:cubicBezTo>
                  <a:lnTo>
                    <a:pt x="23336" y="61436"/>
                  </a:lnTo>
                  <a:cubicBezTo>
                    <a:pt x="8382" y="61436"/>
                    <a:pt x="7144" y="49244"/>
                    <a:pt x="7144" y="34290"/>
                  </a:cubicBezTo>
                  <a:cubicBezTo>
                    <a:pt x="7144" y="19336"/>
                    <a:pt x="8287" y="7144"/>
                    <a:pt x="23336" y="7144"/>
                  </a:cubicBezTo>
                  <a:lnTo>
                    <a:pt x="405670" y="7144"/>
                  </a:lnTo>
                  <a:cubicBezTo>
                    <a:pt x="420624" y="7144"/>
                    <a:pt x="421862" y="19336"/>
                    <a:pt x="421862" y="34290"/>
                  </a:cubicBezTo>
                  <a:close/>
                </a:path>
              </a:pathLst>
            </a:custGeom>
            <a:solidFill>
              <a:srgbClr val="FA69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71" name="Freeform: Shape 246">
              <a:extLst>
                <a:ext uri="{FF2B5EF4-FFF2-40B4-BE49-F238E27FC236}">
                  <a16:creationId xmlns:a16="http://schemas.microsoft.com/office/drawing/2014/main" id="{71AFB9F1-6CB5-9B83-1D91-C629D72BD972}"/>
                </a:ext>
              </a:extLst>
            </p:cNvPr>
            <p:cNvSpPr/>
            <p:nvPr/>
          </p:nvSpPr>
          <p:spPr>
            <a:xfrm>
              <a:off x="5006737" y="2815429"/>
              <a:ext cx="409195" cy="485863"/>
            </a:xfrm>
            <a:custGeom>
              <a:avLst/>
              <a:gdLst>
                <a:gd name="connsiteX0" fmla="*/ 8370 w 409575"/>
                <a:gd name="connsiteY0" fmla="*/ 382881 h 485775"/>
                <a:gd name="connsiteX1" fmla="*/ 67902 w 409575"/>
                <a:gd name="connsiteY1" fmla="*/ 441460 h 485775"/>
                <a:gd name="connsiteX2" fmla="*/ 65235 w 409575"/>
                <a:gd name="connsiteY2" fmla="*/ 437078 h 485775"/>
                <a:gd name="connsiteX3" fmla="*/ 143721 w 409575"/>
                <a:gd name="connsiteY3" fmla="*/ 486418 h 485775"/>
                <a:gd name="connsiteX4" fmla="*/ 381274 w 409575"/>
                <a:gd name="connsiteY4" fmla="*/ 197810 h 485775"/>
                <a:gd name="connsiteX5" fmla="*/ 389085 w 409575"/>
                <a:gd name="connsiteY5" fmla="*/ 68365 h 485775"/>
                <a:gd name="connsiteX6" fmla="*/ 356985 w 409575"/>
                <a:gd name="connsiteY6" fmla="*/ 34075 h 485775"/>
                <a:gd name="connsiteX7" fmla="*/ 210205 w 409575"/>
                <a:gd name="connsiteY7" fmla="*/ 32551 h 485775"/>
                <a:gd name="connsiteX8" fmla="*/ 8275 w 409575"/>
                <a:gd name="connsiteY8" fmla="*/ 382786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9575" h="485775">
                  <a:moveTo>
                    <a:pt x="8370" y="382881"/>
                  </a:moveTo>
                  <a:cubicBezTo>
                    <a:pt x="179" y="390406"/>
                    <a:pt x="34469" y="407170"/>
                    <a:pt x="67902" y="441460"/>
                  </a:cubicBezTo>
                  <a:lnTo>
                    <a:pt x="65235" y="437078"/>
                  </a:lnTo>
                  <a:cubicBezTo>
                    <a:pt x="98763" y="471368"/>
                    <a:pt x="143721" y="486418"/>
                    <a:pt x="143721" y="486418"/>
                  </a:cubicBezTo>
                  <a:lnTo>
                    <a:pt x="381274" y="197810"/>
                  </a:lnTo>
                  <a:cubicBezTo>
                    <a:pt x="418422" y="162377"/>
                    <a:pt x="422613" y="102655"/>
                    <a:pt x="389085" y="68365"/>
                  </a:cubicBezTo>
                  <a:lnTo>
                    <a:pt x="356985" y="34075"/>
                  </a:lnTo>
                  <a:cubicBezTo>
                    <a:pt x="323457" y="-215"/>
                    <a:pt x="247448" y="-2882"/>
                    <a:pt x="210205" y="32551"/>
                  </a:cubicBezTo>
                  <a:lnTo>
                    <a:pt x="8275" y="38278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272" name="Freeform: Shape 247">
              <a:extLst>
                <a:ext uri="{FF2B5EF4-FFF2-40B4-BE49-F238E27FC236}">
                  <a16:creationId xmlns:a16="http://schemas.microsoft.com/office/drawing/2014/main" id="{386FA8C6-4708-27EB-5F07-4F12004B2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6201" y="3557484"/>
              <a:ext cx="133350" cy="114300"/>
            </a:xfrm>
            <a:custGeom>
              <a:avLst/>
              <a:gdLst>
                <a:gd name="T0" fmla="*/ 72458 w 133350"/>
                <a:gd name="T1" fmla="*/ 103545 h 114300"/>
                <a:gd name="T2" fmla="*/ 128941 w 133350"/>
                <a:gd name="T3" fmla="*/ 86781 h 114300"/>
                <a:gd name="T4" fmla="*/ 48360 w 133350"/>
                <a:gd name="T5" fmla="*/ 19916 h 114300"/>
                <a:gd name="T6" fmla="*/ 7498 w 133350"/>
                <a:gd name="T7" fmla="*/ 29250 h 114300"/>
                <a:gd name="T8" fmla="*/ 72458 w 133350"/>
                <a:gd name="T9" fmla="*/ 103450 h 114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3350"/>
                <a:gd name="T16" fmla="*/ 0 h 114300"/>
                <a:gd name="T17" fmla="*/ 133350 w 133350"/>
                <a:gd name="T18" fmla="*/ 114300 h 1143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3350" h="114300">
                  <a:moveTo>
                    <a:pt x="72458" y="103545"/>
                  </a:moveTo>
                  <a:cubicBezTo>
                    <a:pt x="101224" y="127358"/>
                    <a:pt x="125036" y="105069"/>
                    <a:pt x="128941" y="86781"/>
                  </a:cubicBezTo>
                  <a:cubicBezTo>
                    <a:pt x="132847" y="68493"/>
                    <a:pt x="73601" y="44871"/>
                    <a:pt x="48360" y="19916"/>
                  </a:cubicBezTo>
                  <a:cubicBezTo>
                    <a:pt x="23118" y="-4945"/>
                    <a:pt x="11498" y="11057"/>
                    <a:pt x="7498" y="29250"/>
                  </a:cubicBezTo>
                  <a:cubicBezTo>
                    <a:pt x="3592" y="47538"/>
                    <a:pt x="32453" y="70303"/>
                    <a:pt x="72458" y="103450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73" name="Freeform: Shape 248">
              <a:extLst>
                <a:ext uri="{FF2B5EF4-FFF2-40B4-BE49-F238E27FC236}">
                  <a16:creationId xmlns:a16="http://schemas.microsoft.com/office/drawing/2014/main" id="{8EBDD49F-53AA-7C4D-3714-5E7D6688780C}"/>
                </a:ext>
              </a:extLst>
            </p:cNvPr>
            <p:cNvSpPr/>
            <p:nvPr/>
          </p:nvSpPr>
          <p:spPr>
            <a:xfrm>
              <a:off x="4964473" y="3170704"/>
              <a:ext cx="295849" cy="476262"/>
            </a:xfrm>
            <a:custGeom>
              <a:avLst/>
              <a:gdLst>
                <a:gd name="connsiteX0" fmla="*/ 259366 w 295275"/>
                <a:gd name="connsiteY0" fmla="*/ 472293 h 476250"/>
                <a:gd name="connsiteX1" fmla="*/ 290608 w 295275"/>
                <a:gd name="connsiteY1" fmla="*/ 402475 h 476250"/>
                <a:gd name="connsiteX2" fmla="*/ 159829 w 295275"/>
                <a:gd name="connsiteY2" fmla="*/ 35858 h 476250"/>
                <a:gd name="connsiteX3" fmla="*/ 39910 w 295275"/>
                <a:gd name="connsiteY3" fmla="*/ 49383 h 476250"/>
                <a:gd name="connsiteX4" fmla="*/ 7144 w 295275"/>
                <a:gd name="connsiteY4" fmla="*/ 146729 h 476250"/>
                <a:gd name="connsiteX5" fmla="*/ 259366 w 295275"/>
                <a:gd name="connsiteY5" fmla="*/ 472293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275" h="476250">
                  <a:moveTo>
                    <a:pt x="259366" y="472293"/>
                  </a:moveTo>
                  <a:cubicBezTo>
                    <a:pt x="272986" y="434765"/>
                    <a:pt x="290608" y="402475"/>
                    <a:pt x="290608" y="402475"/>
                  </a:cubicBezTo>
                  <a:lnTo>
                    <a:pt x="159829" y="35858"/>
                  </a:lnTo>
                  <a:cubicBezTo>
                    <a:pt x="131731" y="-16530"/>
                    <a:pt x="53530" y="11759"/>
                    <a:pt x="39910" y="49383"/>
                  </a:cubicBezTo>
                  <a:lnTo>
                    <a:pt x="7144" y="146729"/>
                  </a:lnTo>
                  <a:cubicBezTo>
                    <a:pt x="53340" y="222453"/>
                    <a:pt x="259366" y="472293"/>
                    <a:pt x="259366" y="47229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+mn-lt"/>
                <a:cs typeface="+mn-cs"/>
              </a:endParaRPr>
            </a:p>
          </p:txBody>
        </p:sp>
        <p:sp>
          <p:nvSpPr>
            <p:cNvPr id="274" name="Freeform: Shape 249">
              <a:extLst>
                <a:ext uri="{FF2B5EF4-FFF2-40B4-BE49-F238E27FC236}">
                  <a16:creationId xmlns:a16="http://schemas.microsoft.com/office/drawing/2014/main" id="{B1552657-43C8-1FB1-88E8-4183EBE9B2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6834" y="2607438"/>
              <a:ext cx="228600" cy="219075"/>
            </a:xfrm>
            <a:custGeom>
              <a:avLst/>
              <a:gdLst>
                <a:gd name="T0" fmla="*/ 226814 w 228600"/>
                <a:gd name="T1" fmla="*/ 184816 h 219075"/>
                <a:gd name="T2" fmla="*/ 122230 w 228600"/>
                <a:gd name="T3" fmla="*/ 219106 h 219075"/>
                <a:gd name="T4" fmla="*/ 13740 w 228600"/>
                <a:gd name="T5" fmla="*/ 183578 h 219075"/>
                <a:gd name="T6" fmla="*/ 64032 w 228600"/>
                <a:gd name="T7" fmla="*/ 84613 h 219075"/>
                <a:gd name="T8" fmla="*/ 196144 w 228600"/>
                <a:gd name="T9" fmla="*/ 32797 h 219075"/>
                <a:gd name="T10" fmla="*/ 226814 w 228600"/>
                <a:gd name="T11" fmla="*/ 184911 h 2190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8600"/>
                <a:gd name="T19" fmla="*/ 0 h 219075"/>
                <a:gd name="T20" fmla="*/ 228600 w 228600"/>
                <a:gd name="T21" fmla="*/ 219075 h 21907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8600" h="219075">
                  <a:moveTo>
                    <a:pt x="226814" y="184816"/>
                  </a:moveTo>
                  <a:cubicBezTo>
                    <a:pt x="250436" y="232155"/>
                    <a:pt x="160997" y="217201"/>
                    <a:pt x="122230" y="219106"/>
                  </a:cubicBezTo>
                  <a:cubicBezTo>
                    <a:pt x="83463" y="221011"/>
                    <a:pt x="-19788" y="223773"/>
                    <a:pt x="13740" y="183578"/>
                  </a:cubicBezTo>
                  <a:cubicBezTo>
                    <a:pt x="26027" y="168814"/>
                    <a:pt x="81558" y="133095"/>
                    <a:pt x="64032" y="84613"/>
                  </a:cubicBezTo>
                  <a:cubicBezTo>
                    <a:pt x="37933" y="12223"/>
                    <a:pt x="192524" y="-18924"/>
                    <a:pt x="196144" y="32797"/>
                  </a:cubicBezTo>
                  <a:cubicBezTo>
                    <a:pt x="199001" y="73850"/>
                    <a:pt x="188238" y="107568"/>
                    <a:pt x="226814" y="184911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75" name="Freeform: Shape 250">
              <a:extLst>
                <a:ext uri="{FF2B5EF4-FFF2-40B4-BE49-F238E27FC236}">
                  <a16:creationId xmlns:a16="http://schemas.microsoft.com/office/drawing/2014/main" id="{6F88881B-BB77-C847-DF85-983B69B65A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8071" y="2474269"/>
              <a:ext cx="200025" cy="276225"/>
            </a:xfrm>
            <a:custGeom>
              <a:avLst/>
              <a:gdLst>
                <a:gd name="T0" fmla="*/ 8603 w 200025"/>
                <a:gd name="T1" fmla="*/ 127866 h 276225"/>
                <a:gd name="T2" fmla="*/ 65371 w 200025"/>
                <a:gd name="T3" fmla="*/ 259121 h 276225"/>
                <a:gd name="T4" fmla="*/ 198150 w 200025"/>
                <a:gd name="T5" fmla="*/ 228069 h 276225"/>
                <a:gd name="T6" fmla="*/ 150716 w 200025"/>
                <a:gd name="T7" fmla="*/ 8423 h 276225"/>
                <a:gd name="T8" fmla="*/ 8698 w 200025"/>
                <a:gd name="T9" fmla="*/ 127961 h 276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0025"/>
                <a:gd name="T16" fmla="*/ 0 h 276225"/>
                <a:gd name="T17" fmla="*/ 200025 w 200025"/>
                <a:gd name="T18" fmla="*/ 276225 h 2762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0025" h="276225">
                  <a:moveTo>
                    <a:pt x="8603" y="127866"/>
                  </a:moveTo>
                  <a:cubicBezTo>
                    <a:pt x="4221" y="167681"/>
                    <a:pt x="6221" y="230736"/>
                    <a:pt x="65371" y="259121"/>
                  </a:cubicBezTo>
                  <a:cubicBezTo>
                    <a:pt x="134333" y="292077"/>
                    <a:pt x="200531" y="261788"/>
                    <a:pt x="198150" y="228069"/>
                  </a:cubicBezTo>
                  <a:cubicBezTo>
                    <a:pt x="193102" y="159870"/>
                    <a:pt x="198531" y="14519"/>
                    <a:pt x="150716" y="8423"/>
                  </a:cubicBezTo>
                  <a:cubicBezTo>
                    <a:pt x="68991" y="-2055"/>
                    <a:pt x="16985" y="53095"/>
                    <a:pt x="8698" y="127961"/>
                  </a:cubicBezTo>
                  <a:close/>
                </a:path>
              </a:pathLst>
            </a:custGeom>
            <a:solidFill>
              <a:srgbClr val="FFBB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76" name="Freeform: Shape 251">
              <a:extLst>
                <a:ext uri="{FF2B5EF4-FFF2-40B4-BE49-F238E27FC236}">
                  <a16:creationId xmlns:a16="http://schemas.microsoft.com/office/drawing/2014/main" id="{971521DB-4683-F8AB-9C2D-28BA8D10E1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2288" y="2416934"/>
              <a:ext cx="257175" cy="200025"/>
            </a:xfrm>
            <a:custGeom>
              <a:avLst/>
              <a:gdLst>
                <a:gd name="T0" fmla="*/ 7144 w 257175"/>
                <a:gd name="T1" fmla="*/ 110334 h 200025"/>
                <a:gd name="T2" fmla="*/ 27146 w 257175"/>
                <a:gd name="T3" fmla="*/ 195964 h 200025"/>
                <a:gd name="T4" fmla="*/ 110871 w 257175"/>
                <a:gd name="T5" fmla="*/ 124622 h 200025"/>
                <a:gd name="T6" fmla="*/ 250031 w 257175"/>
                <a:gd name="T7" fmla="*/ 35754 h 200025"/>
                <a:gd name="T8" fmla="*/ 143256 w 257175"/>
                <a:gd name="T9" fmla="*/ 14894 h 200025"/>
                <a:gd name="T10" fmla="*/ 7239 w 257175"/>
                <a:gd name="T11" fmla="*/ 110429 h 2000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7175"/>
                <a:gd name="T19" fmla="*/ 0 h 200025"/>
                <a:gd name="T20" fmla="*/ 257175 w 257175"/>
                <a:gd name="T21" fmla="*/ 200025 h 2000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7175" h="200025">
                  <a:moveTo>
                    <a:pt x="7144" y="110334"/>
                  </a:moveTo>
                  <a:cubicBezTo>
                    <a:pt x="7144" y="148815"/>
                    <a:pt x="27146" y="195964"/>
                    <a:pt x="27146" y="195964"/>
                  </a:cubicBezTo>
                  <a:cubicBezTo>
                    <a:pt x="46577" y="195964"/>
                    <a:pt x="49054" y="117002"/>
                    <a:pt x="110871" y="124622"/>
                  </a:cubicBezTo>
                  <a:cubicBezTo>
                    <a:pt x="252698" y="142243"/>
                    <a:pt x="240221" y="58328"/>
                    <a:pt x="250031" y="35754"/>
                  </a:cubicBezTo>
                  <a:cubicBezTo>
                    <a:pt x="251841" y="31467"/>
                    <a:pt x="220218" y="57756"/>
                    <a:pt x="143256" y="14894"/>
                  </a:cubicBezTo>
                  <a:cubicBezTo>
                    <a:pt x="80581" y="-19968"/>
                    <a:pt x="7239" y="71853"/>
                    <a:pt x="7239" y="110429"/>
                  </a:cubicBezTo>
                  <a:close/>
                </a:path>
              </a:pathLst>
            </a:custGeom>
            <a:solidFill>
              <a:srgbClr val="0F38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77" name="Freeform: Shape 252">
              <a:extLst>
                <a:ext uri="{FF2B5EF4-FFF2-40B4-BE49-F238E27FC236}">
                  <a16:creationId xmlns:a16="http://schemas.microsoft.com/office/drawing/2014/main" id="{8896C44D-FEC1-57B8-6685-95BCEA9D0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0857" y="2795206"/>
              <a:ext cx="161925" cy="114300"/>
            </a:xfrm>
            <a:custGeom>
              <a:avLst/>
              <a:gdLst>
                <a:gd name="T0" fmla="*/ 7144 w 161925"/>
                <a:gd name="T1" fmla="*/ 21717 h 114300"/>
                <a:gd name="T2" fmla="*/ 114871 w 161925"/>
                <a:gd name="T3" fmla="*/ 109347 h 114300"/>
                <a:gd name="T4" fmla="*/ 158686 w 161925"/>
                <a:gd name="T5" fmla="*/ 40100 h 114300"/>
                <a:gd name="T6" fmla="*/ 7144 w 161925"/>
                <a:gd name="T7" fmla="*/ 7144 h 114300"/>
                <a:gd name="T8" fmla="*/ 7144 w 161925"/>
                <a:gd name="T9" fmla="*/ 21717 h 114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925"/>
                <a:gd name="T16" fmla="*/ 0 h 114300"/>
                <a:gd name="T17" fmla="*/ 161925 w 161925"/>
                <a:gd name="T18" fmla="*/ 114300 h 1143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925" h="114300">
                  <a:moveTo>
                    <a:pt x="7144" y="21717"/>
                  </a:moveTo>
                  <a:lnTo>
                    <a:pt x="114871" y="109347"/>
                  </a:lnTo>
                  <a:lnTo>
                    <a:pt x="158686" y="40100"/>
                  </a:lnTo>
                  <a:lnTo>
                    <a:pt x="7144" y="7144"/>
                  </a:lnTo>
                  <a:lnTo>
                    <a:pt x="7144" y="21717"/>
                  </a:lnTo>
                  <a:close/>
                </a:path>
              </a:pathLst>
            </a:custGeom>
            <a:solidFill>
              <a:srgbClr val="EDE5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78" name="Freeform: Shape 253">
              <a:extLst>
                <a:ext uri="{FF2B5EF4-FFF2-40B4-BE49-F238E27FC236}">
                  <a16:creationId xmlns:a16="http://schemas.microsoft.com/office/drawing/2014/main" id="{715868E6-BE60-CFE3-AE8F-967A1D8334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0588" y="2795206"/>
              <a:ext cx="104775" cy="104775"/>
            </a:xfrm>
            <a:custGeom>
              <a:avLst/>
              <a:gdLst>
                <a:gd name="T0" fmla="*/ 103918 w 104775"/>
                <a:gd name="T1" fmla="*/ 21717 h 104775"/>
                <a:gd name="T2" fmla="*/ 51054 w 104775"/>
                <a:gd name="T3" fmla="*/ 98393 h 104775"/>
                <a:gd name="T4" fmla="*/ 7144 w 104775"/>
                <a:gd name="T5" fmla="*/ 40100 h 104775"/>
                <a:gd name="T6" fmla="*/ 103918 w 104775"/>
                <a:gd name="T7" fmla="*/ 7144 h 104775"/>
                <a:gd name="T8" fmla="*/ 103918 w 104775"/>
                <a:gd name="T9" fmla="*/ 21717 h 1047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4775"/>
                <a:gd name="T16" fmla="*/ 0 h 104775"/>
                <a:gd name="T17" fmla="*/ 104775 w 104775"/>
                <a:gd name="T18" fmla="*/ 104775 h 1047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4775" h="104775">
                  <a:moveTo>
                    <a:pt x="103918" y="21717"/>
                  </a:moveTo>
                  <a:lnTo>
                    <a:pt x="51054" y="98393"/>
                  </a:lnTo>
                  <a:lnTo>
                    <a:pt x="7144" y="40100"/>
                  </a:lnTo>
                  <a:lnTo>
                    <a:pt x="103918" y="7144"/>
                  </a:lnTo>
                  <a:lnTo>
                    <a:pt x="103918" y="21717"/>
                  </a:lnTo>
                  <a:close/>
                </a:path>
              </a:pathLst>
            </a:custGeom>
            <a:solidFill>
              <a:srgbClr val="EDE5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79" name="Freeform: Shape 254">
              <a:extLst>
                <a:ext uri="{FF2B5EF4-FFF2-40B4-BE49-F238E27FC236}">
                  <a16:creationId xmlns:a16="http://schemas.microsoft.com/office/drawing/2014/main" id="{205AFEF8-3B50-F2C8-DCA5-264C363A98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0857" y="2773299"/>
              <a:ext cx="161925" cy="114300"/>
            </a:xfrm>
            <a:custGeom>
              <a:avLst/>
              <a:gdLst>
                <a:gd name="T0" fmla="*/ 7144 w 161925"/>
                <a:gd name="T1" fmla="*/ 43624 h 114300"/>
                <a:gd name="T2" fmla="*/ 114871 w 161925"/>
                <a:gd name="T3" fmla="*/ 109347 h 114300"/>
                <a:gd name="T4" fmla="*/ 158686 w 161925"/>
                <a:gd name="T5" fmla="*/ 40005 h 114300"/>
                <a:gd name="T6" fmla="*/ 7144 w 161925"/>
                <a:gd name="T7" fmla="*/ 7144 h 114300"/>
                <a:gd name="T8" fmla="*/ 7144 w 161925"/>
                <a:gd name="T9" fmla="*/ 43624 h 114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1925"/>
                <a:gd name="T16" fmla="*/ 0 h 114300"/>
                <a:gd name="T17" fmla="*/ 161925 w 161925"/>
                <a:gd name="T18" fmla="*/ 114300 h 1143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1925" h="114300">
                  <a:moveTo>
                    <a:pt x="7144" y="43624"/>
                  </a:moveTo>
                  <a:lnTo>
                    <a:pt x="114871" y="109347"/>
                  </a:lnTo>
                  <a:lnTo>
                    <a:pt x="158686" y="40005"/>
                  </a:lnTo>
                  <a:lnTo>
                    <a:pt x="7144" y="7144"/>
                  </a:lnTo>
                  <a:lnTo>
                    <a:pt x="7144" y="43624"/>
                  </a:lnTo>
                  <a:close/>
                </a:path>
              </a:pathLst>
            </a:custGeom>
            <a:solidFill>
              <a:srgbClr val="EDE5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0" name="Freeform: Shape 255">
              <a:extLst>
                <a:ext uri="{FF2B5EF4-FFF2-40B4-BE49-F238E27FC236}">
                  <a16:creationId xmlns:a16="http://schemas.microsoft.com/office/drawing/2014/main" id="{4D284FF5-DBB6-2DC7-965F-0B82A1022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9635" y="2773299"/>
              <a:ext cx="114300" cy="114300"/>
            </a:xfrm>
            <a:custGeom>
              <a:avLst/>
              <a:gdLst>
                <a:gd name="T0" fmla="*/ 114871 w 114300"/>
                <a:gd name="T1" fmla="*/ 32671 h 114300"/>
                <a:gd name="T2" fmla="*/ 51054 w 114300"/>
                <a:gd name="T3" fmla="*/ 109347 h 114300"/>
                <a:gd name="T4" fmla="*/ 7144 w 114300"/>
                <a:gd name="T5" fmla="*/ 40005 h 114300"/>
                <a:gd name="T6" fmla="*/ 114871 w 114300"/>
                <a:gd name="T7" fmla="*/ 7144 h 114300"/>
                <a:gd name="T8" fmla="*/ 114871 w 114300"/>
                <a:gd name="T9" fmla="*/ 32671 h 1143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300"/>
                <a:gd name="T16" fmla="*/ 0 h 114300"/>
                <a:gd name="T17" fmla="*/ 114300 w 114300"/>
                <a:gd name="T18" fmla="*/ 114300 h 1143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300" h="114300">
                  <a:moveTo>
                    <a:pt x="114871" y="32671"/>
                  </a:moveTo>
                  <a:lnTo>
                    <a:pt x="51054" y="109347"/>
                  </a:lnTo>
                  <a:lnTo>
                    <a:pt x="7144" y="40005"/>
                  </a:lnTo>
                  <a:lnTo>
                    <a:pt x="114871" y="7144"/>
                  </a:lnTo>
                  <a:lnTo>
                    <a:pt x="114871" y="32671"/>
                  </a:lnTo>
                  <a:close/>
                </a:path>
              </a:pathLst>
            </a:custGeom>
            <a:solidFill>
              <a:srgbClr val="EDE5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1" name="Freeform: Shape 256">
              <a:extLst>
                <a:ext uri="{FF2B5EF4-FFF2-40B4-BE49-F238E27FC236}">
                  <a16:creationId xmlns:a16="http://schemas.microsoft.com/office/drawing/2014/main" id="{9C98C8E4-0487-7E19-4591-AA90FD19AC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8875" y="2945225"/>
              <a:ext cx="38100" cy="38100"/>
            </a:xfrm>
            <a:custGeom>
              <a:avLst/>
              <a:gdLst>
                <a:gd name="T0" fmla="*/ 7144 w 38100"/>
                <a:gd name="T1" fmla="*/ 21622 h 38100"/>
                <a:gd name="T2" fmla="*/ 21622 w 38100"/>
                <a:gd name="T3" fmla="*/ 36100 h 38100"/>
                <a:gd name="T4" fmla="*/ 36100 w 38100"/>
                <a:gd name="T5" fmla="*/ 21622 h 38100"/>
                <a:gd name="T6" fmla="*/ 21622 w 38100"/>
                <a:gd name="T7" fmla="*/ 7144 h 38100"/>
                <a:gd name="T8" fmla="*/ 7144 w 38100"/>
                <a:gd name="T9" fmla="*/ 21622 h 38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100"/>
                <a:gd name="T16" fmla="*/ 0 h 38100"/>
                <a:gd name="T17" fmla="*/ 38100 w 38100"/>
                <a:gd name="T18" fmla="*/ 38100 h 38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100" h="38100">
                  <a:moveTo>
                    <a:pt x="7144" y="21622"/>
                  </a:moveTo>
                  <a:cubicBezTo>
                    <a:pt x="7144" y="29623"/>
                    <a:pt x="13621" y="36100"/>
                    <a:pt x="21622" y="36100"/>
                  </a:cubicBezTo>
                  <a:cubicBezTo>
                    <a:pt x="29623" y="36100"/>
                    <a:pt x="36100" y="29623"/>
                    <a:pt x="36100" y="21622"/>
                  </a:cubicBezTo>
                  <a:cubicBezTo>
                    <a:pt x="36100" y="13621"/>
                    <a:pt x="29623" y="7144"/>
                    <a:pt x="21622" y="7144"/>
                  </a:cubicBezTo>
                  <a:cubicBezTo>
                    <a:pt x="13621" y="7144"/>
                    <a:pt x="7144" y="13621"/>
                    <a:pt x="7144" y="21622"/>
                  </a:cubicBezTo>
                  <a:close/>
                </a:path>
              </a:pathLst>
            </a:custGeom>
            <a:solidFill>
              <a:srgbClr val="EDE5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2" name="Freeform: Shape 257">
              <a:extLst>
                <a:ext uri="{FF2B5EF4-FFF2-40B4-BE49-F238E27FC236}">
                  <a16:creationId xmlns:a16="http://schemas.microsoft.com/office/drawing/2014/main" id="{E46C7E92-E5FD-431A-A376-B577CB39E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3353" y="3088672"/>
              <a:ext cx="38100" cy="38100"/>
            </a:xfrm>
            <a:custGeom>
              <a:avLst/>
              <a:gdLst>
                <a:gd name="T0" fmla="*/ 7144 w 38100"/>
                <a:gd name="T1" fmla="*/ 21622 h 38100"/>
                <a:gd name="T2" fmla="*/ 21622 w 38100"/>
                <a:gd name="T3" fmla="*/ 36100 h 38100"/>
                <a:gd name="T4" fmla="*/ 36100 w 38100"/>
                <a:gd name="T5" fmla="*/ 21622 h 38100"/>
                <a:gd name="T6" fmla="*/ 21622 w 38100"/>
                <a:gd name="T7" fmla="*/ 7144 h 38100"/>
                <a:gd name="T8" fmla="*/ 7144 w 38100"/>
                <a:gd name="T9" fmla="*/ 21622 h 38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100"/>
                <a:gd name="T16" fmla="*/ 0 h 38100"/>
                <a:gd name="T17" fmla="*/ 38100 w 38100"/>
                <a:gd name="T18" fmla="*/ 38100 h 38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100" h="38100">
                  <a:moveTo>
                    <a:pt x="7144" y="21622"/>
                  </a:moveTo>
                  <a:cubicBezTo>
                    <a:pt x="7144" y="29623"/>
                    <a:pt x="13621" y="36100"/>
                    <a:pt x="21622" y="36100"/>
                  </a:cubicBezTo>
                  <a:cubicBezTo>
                    <a:pt x="29623" y="36100"/>
                    <a:pt x="36100" y="29623"/>
                    <a:pt x="36100" y="21622"/>
                  </a:cubicBezTo>
                  <a:cubicBezTo>
                    <a:pt x="36100" y="13621"/>
                    <a:pt x="29623" y="7144"/>
                    <a:pt x="21622" y="7144"/>
                  </a:cubicBezTo>
                  <a:cubicBezTo>
                    <a:pt x="13621" y="7144"/>
                    <a:pt x="7144" y="13621"/>
                    <a:pt x="7144" y="21622"/>
                  </a:cubicBezTo>
                  <a:close/>
                </a:path>
              </a:pathLst>
            </a:custGeom>
            <a:solidFill>
              <a:srgbClr val="EDE5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3" name="Freeform: Shape 258">
              <a:extLst>
                <a:ext uri="{FF2B5EF4-FFF2-40B4-BE49-F238E27FC236}">
                  <a16:creationId xmlns:a16="http://schemas.microsoft.com/office/drawing/2014/main" id="{0897A440-F43F-A4FE-DA49-78A1E2376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3353" y="3241453"/>
              <a:ext cx="38100" cy="38100"/>
            </a:xfrm>
            <a:custGeom>
              <a:avLst/>
              <a:gdLst>
                <a:gd name="T0" fmla="*/ 7144 w 38100"/>
                <a:gd name="T1" fmla="*/ 21622 h 38100"/>
                <a:gd name="T2" fmla="*/ 21622 w 38100"/>
                <a:gd name="T3" fmla="*/ 36100 h 38100"/>
                <a:gd name="T4" fmla="*/ 36100 w 38100"/>
                <a:gd name="T5" fmla="*/ 21622 h 38100"/>
                <a:gd name="T6" fmla="*/ 21622 w 38100"/>
                <a:gd name="T7" fmla="*/ 7144 h 38100"/>
                <a:gd name="T8" fmla="*/ 7144 w 38100"/>
                <a:gd name="T9" fmla="*/ 21622 h 38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100"/>
                <a:gd name="T16" fmla="*/ 0 h 38100"/>
                <a:gd name="T17" fmla="*/ 38100 w 38100"/>
                <a:gd name="T18" fmla="*/ 38100 h 38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100" h="38100">
                  <a:moveTo>
                    <a:pt x="7144" y="21622"/>
                  </a:moveTo>
                  <a:cubicBezTo>
                    <a:pt x="7144" y="29623"/>
                    <a:pt x="13621" y="36100"/>
                    <a:pt x="21622" y="36100"/>
                  </a:cubicBezTo>
                  <a:cubicBezTo>
                    <a:pt x="29623" y="36100"/>
                    <a:pt x="36100" y="29623"/>
                    <a:pt x="36100" y="21622"/>
                  </a:cubicBezTo>
                  <a:cubicBezTo>
                    <a:pt x="36100" y="13621"/>
                    <a:pt x="29623" y="7144"/>
                    <a:pt x="21622" y="7144"/>
                  </a:cubicBezTo>
                  <a:cubicBezTo>
                    <a:pt x="13621" y="7144"/>
                    <a:pt x="7144" y="13621"/>
                    <a:pt x="7144" y="21622"/>
                  </a:cubicBezTo>
                  <a:close/>
                </a:path>
              </a:pathLst>
            </a:custGeom>
            <a:solidFill>
              <a:srgbClr val="EDE5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4" name="Freeform: Shape 259">
              <a:extLst>
                <a:ext uri="{FF2B5EF4-FFF2-40B4-BE49-F238E27FC236}">
                  <a16:creationId xmlns:a16="http://schemas.microsoft.com/office/drawing/2014/main" id="{47AE2A85-9A49-B00E-D40D-838599C4CA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3353" y="3405378"/>
              <a:ext cx="38100" cy="38100"/>
            </a:xfrm>
            <a:custGeom>
              <a:avLst/>
              <a:gdLst>
                <a:gd name="T0" fmla="*/ 7144 w 38100"/>
                <a:gd name="T1" fmla="*/ 21622 h 38100"/>
                <a:gd name="T2" fmla="*/ 21622 w 38100"/>
                <a:gd name="T3" fmla="*/ 36100 h 38100"/>
                <a:gd name="T4" fmla="*/ 36100 w 38100"/>
                <a:gd name="T5" fmla="*/ 21622 h 38100"/>
                <a:gd name="T6" fmla="*/ 21622 w 38100"/>
                <a:gd name="T7" fmla="*/ 7144 h 38100"/>
                <a:gd name="T8" fmla="*/ 7144 w 38100"/>
                <a:gd name="T9" fmla="*/ 21622 h 38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100"/>
                <a:gd name="T16" fmla="*/ 0 h 38100"/>
                <a:gd name="T17" fmla="*/ 38100 w 38100"/>
                <a:gd name="T18" fmla="*/ 38100 h 381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100" h="38100">
                  <a:moveTo>
                    <a:pt x="7144" y="21622"/>
                  </a:moveTo>
                  <a:cubicBezTo>
                    <a:pt x="7144" y="29623"/>
                    <a:pt x="13621" y="36100"/>
                    <a:pt x="21622" y="36100"/>
                  </a:cubicBezTo>
                  <a:cubicBezTo>
                    <a:pt x="29623" y="36100"/>
                    <a:pt x="36100" y="29623"/>
                    <a:pt x="36100" y="21622"/>
                  </a:cubicBezTo>
                  <a:cubicBezTo>
                    <a:pt x="36100" y="13621"/>
                    <a:pt x="29623" y="7144"/>
                    <a:pt x="21622" y="7144"/>
                  </a:cubicBezTo>
                  <a:cubicBezTo>
                    <a:pt x="13621" y="7144"/>
                    <a:pt x="7144" y="13621"/>
                    <a:pt x="7144" y="21622"/>
                  </a:cubicBezTo>
                  <a:close/>
                </a:path>
              </a:pathLst>
            </a:custGeom>
            <a:solidFill>
              <a:srgbClr val="EDE5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5" name="Freeform: Shape 260">
              <a:extLst>
                <a:ext uri="{FF2B5EF4-FFF2-40B4-BE49-F238E27FC236}">
                  <a16:creationId xmlns:a16="http://schemas.microsoft.com/office/drawing/2014/main" id="{7CB8B027-C1C8-6B25-EADE-A931AEBC4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9444" y="2044865"/>
              <a:ext cx="504825" cy="400050"/>
            </a:xfrm>
            <a:custGeom>
              <a:avLst/>
              <a:gdLst>
                <a:gd name="T0" fmla="*/ 472053 w 504825"/>
                <a:gd name="T1" fmla="*/ 278187 h 400050"/>
                <a:gd name="T2" fmla="*/ 472053 w 504825"/>
                <a:gd name="T3" fmla="*/ 278187 h 400050"/>
                <a:gd name="T4" fmla="*/ 496913 w 504825"/>
                <a:gd name="T5" fmla="*/ 167792 h 400050"/>
                <a:gd name="T6" fmla="*/ 225736 w 504825"/>
                <a:gd name="T7" fmla="*/ 10249 h 400050"/>
                <a:gd name="T8" fmla="*/ 8661 w 504825"/>
                <a:gd name="T9" fmla="*/ 236563 h 400050"/>
                <a:gd name="T10" fmla="*/ 279838 w 504825"/>
                <a:gd name="T11" fmla="*/ 394106 h 400050"/>
                <a:gd name="T12" fmla="*/ 331845 w 504825"/>
                <a:gd name="T13" fmla="*/ 382200 h 400050"/>
                <a:gd name="T14" fmla="*/ 462718 w 504825"/>
                <a:gd name="T15" fmla="*/ 392582 h 400050"/>
                <a:gd name="T16" fmla="*/ 466719 w 504825"/>
                <a:gd name="T17" fmla="*/ 286283 h 400050"/>
                <a:gd name="T18" fmla="*/ 471957 w 504825"/>
                <a:gd name="T19" fmla="*/ 278187 h 40005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04825"/>
                <a:gd name="T31" fmla="*/ 0 h 400050"/>
                <a:gd name="T32" fmla="*/ 504825 w 504825"/>
                <a:gd name="T33" fmla="*/ 400050 h 40005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04825" h="400050">
                  <a:moveTo>
                    <a:pt x="472053" y="278187"/>
                  </a:moveTo>
                  <a:lnTo>
                    <a:pt x="472053" y="278187"/>
                  </a:lnTo>
                  <a:cubicBezTo>
                    <a:pt x="492912" y="244564"/>
                    <a:pt x="502342" y="206464"/>
                    <a:pt x="496913" y="167792"/>
                  </a:cubicBezTo>
                  <a:cubicBezTo>
                    <a:pt x="481959" y="61779"/>
                    <a:pt x="360610" y="-8801"/>
                    <a:pt x="225736" y="10249"/>
                  </a:cubicBezTo>
                  <a:cubicBezTo>
                    <a:pt x="90957" y="29204"/>
                    <a:pt x="-6293" y="130550"/>
                    <a:pt x="8661" y="236563"/>
                  </a:cubicBezTo>
                  <a:cubicBezTo>
                    <a:pt x="23616" y="342576"/>
                    <a:pt x="144964" y="413156"/>
                    <a:pt x="279838" y="394106"/>
                  </a:cubicBezTo>
                  <a:cubicBezTo>
                    <a:pt x="297936" y="391535"/>
                    <a:pt x="315271" y="387534"/>
                    <a:pt x="331845" y="382200"/>
                  </a:cubicBezTo>
                  <a:lnTo>
                    <a:pt x="462718" y="392582"/>
                  </a:lnTo>
                  <a:cubicBezTo>
                    <a:pt x="435858" y="348672"/>
                    <a:pt x="456241" y="304095"/>
                    <a:pt x="466719" y="286283"/>
                  </a:cubicBezTo>
                  <a:cubicBezTo>
                    <a:pt x="468528" y="283616"/>
                    <a:pt x="470338" y="280949"/>
                    <a:pt x="471957" y="278187"/>
                  </a:cubicBezTo>
                  <a:close/>
                </a:path>
              </a:pathLst>
            </a:custGeom>
            <a:solidFill>
              <a:srgbClr val="6263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6" name="Freeform: Shape 261">
              <a:extLst>
                <a:ext uri="{FF2B5EF4-FFF2-40B4-BE49-F238E27FC236}">
                  <a16:creationId xmlns:a16="http://schemas.microsoft.com/office/drawing/2014/main" id="{5A3A6488-FD82-F18C-D60A-3DB222735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9935" y="1895884"/>
              <a:ext cx="542925" cy="561975"/>
            </a:xfrm>
            <a:custGeom>
              <a:avLst/>
              <a:gdLst>
                <a:gd name="T0" fmla="*/ 296446 w 542925"/>
                <a:gd name="T1" fmla="*/ 500130 h 561975"/>
                <a:gd name="T2" fmla="*/ 542572 w 542925"/>
                <a:gd name="T3" fmla="*/ 262862 h 561975"/>
                <a:gd name="T4" fmla="*/ 344833 w 542925"/>
                <a:gd name="T5" fmla="*/ 17498 h 561975"/>
                <a:gd name="T6" fmla="*/ 47463 w 542925"/>
                <a:gd name="T7" fmla="*/ 107129 h 561975"/>
                <a:gd name="T8" fmla="*/ 87468 w 542925"/>
                <a:gd name="T9" fmla="*/ 418120 h 561975"/>
                <a:gd name="T10" fmla="*/ 128615 w 542925"/>
                <a:gd name="T11" fmla="*/ 452124 h 561975"/>
                <a:gd name="T12" fmla="*/ 200053 w 542925"/>
                <a:gd name="T13" fmla="*/ 562329 h 561975"/>
                <a:gd name="T14" fmla="*/ 286826 w 542925"/>
                <a:gd name="T15" fmla="*/ 500797 h 561975"/>
                <a:gd name="T16" fmla="*/ 296446 w 542925"/>
                <a:gd name="T17" fmla="*/ 500035 h 56197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42925"/>
                <a:gd name="T28" fmla="*/ 0 h 561975"/>
                <a:gd name="T29" fmla="*/ 542925 w 542925"/>
                <a:gd name="T30" fmla="*/ 561975 h 56197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42925" h="561975">
                  <a:moveTo>
                    <a:pt x="296446" y="500130"/>
                  </a:moveTo>
                  <a:cubicBezTo>
                    <a:pt x="493137" y="491462"/>
                    <a:pt x="541239" y="311059"/>
                    <a:pt x="542572" y="262862"/>
                  </a:cubicBezTo>
                  <a:cubicBezTo>
                    <a:pt x="545620" y="155897"/>
                    <a:pt x="507615" y="54551"/>
                    <a:pt x="344833" y="17498"/>
                  </a:cubicBezTo>
                  <a:cubicBezTo>
                    <a:pt x="212055" y="-12696"/>
                    <a:pt x="104041" y="24928"/>
                    <a:pt x="47463" y="107129"/>
                  </a:cubicBezTo>
                  <a:cubicBezTo>
                    <a:pt x="-13212" y="195330"/>
                    <a:pt x="-9687" y="322775"/>
                    <a:pt x="87468" y="418120"/>
                  </a:cubicBezTo>
                  <a:cubicBezTo>
                    <a:pt x="100517" y="430883"/>
                    <a:pt x="114233" y="442218"/>
                    <a:pt x="128615" y="452124"/>
                  </a:cubicBezTo>
                  <a:lnTo>
                    <a:pt x="200053" y="562329"/>
                  </a:lnTo>
                  <a:cubicBezTo>
                    <a:pt x="218531" y="514322"/>
                    <a:pt x="266252" y="503369"/>
                    <a:pt x="286826" y="500797"/>
                  </a:cubicBezTo>
                  <a:cubicBezTo>
                    <a:pt x="290064" y="500606"/>
                    <a:pt x="296446" y="500035"/>
                    <a:pt x="296446" y="500035"/>
                  </a:cubicBezTo>
                  <a:close/>
                </a:path>
              </a:pathLst>
            </a:custGeom>
            <a:solidFill>
              <a:srgbClr val="6263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7" name="Freeform: Shape 262">
              <a:extLst>
                <a:ext uri="{FF2B5EF4-FFF2-40B4-BE49-F238E27FC236}">
                  <a16:creationId xmlns:a16="http://schemas.microsoft.com/office/drawing/2014/main" id="{20D5E3A8-7FB8-D097-7E44-F5B373590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5758" y="2146206"/>
              <a:ext cx="95250" cy="95250"/>
            </a:xfrm>
            <a:custGeom>
              <a:avLst/>
              <a:gdLst>
                <a:gd name="T0" fmla="*/ 7587 w 95250"/>
                <a:gd name="T1" fmla="*/ 57498 h 95250"/>
                <a:gd name="T2" fmla="*/ 57498 w 95250"/>
                <a:gd name="T3" fmla="*/ 95026 h 95250"/>
                <a:gd name="T4" fmla="*/ 95026 w 95250"/>
                <a:gd name="T5" fmla="*/ 45115 h 95250"/>
                <a:gd name="T6" fmla="*/ 45115 w 95250"/>
                <a:gd name="T7" fmla="*/ 7587 h 95250"/>
                <a:gd name="T8" fmla="*/ 7587 w 95250"/>
                <a:gd name="T9" fmla="*/ 57498 h 95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250"/>
                <a:gd name="T16" fmla="*/ 0 h 95250"/>
                <a:gd name="T17" fmla="*/ 95250 w 95250"/>
                <a:gd name="T18" fmla="*/ 95250 h 95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250" h="95250">
                  <a:moveTo>
                    <a:pt x="7587" y="57498"/>
                  </a:moveTo>
                  <a:cubicBezTo>
                    <a:pt x="11016" y="81596"/>
                    <a:pt x="33304" y="98455"/>
                    <a:pt x="57498" y="95026"/>
                  </a:cubicBezTo>
                  <a:cubicBezTo>
                    <a:pt x="81596" y="91597"/>
                    <a:pt x="98455" y="69309"/>
                    <a:pt x="95026" y="45115"/>
                  </a:cubicBezTo>
                  <a:cubicBezTo>
                    <a:pt x="91597" y="21017"/>
                    <a:pt x="69309" y="4158"/>
                    <a:pt x="45115" y="7587"/>
                  </a:cubicBezTo>
                  <a:cubicBezTo>
                    <a:pt x="21017" y="11016"/>
                    <a:pt x="4158" y="33304"/>
                    <a:pt x="7587" y="574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8" name="Freeform: Shape 263">
              <a:extLst>
                <a:ext uri="{FF2B5EF4-FFF2-40B4-BE49-F238E27FC236}">
                  <a16:creationId xmlns:a16="http://schemas.microsoft.com/office/drawing/2014/main" id="{EC206231-E18D-CC5D-6940-04E176DAF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9489" y="2204303"/>
              <a:ext cx="85725" cy="85725"/>
            </a:xfrm>
            <a:custGeom>
              <a:avLst/>
              <a:gdLst>
                <a:gd name="T0" fmla="*/ 7595 w 85725"/>
                <a:gd name="T1" fmla="*/ 48169 h 85725"/>
                <a:gd name="T2" fmla="*/ 48171 w 85725"/>
                <a:gd name="T3" fmla="*/ 78745 h 85725"/>
                <a:gd name="T4" fmla="*/ 78746 w 85725"/>
                <a:gd name="T5" fmla="*/ 38073 h 85725"/>
                <a:gd name="T6" fmla="*/ 38075 w 85725"/>
                <a:gd name="T7" fmla="*/ 7498 h 85725"/>
                <a:gd name="T8" fmla="*/ 7499 w 85725"/>
                <a:gd name="T9" fmla="*/ 48074 h 857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725"/>
                <a:gd name="T16" fmla="*/ 0 h 85725"/>
                <a:gd name="T17" fmla="*/ 85725 w 85725"/>
                <a:gd name="T18" fmla="*/ 85725 h 857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725" h="85725">
                  <a:moveTo>
                    <a:pt x="7595" y="48169"/>
                  </a:moveTo>
                  <a:cubicBezTo>
                    <a:pt x="10357" y="67791"/>
                    <a:pt x="28550" y="81507"/>
                    <a:pt x="48171" y="78745"/>
                  </a:cubicBezTo>
                  <a:cubicBezTo>
                    <a:pt x="67888" y="75982"/>
                    <a:pt x="81509" y="57790"/>
                    <a:pt x="78746" y="38073"/>
                  </a:cubicBezTo>
                  <a:cubicBezTo>
                    <a:pt x="75984" y="18451"/>
                    <a:pt x="57791" y="4735"/>
                    <a:pt x="38075" y="7498"/>
                  </a:cubicBezTo>
                  <a:cubicBezTo>
                    <a:pt x="18358" y="10260"/>
                    <a:pt x="4737" y="28453"/>
                    <a:pt x="7499" y="480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9" name="Freeform: Shape 264">
              <a:extLst>
                <a:ext uri="{FF2B5EF4-FFF2-40B4-BE49-F238E27FC236}">
                  <a16:creationId xmlns:a16="http://schemas.microsoft.com/office/drawing/2014/main" id="{777193F6-F945-77B5-9958-0F49BCC39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2363" y="2185729"/>
              <a:ext cx="85725" cy="85725"/>
            </a:xfrm>
            <a:custGeom>
              <a:avLst/>
              <a:gdLst>
                <a:gd name="T0" fmla="*/ 7499 w 85725"/>
                <a:gd name="T1" fmla="*/ 48074 h 85725"/>
                <a:gd name="T2" fmla="*/ 48171 w 85725"/>
                <a:gd name="T3" fmla="*/ 78649 h 85725"/>
                <a:gd name="T4" fmla="*/ 78746 w 85725"/>
                <a:gd name="T5" fmla="*/ 38073 h 85725"/>
                <a:gd name="T6" fmla="*/ 38075 w 85725"/>
                <a:gd name="T7" fmla="*/ 7498 h 85725"/>
                <a:gd name="T8" fmla="*/ 7499 w 85725"/>
                <a:gd name="T9" fmla="*/ 48074 h 857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725"/>
                <a:gd name="T16" fmla="*/ 0 h 85725"/>
                <a:gd name="T17" fmla="*/ 85725 w 85725"/>
                <a:gd name="T18" fmla="*/ 85725 h 857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725" h="85725">
                  <a:moveTo>
                    <a:pt x="7499" y="48074"/>
                  </a:moveTo>
                  <a:cubicBezTo>
                    <a:pt x="10262" y="67791"/>
                    <a:pt x="28454" y="81412"/>
                    <a:pt x="48171" y="78649"/>
                  </a:cubicBezTo>
                  <a:cubicBezTo>
                    <a:pt x="67793" y="75887"/>
                    <a:pt x="81509" y="57694"/>
                    <a:pt x="78746" y="38073"/>
                  </a:cubicBezTo>
                  <a:cubicBezTo>
                    <a:pt x="75984" y="18451"/>
                    <a:pt x="57791" y="4735"/>
                    <a:pt x="38075" y="7498"/>
                  </a:cubicBezTo>
                  <a:cubicBezTo>
                    <a:pt x="18358" y="10260"/>
                    <a:pt x="4737" y="28453"/>
                    <a:pt x="7499" y="480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90" name="Freeform: Shape 265">
              <a:extLst>
                <a:ext uri="{FF2B5EF4-FFF2-40B4-BE49-F238E27FC236}">
                  <a16:creationId xmlns:a16="http://schemas.microsoft.com/office/drawing/2014/main" id="{7C0CE388-2B11-764B-6900-21E9ED9B7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2363" y="2185729"/>
              <a:ext cx="85725" cy="85725"/>
            </a:xfrm>
            <a:custGeom>
              <a:avLst/>
              <a:gdLst>
                <a:gd name="T0" fmla="*/ 7499 w 85725"/>
                <a:gd name="T1" fmla="*/ 48074 h 85725"/>
                <a:gd name="T2" fmla="*/ 48171 w 85725"/>
                <a:gd name="T3" fmla="*/ 78649 h 85725"/>
                <a:gd name="T4" fmla="*/ 78746 w 85725"/>
                <a:gd name="T5" fmla="*/ 38073 h 85725"/>
                <a:gd name="T6" fmla="*/ 38075 w 85725"/>
                <a:gd name="T7" fmla="*/ 7498 h 85725"/>
                <a:gd name="T8" fmla="*/ 7499 w 85725"/>
                <a:gd name="T9" fmla="*/ 48074 h 857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725"/>
                <a:gd name="T16" fmla="*/ 0 h 85725"/>
                <a:gd name="T17" fmla="*/ 85725 w 85725"/>
                <a:gd name="T18" fmla="*/ 85725 h 857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725" h="85725">
                  <a:moveTo>
                    <a:pt x="7499" y="48074"/>
                  </a:moveTo>
                  <a:cubicBezTo>
                    <a:pt x="10262" y="67791"/>
                    <a:pt x="28454" y="81412"/>
                    <a:pt x="48171" y="78649"/>
                  </a:cubicBezTo>
                  <a:cubicBezTo>
                    <a:pt x="67793" y="75887"/>
                    <a:pt x="81509" y="57694"/>
                    <a:pt x="78746" y="38073"/>
                  </a:cubicBezTo>
                  <a:cubicBezTo>
                    <a:pt x="75984" y="18451"/>
                    <a:pt x="57791" y="4735"/>
                    <a:pt x="38075" y="7498"/>
                  </a:cubicBezTo>
                  <a:cubicBezTo>
                    <a:pt x="18358" y="10260"/>
                    <a:pt x="4737" y="28453"/>
                    <a:pt x="7499" y="480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91" name="Freeform: Shape 266">
              <a:extLst>
                <a:ext uri="{FF2B5EF4-FFF2-40B4-BE49-F238E27FC236}">
                  <a16:creationId xmlns:a16="http://schemas.microsoft.com/office/drawing/2014/main" id="{86D495B5-7709-EFF9-E46D-0151C5481A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8485" y="1878817"/>
              <a:ext cx="704850" cy="609600"/>
            </a:xfrm>
            <a:custGeom>
              <a:avLst/>
              <a:gdLst>
                <a:gd name="T0" fmla="*/ 316169 w 704850"/>
                <a:gd name="T1" fmla="*/ 11514 h 609600"/>
                <a:gd name="T2" fmla="*/ 9274 w 704850"/>
                <a:gd name="T3" fmla="*/ 331364 h 609600"/>
                <a:gd name="T4" fmla="*/ 31277 w 704850"/>
                <a:gd name="T5" fmla="*/ 400706 h 609600"/>
                <a:gd name="T6" fmla="*/ 31086 w 704850"/>
                <a:gd name="T7" fmla="*/ 400706 h 609600"/>
                <a:gd name="T8" fmla="*/ 32419 w 704850"/>
                <a:gd name="T9" fmla="*/ 402897 h 609600"/>
                <a:gd name="T10" fmla="*/ 37182 w 704850"/>
                <a:gd name="T11" fmla="*/ 411564 h 609600"/>
                <a:gd name="T12" fmla="*/ 14608 w 704850"/>
                <a:gd name="T13" fmla="*/ 603017 h 609600"/>
                <a:gd name="T14" fmla="*/ 224253 w 704850"/>
                <a:gd name="T15" fmla="*/ 544724 h 609600"/>
                <a:gd name="T16" fmla="*/ 392560 w 704850"/>
                <a:gd name="T17" fmla="*/ 554058 h 609600"/>
                <a:gd name="T18" fmla="*/ 699360 w 704850"/>
                <a:gd name="T19" fmla="*/ 234209 h 609600"/>
                <a:gd name="T20" fmla="*/ 316169 w 704850"/>
                <a:gd name="T21" fmla="*/ 11514 h 6096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04850"/>
                <a:gd name="T34" fmla="*/ 0 h 609600"/>
                <a:gd name="T35" fmla="*/ 704850 w 704850"/>
                <a:gd name="T36" fmla="*/ 609600 h 6096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04850" h="609600">
                  <a:moveTo>
                    <a:pt x="316169" y="11514"/>
                  </a:moveTo>
                  <a:cubicBezTo>
                    <a:pt x="125574" y="38375"/>
                    <a:pt x="-11777" y="181536"/>
                    <a:pt x="9274" y="331364"/>
                  </a:cubicBezTo>
                  <a:cubicBezTo>
                    <a:pt x="12703" y="355938"/>
                    <a:pt x="20227" y="379179"/>
                    <a:pt x="31277" y="400706"/>
                  </a:cubicBezTo>
                  <a:lnTo>
                    <a:pt x="31086" y="400706"/>
                  </a:lnTo>
                  <a:cubicBezTo>
                    <a:pt x="31562" y="401468"/>
                    <a:pt x="31943" y="402135"/>
                    <a:pt x="32419" y="402897"/>
                  </a:cubicBezTo>
                  <a:cubicBezTo>
                    <a:pt x="33944" y="405849"/>
                    <a:pt x="35563" y="408707"/>
                    <a:pt x="37182" y="411564"/>
                  </a:cubicBezTo>
                  <a:cubicBezTo>
                    <a:pt x="86807" y="508148"/>
                    <a:pt x="14608" y="603017"/>
                    <a:pt x="14608" y="603017"/>
                  </a:cubicBezTo>
                  <a:cubicBezTo>
                    <a:pt x="85664" y="593016"/>
                    <a:pt x="165579" y="575013"/>
                    <a:pt x="224253" y="544724"/>
                  </a:cubicBezTo>
                  <a:cubicBezTo>
                    <a:pt x="275879" y="558535"/>
                    <a:pt x="333314" y="562440"/>
                    <a:pt x="392560" y="554058"/>
                  </a:cubicBezTo>
                  <a:cubicBezTo>
                    <a:pt x="583155" y="527198"/>
                    <a:pt x="720506" y="384037"/>
                    <a:pt x="699360" y="234209"/>
                  </a:cubicBezTo>
                  <a:cubicBezTo>
                    <a:pt x="678215" y="84381"/>
                    <a:pt x="506669" y="-15346"/>
                    <a:pt x="316169" y="11514"/>
                  </a:cubicBezTo>
                  <a:close/>
                </a:path>
              </a:pathLst>
            </a:custGeom>
            <a:solidFill>
              <a:srgbClr val="1FD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92" name="Freeform: Shape 267">
              <a:extLst>
                <a:ext uri="{FF2B5EF4-FFF2-40B4-BE49-F238E27FC236}">
                  <a16:creationId xmlns:a16="http://schemas.microsoft.com/office/drawing/2014/main" id="{399B9B75-3A9E-ED2D-FE39-66F9905CD0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7725" y="1886849"/>
              <a:ext cx="714375" cy="581025"/>
            </a:xfrm>
            <a:custGeom>
              <a:avLst/>
              <a:gdLst>
                <a:gd name="T0" fmla="*/ 316169 w 714375"/>
                <a:gd name="T1" fmla="*/ 18627 h 581025"/>
                <a:gd name="T2" fmla="*/ 9274 w 714375"/>
                <a:gd name="T3" fmla="*/ 249513 h 581025"/>
                <a:gd name="T4" fmla="*/ 31276 w 714375"/>
                <a:gd name="T5" fmla="*/ 407819 h 581025"/>
                <a:gd name="T6" fmla="*/ 31086 w 714375"/>
                <a:gd name="T7" fmla="*/ 407819 h 581025"/>
                <a:gd name="T8" fmla="*/ 32419 w 714375"/>
                <a:gd name="T9" fmla="*/ 410009 h 581025"/>
                <a:gd name="T10" fmla="*/ 37182 w 714375"/>
                <a:gd name="T11" fmla="*/ 418677 h 581025"/>
                <a:gd name="T12" fmla="*/ 14608 w 714375"/>
                <a:gd name="T13" fmla="*/ 580507 h 581025"/>
                <a:gd name="T14" fmla="*/ 224253 w 714375"/>
                <a:gd name="T15" fmla="*/ 551837 h 581025"/>
                <a:gd name="T16" fmla="*/ 540769 w 714375"/>
                <a:gd name="T17" fmla="*/ 561171 h 581025"/>
                <a:gd name="T18" fmla="*/ 699360 w 714375"/>
                <a:gd name="T19" fmla="*/ 152453 h 581025"/>
                <a:gd name="T20" fmla="*/ 316169 w 714375"/>
                <a:gd name="T21" fmla="*/ 18627 h 58102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14375"/>
                <a:gd name="T34" fmla="*/ 0 h 581025"/>
                <a:gd name="T35" fmla="*/ 714375 w 714375"/>
                <a:gd name="T36" fmla="*/ 581025 h 58102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14375" h="581025">
                  <a:moveTo>
                    <a:pt x="316169" y="18627"/>
                  </a:moveTo>
                  <a:cubicBezTo>
                    <a:pt x="125574" y="45488"/>
                    <a:pt x="-11776" y="99685"/>
                    <a:pt x="9274" y="249513"/>
                  </a:cubicBezTo>
                  <a:cubicBezTo>
                    <a:pt x="12703" y="274088"/>
                    <a:pt x="20227" y="386292"/>
                    <a:pt x="31276" y="407819"/>
                  </a:cubicBezTo>
                  <a:lnTo>
                    <a:pt x="31086" y="407819"/>
                  </a:lnTo>
                  <a:cubicBezTo>
                    <a:pt x="31562" y="408581"/>
                    <a:pt x="31943" y="409247"/>
                    <a:pt x="32419" y="410009"/>
                  </a:cubicBezTo>
                  <a:cubicBezTo>
                    <a:pt x="33943" y="412962"/>
                    <a:pt x="35563" y="415820"/>
                    <a:pt x="37182" y="418677"/>
                  </a:cubicBezTo>
                  <a:cubicBezTo>
                    <a:pt x="86807" y="515261"/>
                    <a:pt x="14608" y="580507"/>
                    <a:pt x="14608" y="580507"/>
                  </a:cubicBezTo>
                  <a:cubicBezTo>
                    <a:pt x="85664" y="570506"/>
                    <a:pt x="165579" y="582126"/>
                    <a:pt x="224253" y="551837"/>
                  </a:cubicBezTo>
                  <a:cubicBezTo>
                    <a:pt x="275878" y="565648"/>
                    <a:pt x="481523" y="569553"/>
                    <a:pt x="540769" y="561171"/>
                  </a:cubicBezTo>
                  <a:cubicBezTo>
                    <a:pt x="731364" y="534311"/>
                    <a:pt x="720505" y="302186"/>
                    <a:pt x="699360" y="152453"/>
                  </a:cubicBezTo>
                  <a:cubicBezTo>
                    <a:pt x="678310" y="2625"/>
                    <a:pt x="506669" y="-8138"/>
                    <a:pt x="316169" y="18627"/>
                  </a:cubicBezTo>
                  <a:close/>
                </a:path>
              </a:pathLst>
            </a:custGeom>
            <a:solidFill>
              <a:srgbClr val="1FD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93" name="Freeform: Shape 268">
              <a:extLst>
                <a:ext uri="{FF2B5EF4-FFF2-40B4-BE49-F238E27FC236}">
                  <a16:creationId xmlns:a16="http://schemas.microsoft.com/office/drawing/2014/main" id="{85958763-881A-AF29-A947-5D3EE0B53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0914" y="2027919"/>
              <a:ext cx="485775" cy="381000"/>
            </a:xfrm>
            <a:custGeom>
              <a:avLst/>
              <a:gdLst>
                <a:gd name="T0" fmla="*/ 303578 w 485775"/>
                <a:gd name="T1" fmla="*/ 55294 h 381000"/>
                <a:gd name="T2" fmla="*/ 472171 w 485775"/>
                <a:gd name="T3" fmla="*/ 219315 h 381000"/>
                <a:gd name="T4" fmla="*/ 447597 w 485775"/>
                <a:gd name="T5" fmla="*/ 267035 h 381000"/>
                <a:gd name="T6" fmla="*/ 447691 w 485775"/>
                <a:gd name="T7" fmla="*/ 267035 h 381000"/>
                <a:gd name="T8" fmla="*/ 446358 w 485775"/>
                <a:gd name="T9" fmla="*/ 268178 h 381000"/>
                <a:gd name="T10" fmla="*/ 441500 w 485775"/>
                <a:gd name="T11" fmla="*/ 272655 h 381000"/>
                <a:gd name="T12" fmla="*/ 421307 w 485775"/>
                <a:gd name="T13" fmla="*/ 380192 h 381000"/>
                <a:gd name="T14" fmla="*/ 350822 w 485775"/>
                <a:gd name="T15" fmla="*/ 336186 h 381000"/>
                <a:gd name="T16" fmla="*/ 91457 w 485775"/>
                <a:gd name="T17" fmla="*/ 255510 h 381000"/>
                <a:gd name="T18" fmla="*/ 35926 w 485775"/>
                <a:gd name="T19" fmla="*/ 66629 h 381000"/>
                <a:gd name="T20" fmla="*/ 303578 w 485775"/>
                <a:gd name="T21" fmla="*/ 55199 h 3810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85775"/>
                <a:gd name="T34" fmla="*/ 0 h 381000"/>
                <a:gd name="T35" fmla="*/ 485775 w 485775"/>
                <a:gd name="T36" fmla="*/ 381000 h 3810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85775" h="381000">
                  <a:moveTo>
                    <a:pt x="303578" y="55294"/>
                  </a:moveTo>
                  <a:cubicBezTo>
                    <a:pt x="424165" y="100728"/>
                    <a:pt x="517605" y="128732"/>
                    <a:pt x="472171" y="219315"/>
                  </a:cubicBezTo>
                  <a:cubicBezTo>
                    <a:pt x="464741" y="234174"/>
                    <a:pt x="459121" y="255700"/>
                    <a:pt x="447597" y="267035"/>
                  </a:cubicBezTo>
                  <a:lnTo>
                    <a:pt x="447691" y="267035"/>
                  </a:lnTo>
                  <a:cubicBezTo>
                    <a:pt x="447691" y="267035"/>
                    <a:pt x="446834" y="267797"/>
                    <a:pt x="446358" y="268178"/>
                  </a:cubicBezTo>
                  <a:cubicBezTo>
                    <a:pt x="444739" y="269702"/>
                    <a:pt x="443120" y="271226"/>
                    <a:pt x="441500" y="272655"/>
                  </a:cubicBezTo>
                  <a:cubicBezTo>
                    <a:pt x="389398" y="323423"/>
                    <a:pt x="421307" y="380192"/>
                    <a:pt x="421307" y="380192"/>
                  </a:cubicBezTo>
                  <a:cubicBezTo>
                    <a:pt x="378350" y="358665"/>
                    <a:pt x="381588" y="368000"/>
                    <a:pt x="350822" y="336186"/>
                  </a:cubicBezTo>
                  <a:cubicBezTo>
                    <a:pt x="315103" y="333900"/>
                    <a:pt x="127271" y="273417"/>
                    <a:pt x="91457" y="255510"/>
                  </a:cubicBezTo>
                  <a:cubicBezTo>
                    <a:pt x="-23796" y="197788"/>
                    <a:pt x="1921" y="162165"/>
                    <a:pt x="35926" y="66629"/>
                  </a:cubicBezTo>
                  <a:cubicBezTo>
                    <a:pt x="68978" y="-26240"/>
                    <a:pt x="171372" y="5383"/>
                    <a:pt x="303578" y="55199"/>
                  </a:cubicBezTo>
                  <a:close/>
                </a:path>
              </a:pathLst>
            </a:custGeom>
            <a:solidFill>
              <a:srgbClr val="6263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94" name="Freeform: Shape 269">
              <a:extLst>
                <a:ext uri="{FF2B5EF4-FFF2-40B4-BE49-F238E27FC236}">
                  <a16:creationId xmlns:a16="http://schemas.microsoft.com/office/drawing/2014/main" id="{1FC48B37-D064-024D-BDD2-755B46933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7999" y="2132586"/>
              <a:ext cx="95250" cy="95250"/>
            </a:xfrm>
            <a:custGeom>
              <a:avLst/>
              <a:gdLst>
                <a:gd name="T0" fmla="*/ 7587 w 95250"/>
                <a:gd name="T1" fmla="*/ 57498 h 95250"/>
                <a:gd name="T2" fmla="*/ 57402 w 95250"/>
                <a:gd name="T3" fmla="*/ 95026 h 95250"/>
                <a:gd name="T4" fmla="*/ 95026 w 95250"/>
                <a:gd name="T5" fmla="*/ 45115 h 95250"/>
                <a:gd name="T6" fmla="*/ 45115 w 95250"/>
                <a:gd name="T7" fmla="*/ 7587 h 95250"/>
                <a:gd name="T8" fmla="*/ 7587 w 95250"/>
                <a:gd name="T9" fmla="*/ 57498 h 95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250"/>
                <a:gd name="T16" fmla="*/ 0 h 95250"/>
                <a:gd name="T17" fmla="*/ 95250 w 95250"/>
                <a:gd name="T18" fmla="*/ 95250 h 95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250" h="95250">
                  <a:moveTo>
                    <a:pt x="7587" y="57498"/>
                  </a:moveTo>
                  <a:cubicBezTo>
                    <a:pt x="11016" y="81596"/>
                    <a:pt x="33304" y="98455"/>
                    <a:pt x="57402" y="95026"/>
                  </a:cubicBezTo>
                  <a:cubicBezTo>
                    <a:pt x="81596" y="91597"/>
                    <a:pt x="98360" y="69309"/>
                    <a:pt x="95026" y="45115"/>
                  </a:cubicBezTo>
                  <a:cubicBezTo>
                    <a:pt x="91597" y="21017"/>
                    <a:pt x="69309" y="4158"/>
                    <a:pt x="45115" y="7587"/>
                  </a:cubicBezTo>
                  <a:cubicBezTo>
                    <a:pt x="21017" y="11016"/>
                    <a:pt x="4158" y="33304"/>
                    <a:pt x="7587" y="574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95" name="Freeform: Shape 270">
              <a:extLst>
                <a:ext uri="{FF2B5EF4-FFF2-40B4-BE49-F238E27FC236}">
                  <a16:creationId xmlns:a16="http://schemas.microsoft.com/office/drawing/2014/main" id="{7E18FA72-F64F-C6BC-1AA1-DF5B997AD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1925" y="2110869"/>
              <a:ext cx="95250" cy="95250"/>
            </a:xfrm>
            <a:custGeom>
              <a:avLst/>
              <a:gdLst>
                <a:gd name="T0" fmla="*/ 7587 w 95250"/>
                <a:gd name="T1" fmla="*/ 57498 h 95250"/>
                <a:gd name="T2" fmla="*/ 57498 w 95250"/>
                <a:gd name="T3" fmla="*/ 95026 h 95250"/>
                <a:gd name="T4" fmla="*/ 95026 w 95250"/>
                <a:gd name="T5" fmla="*/ 45115 h 95250"/>
                <a:gd name="T6" fmla="*/ 45115 w 95250"/>
                <a:gd name="T7" fmla="*/ 7587 h 95250"/>
                <a:gd name="T8" fmla="*/ 7587 w 95250"/>
                <a:gd name="T9" fmla="*/ 57498 h 95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250"/>
                <a:gd name="T16" fmla="*/ 0 h 95250"/>
                <a:gd name="T17" fmla="*/ 95250 w 95250"/>
                <a:gd name="T18" fmla="*/ 95250 h 95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250" h="95250">
                  <a:moveTo>
                    <a:pt x="7587" y="57498"/>
                  </a:moveTo>
                  <a:cubicBezTo>
                    <a:pt x="11016" y="81596"/>
                    <a:pt x="33304" y="98455"/>
                    <a:pt x="57498" y="95026"/>
                  </a:cubicBezTo>
                  <a:cubicBezTo>
                    <a:pt x="81596" y="91597"/>
                    <a:pt x="98455" y="69309"/>
                    <a:pt x="95026" y="45115"/>
                  </a:cubicBezTo>
                  <a:cubicBezTo>
                    <a:pt x="91597" y="21017"/>
                    <a:pt x="69309" y="4158"/>
                    <a:pt x="45115" y="7587"/>
                  </a:cubicBezTo>
                  <a:cubicBezTo>
                    <a:pt x="21017" y="11016"/>
                    <a:pt x="4158" y="33304"/>
                    <a:pt x="7587" y="574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96" name="Freeform: Shape 271">
              <a:extLst>
                <a:ext uri="{FF2B5EF4-FFF2-40B4-BE49-F238E27FC236}">
                  <a16:creationId xmlns:a16="http://schemas.microsoft.com/office/drawing/2014/main" id="{D154BB5F-5F1A-379F-0FF0-376B6CE4EE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897" y="2087913"/>
              <a:ext cx="95250" cy="95250"/>
            </a:xfrm>
            <a:custGeom>
              <a:avLst/>
              <a:gdLst>
                <a:gd name="T0" fmla="*/ 7587 w 95250"/>
                <a:gd name="T1" fmla="*/ 57498 h 95250"/>
                <a:gd name="T2" fmla="*/ 57498 w 95250"/>
                <a:gd name="T3" fmla="*/ 95026 h 95250"/>
                <a:gd name="T4" fmla="*/ 95026 w 95250"/>
                <a:gd name="T5" fmla="*/ 45115 h 95250"/>
                <a:gd name="T6" fmla="*/ 45115 w 95250"/>
                <a:gd name="T7" fmla="*/ 7587 h 95250"/>
                <a:gd name="T8" fmla="*/ 7587 w 95250"/>
                <a:gd name="T9" fmla="*/ 57498 h 95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250"/>
                <a:gd name="T16" fmla="*/ 0 h 95250"/>
                <a:gd name="T17" fmla="*/ 95250 w 95250"/>
                <a:gd name="T18" fmla="*/ 95250 h 95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250" h="95250">
                  <a:moveTo>
                    <a:pt x="7587" y="57498"/>
                  </a:moveTo>
                  <a:cubicBezTo>
                    <a:pt x="11016" y="81596"/>
                    <a:pt x="33304" y="98455"/>
                    <a:pt x="57498" y="95026"/>
                  </a:cubicBezTo>
                  <a:cubicBezTo>
                    <a:pt x="81596" y="91597"/>
                    <a:pt x="98455" y="69309"/>
                    <a:pt x="95026" y="45115"/>
                  </a:cubicBezTo>
                  <a:cubicBezTo>
                    <a:pt x="91597" y="21017"/>
                    <a:pt x="69309" y="4158"/>
                    <a:pt x="45115" y="7587"/>
                  </a:cubicBezTo>
                  <a:cubicBezTo>
                    <a:pt x="21017" y="11016"/>
                    <a:pt x="4158" y="33304"/>
                    <a:pt x="7587" y="574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97" name="Freeform: Shape 272">
              <a:extLst>
                <a:ext uri="{FF2B5EF4-FFF2-40B4-BE49-F238E27FC236}">
                  <a16:creationId xmlns:a16="http://schemas.microsoft.com/office/drawing/2014/main" id="{ACAD25D1-A5A5-6A3B-9373-F781EB5FDB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0593" y="2129177"/>
              <a:ext cx="95250" cy="95250"/>
            </a:xfrm>
            <a:custGeom>
              <a:avLst/>
              <a:gdLst>
                <a:gd name="T0" fmla="*/ 7185 w 95250"/>
                <a:gd name="T1" fmla="*/ 53191 h 95250"/>
                <a:gd name="T2" fmla="*/ 53191 w 95250"/>
                <a:gd name="T3" fmla="*/ 95387 h 95250"/>
                <a:gd name="T4" fmla="*/ 95387 w 95250"/>
                <a:gd name="T5" fmla="*/ 49381 h 95250"/>
                <a:gd name="T6" fmla="*/ 49381 w 95250"/>
                <a:gd name="T7" fmla="*/ 7185 h 95250"/>
                <a:gd name="T8" fmla="*/ 7185 w 95250"/>
                <a:gd name="T9" fmla="*/ 53191 h 95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250"/>
                <a:gd name="T16" fmla="*/ 0 h 95250"/>
                <a:gd name="T17" fmla="*/ 95250 w 95250"/>
                <a:gd name="T18" fmla="*/ 95250 h 95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250" h="95250">
                  <a:moveTo>
                    <a:pt x="7185" y="53191"/>
                  </a:moveTo>
                  <a:cubicBezTo>
                    <a:pt x="8233" y="77575"/>
                    <a:pt x="28807" y="96435"/>
                    <a:pt x="53191" y="95387"/>
                  </a:cubicBezTo>
                  <a:cubicBezTo>
                    <a:pt x="77575" y="94339"/>
                    <a:pt x="96434" y="73765"/>
                    <a:pt x="95387" y="49381"/>
                  </a:cubicBezTo>
                  <a:cubicBezTo>
                    <a:pt x="94339" y="24997"/>
                    <a:pt x="73765" y="6138"/>
                    <a:pt x="49381" y="7185"/>
                  </a:cubicBezTo>
                  <a:cubicBezTo>
                    <a:pt x="25092" y="8233"/>
                    <a:pt x="6137" y="28807"/>
                    <a:pt x="7185" y="531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98" name="Freeform: Shape 273">
              <a:extLst>
                <a:ext uri="{FF2B5EF4-FFF2-40B4-BE49-F238E27FC236}">
                  <a16:creationId xmlns:a16="http://schemas.microsoft.com/office/drawing/2014/main" id="{3E852C43-10F0-FCC6-75A4-26ACBA282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5852" y="2123367"/>
              <a:ext cx="95250" cy="95250"/>
            </a:xfrm>
            <a:custGeom>
              <a:avLst/>
              <a:gdLst>
                <a:gd name="T0" fmla="*/ 7185 w 95250"/>
                <a:gd name="T1" fmla="*/ 53191 h 95250"/>
                <a:gd name="T2" fmla="*/ 53191 w 95250"/>
                <a:gd name="T3" fmla="*/ 95387 h 95250"/>
                <a:gd name="T4" fmla="*/ 95387 w 95250"/>
                <a:gd name="T5" fmla="*/ 49381 h 95250"/>
                <a:gd name="T6" fmla="*/ 49381 w 95250"/>
                <a:gd name="T7" fmla="*/ 7185 h 95250"/>
                <a:gd name="T8" fmla="*/ 7185 w 95250"/>
                <a:gd name="T9" fmla="*/ 53191 h 95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250"/>
                <a:gd name="T16" fmla="*/ 0 h 95250"/>
                <a:gd name="T17" fmla="*/ 95250 w 95250"/>
                <a:gd name="T18" fmla="*/ 95250 h 95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250" h="95250">
                  <a:moveTo>
                    <a:pt x="7185" y="53191"/>
                  </a:moveTo>
                  <a:cubicBezTo>
                    <a:pt x="8233" y="77575"/>
                    <a:pt x="28807" y="96435"/>
                    <a:pt x="53191" y="95387"/>
                  </a:cubicBezTo>
                  <a:cubicBezTo>
                    <a:pt x="77575" y="94339"/>
                    <a:pt x="96435" y="73765"/>
                    <a:pt x="95387" y="49381"/>
                  </a:cubicBezTo>
                  <a:cubicBezTo>
                    <a:pt x="94339" y="24997"/>
                    <a:pt x="73765" y="6138"/>
                    <a:pt x="49381" y="7185"/>
                  </a:cubicBezTo>
                  <a:cubicBezTo>
                    <a:pt x="24997" y="8233"/>
                    <a:pt x="6137" y="28807"/>
                    <a:pt x="7185" y="531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99" name="Freeform: Shape 274">
              <a:extLst>
                <a:ext uri="{FF2B5EF4-FFF2-40B4-BE49-F238E27FC236}">
                  <a16:creationId xmlns:a16="http://schemas.microsoft.com/office/drawing/2014/main" id="{F29FB546-3878-8193-E135-216907802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0253" y="2116318"/>
              <a:ext cx="95250" cy="95250"/>
            </a:xfrm>
            <a:custGeom>
              <a:avLst/>
              <a:gdLst>
                <a:gd name="T0" fmla="*/ 7185 w 95250"/>
                <a:gd name="T1" fmla="*/ 53191 h 95250"/>
                <a:gd name="T2" fmla="*/ 53191 w 95250"/>
                <a:gd name="T3" fmla="*/ 95387 h 95250"/>
                <a:gd name="T4" fmla="*/ 95387 w 95250"/>
                <a:gd name="T5" fmla="*/ 49381 h 95250"/>
                <a:gd name="T6" fmla="*/ 49381 w 95250"/>
                <a:gd name="T7" fmla="*/ 7185 h 95250"/>
                <a:gd name="T8" fmla="*/ 7185 w 95250"/>
                <a:gd name="T9" fmla="*/ 53191 h 95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250"/>
                <a:gd name="T16" fmla="*/ 0 h 95250"/>
                <a:gd name="T17" fmla="*/ 95250 w 95250"/>
                <a:gd name="T18" fmla="*/ 95250 h 95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250" h="95250">
                  <a:moveTo>
                    <a:pt x="7185" y="53191"/>
                  </a:moveTo>
                  <a:cubicBezTo>
                    <a:pt x="8233" y="77575"/>
                    <a:pt x="28807" y="96435"/>
                    <a:pt x="53191" y="95387"/>
                  </a:cubicBezTo>
                  <a:cubicBezTo>
                    <a:pt x="77575" y="94339"/>
                    <a:pt x="96435" y="73765"/>
                    <a:pt x="95387" y="49381"/>
                  </a:cubicBezTo>
                  <a:cubicBezTo>
                    <a:pt x="94339" y="24997"/>
                    <a:pt x="73765" y="6138"/>
                    <a:pt x="49381" y="7185"/>
                  </a:cubicBezTo>
                  <a:cubicBezTo>
                    <a:pt x="24997" y="8233"/>
                    <a:pt x="6138" y="28807"/>
                    <a:pt x="7185" y="531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00" name="Freeform: Shape 275">
              <a:extLst>
                <a:ext uri="{FF2B5EF4-FFF2-40B4-BE49-F238E27FC236}">
                  <a16:creationId xmlns:a16="http://schemas.microsoft.com/office/drawing/2014/main" id="{96E45727-928C-09A4-B578-46FEC5E21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0085" y="2083227"/>
              <a:ext cx="76200" cy="76200"/>
            </a:xfrm>
            <a:custGeom>
              <a:avLst/>
              <a:gdLst>
                <a:gd name="T0" fmla="*/ 7510 w 76200"/>
                <a:gd name="T1" fmla="*/ 36943 h 76200"/>
                <a:gd name="T2" fmla="*/ 36943 w 76200"/>
                <a:gd name="T3" fmla="*/ 76471 h 76200"/>
                <a:gd name="T4" fmla="*/ 76471 w 76200"/>
                <a:gd name="T5" fmla="*/ 47039 h 76200"/>
                <a:gd name="T6" fmla="*/ 47039 w 76200"/>
                <a:gd name="T7" fmla="*/ 7510 h 76200"/>
                <a:gd name="T8" fmla="*/ 7510 w 76200"/>
                <a:gd name="T9" fmla="*/ 36943 h 76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200"/>
                <a:gd name="T16" fmla="*/ 0 h 76200"/>
                <a:gd name="T17" fmla="*/ 76200 w 76200"/>
                <a:gd name="T18" fmla="*/ 76200 h 76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200" h="76200">
                  <a:moveTo>
                    <a:pt x="7510" y="36943"/>
                  </a:moveTo>
                  <a:cubicBezTo>
                    <a:pt x="4748" y="55993"/>
                    <a:pt x="17893" y="73709"/>
                    <a:pt x="36943" y="76471"/>
                  </a:cubicBezTo>
                  <a:cubicBezTo>
                    <a:pt x="55993" y="79234"/>
                    <a:pt x="73709" y="66089"/>
                    <a:pt x="76471" y="47039"/>
                  </a:cubicBezTo>
                  <a:cubicBezTo>
                    <a:pt x="79234" y="27989"/>
                    <a:pt x="66089" y="10273"/>
                    <a:pt x="47039" y="7510"/>
                  </a:cubicBezTo>
                  <a:cubicBezTo>
                    <a:pt x="27989" y="4748"/>
                    <a:pt x="10272" y="17893"/>
                    <a:pt x="7510" y="369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01" name="Freeform: Shape 276">
              <a:extLst>
                <a:ext uri="{FF2B5EF4-FFF2-40B4-BE49-F238E27FC236}">
                  <a16:creationId xmlns:a16="http://schemas.microsoft.com/office/drawing/2014/main" id="{6BAA2BC7-6965-6A0B-6490-1F1383407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9149" y="2103230"/>
              <a:ext cx="76200" cy="76200"/>
            </a:xfrm>
            <a:custGeom>
              <a:avLst/>
              <a:gdLst>
                <a:gd name="T0" fmla="*/ 7510 w 76200"/>
                <a:gd name="T1" fmla="*/ 36943 h 76200"/>
                <a:gd name="T2" fmla="*/ 36943 w 76200"/>
                <a:gd name="T3" fmla="*/ 76471 h 76200"/>
                <a:gd name="T4" fmla="*/ 76471 w 76200"/>
                <a:gd name="T5" fmla="*/ 47039 h 76200"/>
                <a:gd name="T6" fmla="*/ 47039 w 76200"/>
                <a:gd name="T7" fmla="*/ 7510 h 76200"/>
                <a:gd name="T8" fmla="*/ 7510 w 76200"/>
                <a:gd name="T9" fmla="*/ 36943 h 76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200"/>
                <a:gd name="T16" fmla="*/ 0 h 76200"/>
                <a:gd name="T17" fmla="*/ 76200 w 76200"/>
                <a:gd name="T18" fmla="*/ 76200 h 76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200" h="76200">
                  <a:moveTo>
                    <a:pt x="7510" y="36943"/>
                  </a:moveTo>
                  <a:cubicBezTo>
                    <a:pt x="4748" y="55993"/>
                    <a:pt x="17893" y="73709"/>
                    <a:pt x="36943" y="76471"/>
                  </a:cubicBezTo>
                  <a:cubicBezTo>
                    <a:pt x="55993" y="79234"/>
                    <a:pt x="73709" y="66089"/>
                    <a:pt x="76471" y="47039"/>
                  </a:cubicBezTo>
                  <a:cubicBezTo>
                    <a:pt x="79234" y="27989"/>
                    <a:pt x="66089" y="10273"/>
                    <a:pt x="47039" y="7510"/>
                  </a:cubicBezTo>
                  <a:cubicBezTo>
                    <a:pt x="27989" y="4748"/>
                    <a:pt x="10273" y="17893"/>
                    <a:pt x="7510" y="369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02" name="Freeform: Shape 277">
              <a:extLst>
                <a:ext uri="{FF2B5EF4-FFF2-40B4-BE49-F238E27FC236}">
                  <a16:creationId xmlns:a16="http://schemas.microsoft.com/office/drawing/2014/main" id="{6557350C-C4A0-2D40-9B02-9E33E78D91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7736" y="2121994"/>
              <a:ext cx="76200" cy="76200"/>
            </a:xfrm>
            <a:custGeom>
              <a:avLst/>
              <a:gdLst>
                <a:gd name="T0" fmla="*/ 7510 w 76200"/>
                <a:gd name="T1" fmla="*/ 36943 h 76200"/>
                <a:gd name="T2" fmla="*/ 36943 w 76200"/>
                <a:gd name="T3" fmla="*/ 76471 h 76200"/>
                <a:gd name="T4" fmla="*/ 76471 w 76200"/>
                <a:gd name="T5" fmla="*/ 47039 h 76200"/>
                <a:gd name="T6" fmla="*/ 47039 w 76200"/>
                <a:gd name="T7" fmla="*/ 7510 h 76200"/>
                <a:gd name="T8" fmla="*/ 7510 w 76200"/>
                <a:gd name="T9" fmla="*/ 36943 h 76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200"/>
                <a:gd name="T16" fmla="*/ 0 h 76200"/>
                <a:gd name="T17" fmla="*/ 76200 w 76200"/>
                <a:gd name="T18" fmla="*/ 76200 h 76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200" h="76200">
                  <a:moveTo>
                    <a:pt x="7510" y="36943"/>
                  </a:moveTo>
                  <a:cubicBezTo>
                    <a:pt x="4748" y="55993"/>
                    <a:pt x="17893" y="73709"/>
                    <a:pt x="36943" y="76471"/>
                  </a:cubicBezTo>
                  <a:cubicBezTo>
                    <a:pt x="55993" y="79234"/>
                    <a:pt x="73709" y="66089"/>
                    <a:pt x="76471" y="47039"/>
                  </a:cubicBezTo>
                  <a:cubicBezTo>
                    <a:pt x="79234" y="27989"/>
                    <a:pt x="66089" y="10273"/>
                    <a:pt x="47039" y="7510"/>
                  </a:cubicBezTo>
                  <a:cubicBezTo>
                    <a:pt x="27989" y="4748"/>
                    <a:pt x="10273" y="17893"/>
                    <a:pt x="7510" y="369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03" name="Freeform: Shape 278">
              <a:extLst>
                <a:ext uri="{FF2B5EF4-FFF2-40B4-BE49-F238E27FC236}">
                  <a16:creationId xmlns:a16="http://schemas.microsoft.com/office/drawing/2014/main" id="{852FA1D2-9993-BC8C-26D1-7859D5FA7B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2886" y="2350477"/>
              <a:ext cx="638175" cy="409575"/>
            </a:xfrm>
            <a:custGeom>
              <a:avLst/>
              <a:gdLst>
                <a:gd name="T0" fmla="*/ 279075 w 638175"/>
                <a:gd name="T1" fmla="*/ 23725 h 409575"/>
                <a:gd name="T2" fmla="*/ 12184 w 638175"/>
                <a:gd name="T3" fmla="*/ 187745 h 409575"/>
                <a:gd name="T4" fmla="*/ 30282 w 638175"/>
                <a:gd name="T5" fmla="*/ 256897 h 409575"/>
                <a:gd name="T6" fmla="*/ 30091 w 638175"/>
                <a:gd name="T7" fmla="*/ 256897 h 409575"/>
                <a:gd name="T8" fmla="*/ 31425 w 638175"/>
                <a:gd name="T9" fmla="*/ 258706 h 409575"/>
                <a:gd name="T10" fmla="*/ 36473 w 638175"/>
                <a:gd name="T11" fmla="*/ 265945 h 409575"/>
                <a:gd name="T12" fmla="*/ 31425 w 638175"/>
                <a:gd name="T13" fmla="*/ 411583 h 409575"/>
                <a:gd name="T14" fmla="*/ 135818 w 638175"/>
                <a:gd name="T15" fmla="*/ 375007 h 409575"/>
                <a:gd name="T16" fmla="*/ 496245 w 638175"/>
                <a:gd name="T17" fmla="*/ 345765 h 409575"/>
                <a:gd name="T18" fmla="*/ 623403 w 638175"/>
                <a:gd name="T19" fmla="*/ 116593 h 409575"/>
                <a:gd name="T20" fmla="*/ 278979 w 638175"/>
                <a:gd name="T21" fmla="*/ 23725 h 40957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38175"/>
                <a:gd name="T34" fmla="*/ 0 h 409575"/>
                <a:gd name="T35" fmla="*/ 638175 w 638175"/>
                <a:gd name="T36" fmla="*/ 409575 h 40957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38175" h="409575">
                  <a:moveTo>
                    <a:pt x="279075" y="23725"/>
                  </a:moveTo>
                  <a:cubicBezTo>
                    <a:pt x="109148" y="47537"/>
                    <a:pt x="-20391" y="56776"/>
                    <a:pt x="12184" y="187745"/>
                  </a:cubicBezTo>
                  <a:cubicBezTo>
                    <a:pt x="17518" y="209272"/>
                    <a:pt x="18470" y="238799"/>
                    <a:pt x="30282" y="256897"/>
                  </a:cubicBezTo>
                  <a:lnTo>
                    <a:pt x="30091" y="256897"/>
                  </a:lnTo>
                  <a:cubicBezTo>
                    <a:pt x="30567" y="257563"/>
                    <a:pt x="30948" y="258135"/>
                    <a:pt x="31425" y="258706"/>
                  </a:cubicBezTo>
                  <a:cubicBezTo>
                    <a:pt x="33044" y="261183"/>
                    <a:pt x="34758" y="263564"/>
                    <a:pt x="36473" y="265945"/>
                  </a:cubicBezTo>
                  <a:cubicBezTo>
                    <a:pt x="89432" y="347003"/>
                    <a:pt x="31425" y="411583"/>
                    <a:pt x="31425" y="411583"/>
                  </a:cubicBezTo>
                  <a:cubicBezTo>
                    <a:pt x="93527" y="396152"/>
                    <a:pt x="86574" y="407296"/>
                    <a:pt x="135818" y="375007"/>
                  </a:cubicBezTo>
                  <a:cubicBezTo>
                    <a:pt x="182872" y="382531"/>
                    <a:pt x="444524" y="358719"/>
                    <a:pt x="496245" y="345765"/>
                  </a:cubicBezTo>
                  <a:cubicBezTo>
                    <a:pt x="662741" y="304331"/>
                    <a:pt x="639786" y="250515"/>
                    <a:pt x="623403" y="116593"/>
                  </a:cubicBezTo>
                  <a:cubicBezTo>
                    <a:pt x="607497" y="-13709"/>
                    <a:pt x="465384" y="-2469"/>
                    <a:pt x="278979" y="23725"/>
                  </a:cubicBezTo>
                  <a:close/>
                </a:path>
              </a:pathLst>
            </a:custGeom>
            <a:solidFill>
              <a:srgbClr val="1FD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04" name="Freeform: Shape 279">
              <a:extLst>
                <a:ext uri="{FF2B5EF4-FFF2-40B4-BE49-F238E27FC236}">
                  <a16:creationId xmlns:a16="http://schemas.microsoft.com/office/drawing/2014/main" id="{1E6BEFB5-65D1-E630-8091-D023CFD96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0582" y="2501072"/>
              <a:ext cx="95250" cy="95250"/>
            </a:xfrm>
            <a:custGeom>
              <a:avLst/>
              <a:gdLst>
                <a:gd name="T0" fmla="*/ 7550 w 95250"/>
                <a:gd name="T1" fmla="*/ 53248 h 95250"/>
                <a:gd name="T2" fmla="*/ 53270 w 95250"/>
                <a:gd name="T3" fmla="*/ 87823 h 95250"/>
                <a:gd name="T4" fmla="*/ 87846 w 95250"/>
                <a:gd name="T5" fmla="*/ 42103 h 95250"/>
                <a:gd name="T6" fmla="*/ 42031 w 95250"/>
                <a:gd name="T7" fmla="*/ 7528 h 95250"/>
                <a:gd name="T8" fmla="*/ 7550 w 95250"/>
                <a:gd name="T9" fmla="*/ 53248 h 95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250"/>
                <a:gd name="T16" fmla="*/ 0 h 95250"/>
                <a:gd name="T17" fmla="*/ 95250 w 95250"/>
                <a:gd name="T18" fmla="*/ 95250 h 95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250" h="95250">
                  <a:moveTo>
                    <a:pt x="7550" y="53248"/>
                  </a:moveTo>
                  <a:cubicBezTo>
                    <a:pt x="10598" y="75441"/>
                    <a:pt x="31077" y="90871"/>
                    <a:pt x="53270" y="87823"/>
                  </a:cubicBezTo>
                  <a:cubicBezTo>
                    <a:pt x="75463" y="84680"/>
                    <a:pt x="90894" y="64201"/>
                    <a:pt x="87846" y="42103"/>
                  </a:cubicBezTo>
                  <a:cubicBezTo>
                    <a:pt x="84703" y="19910"/>
                    <a:pt x="64224" y="4480"/>
                    <a:pt x="42031" y="7528"/>
                  </a:cubicBezTo>
                  <a:cubicBezTo>
                    <a:pt x="19838" y="10576"/>
                    <a:pt x="4407" y="31150"/>
                    <a:pt x="7550" y="532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05" name="Freeform: Shape 280">
              <a:extLst>
                <a:ext uri="{FF2B5EF4-FFF2-40B4-BE49-F238E27FC236}">
                  <a16:creationId xmlns:a16="http://schemas.microsoft.com/office/drawing/2014/main" id="{0D517270-F51B-22E1-8A21-5BBFCDC68B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1290" y="2481260"/>
              <a:ext cx="95250" cy="95250"/>
            </a:xfrm>
            <a:custGeom>
              <a:avLst/>
              <a:gdLst>
                <a:gd name="T0" fmla="*/ 7432 w 95250"/>
                <a:gd name="T1" fmla="*/ 53248 h 95250"/>
                <a:gd name="T2" fmla="*/ 53248 w 95250"/>
                <a:gd name="T3" fmla="*/ 87823 h 95250"/>
                <a:gd name="T4" fmla="*/ 87823 w 95250"/>
                <a:gd name="T5" fmla="*/ 42103 h 95250"/>
                <a:gd name="T6" fmla="*/ 42103 w 95250"/>
                <a:gd name="T7" fmla="*/ 7528 h 95250"/>
                <a:gd name="T8" fmla="*/ 7528 w 95250"/>
                <a:gd name="T9" fmla="*/ 53248 h 95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250"/>
                <a:gd name="T16" fmla="*/ 0 h 95250"/>
                <a:gd name="T17" fmla="*/ 95250 w 95250"/>
                <a:gd name="T18" fmla="*/ 95250 h 95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250" h="95250">
                  <a:moveTo>
                    <a:pt x="7432" y="53248"/>
                  </a:moveTo>
                  <a:cubicBezTo>
                    <a:pt x="10576" y="75441"/>
                    <a:pt x="31055" y="90871"/>
                    <a:pt x="53248" y="87823"/>
                  </a:cubicBezTo>
                  <a:cubicBezTo>
                    <a:pt x="75441" y="84680"/>
                    <a:pt x="90871" y="64201"/>
                    <a:pt x="87823" y="42103"/>
                  </a:cubicBezTo>
                  <a:cubicBezTo>
                    <a:pt x="84680" y="19910"/>
                    <a:pt x="64202" y="4480"/>
                    <a:pt x="42103" y="7528"/>
                  </a:cubicBezTo>
                  <a:cubicBezTo>
                    <a:pt x="19910" y="10671"/>
                    <a:pt x="4480" y="31150"/>
                    <a:pt x="7528" y="532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06" name="Freeform: Shape 281">
              <a:extLst>
                <a:ext uri="{FF2B5EF4-FFF2-40B4-BE49-F238E27FC236}">
                  <a16:creationId xmlns:a16="http://schemas.microsoft.com/office/drawing/2014/main" id="{AC13F22E-336F-7078-B01D-DE1A67A4F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1024" y="2460400"/>
              <a:ext cx="95250" cy="95250"/>
            </a:xfrm>
            <a:custGeom>
              <a:avLst/>
              <a:gdLst>
                <a:gd name="T0" fmla="*/ 7432 w 95250"/>
                <a:gd name="T1" fmla="*/ 53248 h 95250"/>
                <a:gd name="T2" fmla="*/ 53248 w 95250"/>
                <a:gd name="T3" fmla="*/ 87823 h 95250"/>
                <a:gd name="T4" fmla="*/ 87823 w 95250"/>
                <a:gd name="T5" fmla="*/ 42103 h 95250"/>
                <a:gd name="T6" fmla="*/ 42103 w 95250"/>
                <a:gd name="T7" fmla="*/ 7528 h 95250"/>
                <a:gd name="T8" fmla="*/ 7528 w 95250"/>
                <a:gd name="T9" fmla="*/ 53248 h 952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5250"/>
                <a:gd name="T16" fmla="*/ 0 h 95250"/>
                <a:gd name="T17" fmla="*/ 95250 w 95250"/>
                <a:gd name="T18" fmla="*/ 95250 h 952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5250" h="95250">
                  <a:moveTo>
                    <a:pt x="7432" y="53248"/>
                  </a:moveTo>
                  <a:cubicBezTo>
                    <a:pt x="10575" y="75441"/>
                    <a:pt x="31054" y="90871"/>
                    <a:pt x="53248" y="87823"/>
                  </a:cubicBezTo>
                  <a:cubicBezTo>
                    <a:pt x="75440" y="84775"/>
                    <a:pt x="90871" y="64201"/>
                    <a:pt x="87823" y="42103"/>
                  </a:cubicBezTo>
                  <a:cubicBezTo>
                    <a:pt x="84680" y="19910"/>
                    <a:pt x="64201" y="4480"/>
                    <a:pt x="42103" y="7528"/>
                  </a:cubicBezTo>
                  <a:cubicBezTo>
                    <a:pt x="19910" y="10576"/>
                    <a:pt x="4480" y="31150"/>
                    <a:pt x="7528" y="532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07" name="Freeform: Shape 282">
              <a:extLst>
                <a:ext uri="{FF2B5EF4-FFF2-40B4-BE49-F238E27FC236}">
                  <a16:creationId xmlns:a16="http://schemas.microsoft.com/office/drawing/2014/main" id="{1578603D-08DE-FC35-D9EE-DA2878B74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7072" y="2130491"/>
              <a:ext cx="66675" cy="66675"/>
            </a:xfrm>
            <a:custGeom>
              <a:avLst/>
              <a:gdLst>
                <a:gd name="T0" fmla="*/ 8634 w 66675"/>
                <a:gd name="T1" fmla="*/ 26921 h 66675"/>
                <a:gd name="T2" fmla="*/ 26923 w 66675"/>
                <a:gd name="T3" fmla="*/ 63497 h 66675"/>
                <a:gd name="T4" fmla="*/ 63498 w 66675"/>
                <a:gd name="T5" fmla="*/ 45209 h 66675"/>
                <a:gd name="T6" fmla="*/ 45115 w 66675"/>
                <a:gd name="T7" fmla="*/ 8633 h 66675"/>
                <a:gd name="T8" fmla="*/ 8539 w 66675"/>
                <a:gd name="T9" fmla="*/ 27017 h 666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675"/>
                <a:gd name="T16" fmla="*/ 0 h 66675"/>
                <a:gd name="T17" fmla="*/ 66675 w 66675"/>
                <a:gd name="T18" fmla="*/ 66675 h 666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675" h="66675">
                  <a:moveTo>
                    <a:pt x="8634" y="26921"/>
                  </a:moveTo>
                  <a:cubicBezTo>
                    <a:pt x="3586" y="42066"/>
                    <a:pt x="11778" y="58449"/>
                    <a:pt x="26923" y="63497"/>
                  </a:cubicBezTo>
                  <a:cubicBezTo>
                    <a:pt x="42067" y="68546"/>
                    <a:pt x="58450" y="60354"/>
                    <a:pt x="63498" y="45209"/>
                  </a:cubicBezTo>
                  <a:cubicBezTo>
                    <a:pt x="68547" y="30065"/>
                    <a:pt x="60355" y="13682"/>
                    <a:pt x="45115" y="8633"/>
                  </a:cubicBezTo>
                  <a:cubicBezTo>
                    <a:pt x="29971" y="3585"/>
                    <a:pt x="13587" y="11777"/>
                    <a:pt x="8539" y="270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08" name="Freeform: Shape 283">
              <a:extLst>
                <a:ext uri="{FF2B5EF4-FFF2-40B4-BE49-F238E27FC236}">
                  <a16:creationId xmlns:a16="http://schemas.microsoft.com/office/drawing/2014/main" id="{D869A2F9-EF5F-E9CB-3C04-ED36891687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9657" y="2165353"/>
              <a:ext cx="66675" cy="66675"/>
            </a:xfrm>
            <a:custGeom>
              <a:avLst/>
              <a:gdLst>
                <a:gd name="T0" fmla="*/ 8633 w 66675"/>
                <a:gd name="T1" fmla="*/ 27017 h 66675"/>
                <a:gd name="T2" fmla="*/ 27017 w 66675"/>
                <a:gd name="T3" fmla="*/ 63593 h 66675"/>
                <a:gd name="T4" fmla="*/ 63593 w 66675"/>
                <a:gd name="T5" fmla="*/ 45209 h 66675"/>
                <a:gd name="T6" fmla="*/ 45210 w 66675"/>
                <a:gd name="T7" fmla="*/ 8633 h 66675"/>
                <a:gd name="T8" fmla="*/ 8633 w 66675"/>
                <a:gd name="T9" fmla="*/ 27017 h 666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675"/>
                <a:gd name="T16" fmla="*/ 0 h 66675"/>
                <a:gd name="T17" fmla="*/ 66675 w 66675"/>
                <a:gd name="T18" fmla="*/ 66675 h 666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675" h="66675">
                  <a:moveTo>
                    <a:pt x="8633" y="27017"/>
                  </a:moveTo>
                  <a:cubicBezTo>
                    <a:pt x="3585" y="42161"/>
                    <a:pt x="11777" y="58544"/>
                    <a:pt x="27017" y="63593"/>
                  </a:cubicBezTo>
                  <a:cubicBezTo>
                    <a:pt x="42162" y="68641"/>
                    <a:pt x="58544" y="60449"/>
                    <a:pt x="63593" y="45209"/>
                  </a:cubicBezTo>
                  <a:cubicBezTo>
                    <a:pt x="68641" y="30065"/>
                    <a:pt x="60449" y="13682"/>
                    <a:pt x="45210" y="8633"/>
                  </a:cubicBezTo>
                  <a:cubicBezTo>
                    <a:pt x="30065" y="3585"/>
                    <a:pt x="13682" y="11777"/>
                    <a:pt x="8633" y="270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09" name="Freeform: Shape 284">
              <a:extLst>
                <a:ext uri="{FF2B5EF4-FFF2-40B4-BE49-F238E27FC236}">
                  <a16:creationId xmlns:a16="http://schemas.microsoft.com/office/drawing/2014/main" id="{27272711-1AB7-8B59-09DB-30DE555957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1964" y="2199262"/>
              <a:ext cx="66675" cy="66675"/>
            </a:xfrm>
            <a:custGeom>
              <a:avLst/>
              <a:gdLst>
                <a:gd name="T0" fmla="*/ 8624 w 66675"/>
                <a:gd name="T1" fmla="*/ 27017 h 66675"/>
                <a:gd name="T2" fmla="*/ 27007 w 66675"/>
                <a:gd name="T3" fmla="*/ 63593 h 66675"/>
                <a:gd name="T4" fmla="*/ 63584 w 66675"/>
                <a:gd name="T5" fmla="*/ 45209 h 66675"/>
                <a:gd name="T6" fmla="*/ 45200 w 66675"/>
                <a:gd name="T7" fmla="*/ 8633 h 66675"/>
                <a:gd name="T8" fmla="*/ 8624 w 66675"/>
                <a:gd name="T9" fmla="*/ 27017 h 666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6675"/>
                <a:gd name="T16" fmla="*/ 0 h 66675"/>
                <a:gd name="T17" fmla="*/ 66675 w 66675"/>
                <a:gd name="T18" fmla="*/ 66675 h 666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6675" h="66675">
                  <a:moveTo>
                    <a:pt x="8624" y="27017"/>
                  </a:moveTo>
                  <a:cubicBezTo>
                    <a:pt x="3576" y="42161"/>
                    <a:pt x="11863" y="58544"/>
                    <a:pt x="27007" y="63593"/>
                  </a:cubicBezTo>
                  <a:cubicBezTo>
                    <a:pt x="42152" y="68641"/>
                    <a:pt x="58535" y="60449"/>
                    <a:pt x="63584" y="45209"/>
                  </a:cubicBezTo>
                  <a:cubicBezTo>
                    <a:pt x="68632" y="30065"/>
                    <a:pt x="60345" y="13682"/>
                    <a:pt x="45200" y="8633"/>
                  </a:cubicBezTo>
                  <a:cubicBezTo>
                    <a:pt x="30055" y="3585"/>
                    <a:pt x="13673" y="11777"/>
                    <a:pt x="8624" y="270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32485"/>
            <a:ext cx="7556421" cy="148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Huquqiy xulq-atvor va fuqarolik mas'uliyati</a:t>
            </a:r>
            <a:endParaRPr lang="en-US" sz="46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2661166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93790" y="3454956"/>
            <a:ext cx="3048595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Saylovlarda qatnashish</a:t>
            </a:r>
            <a:endParaRPr lang="en-US" sz="2300" dirty="0"/>
          </a:p>
        </p:txBody>
      </p:sp>
      <p:sp>
        <p:nvSpPr>
          <p:cNvPr id="6" name="Text 2"/>
          <p:cNvSpPr/>
          <p:nvPr/>
        </p:nvSpPr>
        <p:spPr>
          <a:xfrm>
            <a:off x="793790" y="3963114"/>
            <a:ext cx="36080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Fuqarolarning siyosiy jarayonlarda faol ishtirok etishi.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2021" y="2661166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742021" y="3454956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Jamoat ishlari</a:t>
            </a:r>
            <a:endParaRPr lang="en-US" sz="2300" dirty="0"/>
          </a:p>
        </p:txBody>
      </p:sp>
      <p:sp>
        <p:nvSpPr>
          <p:cNvPr id="9" name="Text 4"/>
          <p:cNvSpPr/>
          <p:nvPr/>
        </p:nvSpPr>
        <p:spPr>
          <a:xfrm>
            <a:off x="4742021" y="3963114"/>
            <a:ext cx="3608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Mahalliy hamjamiyat hayotida ishtirok etish.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5369362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93790" y="6163151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Atrof-muhitni asrash</a:t>
            </a:r>
            <a:endParaRPr lang="en-US" sz="2300" dirty="0"/>
          </a:p>
        </p:txBody>
      </p:sp>
      <p:sp>
        <p:nvSpPr>
          <p:cNvPr id="12" name="Text 6"/>
          <p:cNvSpPr/>
          <p:nvPr/>
        </p:nvSpPr>
        <p:spPr>
          <a:xfrm>
            <a:off x="793790" y="6671310"/>
            <a:ext cx="36080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Tabiatni muhofaza qilish va ekologiyaga e'tibor berish.</a:t>
            </a:r>
            <a:endParaRPr lang="en-US" sz="17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96397"/>
            <a:ext cx="10982920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Huquqiy xulq-atvor va shaxsiy rivojlanish</a:t>
            </a:r>
            <a:endParaRPr lang="en-US" sz="4650" dirty="0"/>
          </a:p>
        </p:txBody>
      </p:sp>
      <p:sp>
        <p:nvSpPr>
          <p:cNvPr id="3" name="Shape 1"/>
          <p:cNvSpPr/>
          <p:nvPr/>
        </p:nvSpPr>
        <p:spPr>
          <a:xfrm>
            <a:off x="793790" y="1894284"/>
            <a:ext cx="1630323" cy="1324689"/>
          </a:xfrm>
          <a:prstGeom prst="roundRect">
            <a:avLst>
              <a:gd name="adj" fmla="val 2568"/>
            </a:avLst>
          </a:prstGeom>
          <a:solidFill>
            <a:srgbClr val="F2EEEE"/>
          </a:solidFill>
          <a:ln/>
        </p:spPr>
      </p:sp>
      <p:sp>
        <p:nvSpPr>
          <p:cNvPr id="4" name="Text 2"/>
          <p:cNvSpPr/>
          <p:nvPr/>
        </p:nvSpPr>
        <p:spPr>
          <a:xfrm>
            <a:off x="1020604" y="2329815"/>
            <a:ext cx="151090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650927" y="212109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O'zini anglash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2650927" y="2629257"/>
            <a:ext cx="374392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Huquq va majburiyatlarni tushunish.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2537460" y="3203734"/>
            <a:ext cx="11185803" cy="15240"/>
          </a:xfrm>
          <a:prstGeom prst="roundRect">
            <a:avLst>
              <a:gd name="adj" fmla="val 223256"/>
            </a:avLst>
          </a:prstGeom>
          <a:solidFill>
            <a:srgbClr val="D8D4D4"/>
          </a:solidFill>
          <a:ln/>
        </p:spPr>
      </p:sp>
      <p:sp>
        <p:nvSpPr>
          <p:cNvPr id="8" name="Shape 6"/>
          <p:cNvSpPr/>
          <p:nvPr/>
        </p:nvSpPr>
        <p:spPr>
          <a:xfrm>
            <a:off x="793790" y="3332321"/>
            <a:ext cx="3260646" cy="1324689"/>
          </a:xfrm>
          <a:prstGeom prst="roundRect">
            <a:avLst>
              <a:gd name="adj" fmla="val 2568"/>
            </a:avLst>
          </a:prstGeom>
          <a:solidFill>
            <a:srgbClr val="F2EEEE"/>
          </a:solidFill>
          <a:ln/>
        </p:spPr>
      </p:sp>
      <p:sp>
        <p:nvSpPr>
          <p:cNvPr id="9" name="Text 7"/>
          <p:cNvSpPr/>
          <p:nvPr/>
        </p:nvSpPr>
        <p:spPr>
          <a:xfrm>
            <a:off x="1020604" y="3767852"/>
            <a:ext cx="151090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4281249" y="3559135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Mas'uliyatni his qilish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4281249" y="4067294"/>
            <a:ext cx="464141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O'z xatti-harakatlarining oqibatlarini anglash.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4167783" y="4641771"/>
            <a:ext cx="9555480" cy="15240"/>
          </a:xfrm>
          <a:prstGeom prst="roundRect">
            <a:avLst>
              <a:gd name="adj" fmla="val 223256"/>
            </a:avLst>
          </a:prstGeom>
          <a:solidFill>
            <a:srgbClr val="D8D4D4"/>
          </a:solidFill>
          <a:ln/>
        </p:spPr>
      </p:sp>
      <p:sp>
        <p:nvSpPr>
          <p:cNvPr id="13" name="Shape 11"/>
          <p:cNvSpPr/>
          <p:nvPr/>
        </p:nvSpPr>
        <p:spPr>
          <a:xfrm>
            <a:off x="793790" y="4770358"/>
            <a:ext cx="4890968" cy="1324689"/>
          </a:xfrm>
          <a:prstGeom prst="roundRect">
            <a:avLst>
              <a:gd name="adj" fmla="val 2568"/>
            </a:avLst>
          </a:prstGeom>
          <a:solidFill>
            <a:srgbClr val="F2EEEE"/>
          </a:solidFill>
          <a:ln/>
        </p:spPr>
      </p:sp>
      <p:sp>
        <p:nvSpPr>
          <p:cNvPr id="14" name="Text 12"/>
          <p:cNvSpPr/>
          <p:nvPr/>
        </p:nvSpPr>
        <p:spPr>
          <a:xfrm>
            <a:off x="1020604" y="5205889"/>
            <a:ext cx="151090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5911572" y="4997172"/>
            <a:ext cx="3663672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Qadriyatlarni shakllantirish</a:t>
            </a:r>
            <a:endParaRPr lang="en-US" sz="2300" dirty="0"/>
          </a:p>
        </p:txBody>
      </p:sp>
      <p:sp>
        <p:nvSpPr>
          <p:cNvPr id="16" name="Text 14"/>
          <p:cNvSpPr/>
          <p:nvPr/>
        </p:nvSpPr>
        <p:spPr>
          <a:xfrm>
            <a:off x="5911572" y="5505331"/>
            <a:ext cx="535257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Adolat va qonuniylikni qadriyat sifatida qabul qilish.</a:t>
            </a:r>
            <a:endParaRPr lang="en-US" sz="1750" dirty="0"/>
          </a:p>
        </p:txBody>
      </p:sp>
      <p:sp>
        <p:nvSpPr>
          <p:cNvPr id="17" name="Shape 15"/>
          <p:cNvSpPr/>
          <p:nvPr/>
        </p:nvSpPr>
        <p:spPr>
          <a:xfrm>
            <a:off x="5798106" y="6079808"/>
            <a:ext cx="7925157" cy="15240"/>
          </a:xfrm>
          <a:prstGeom prst="roundRect">
            <a:avLst>
              <a:gd name="adj" fmla="val 223256"/>
            </a:avLst>
          </a:prstGeom>
          <a:solidFill>
            <a:srgbClr val="D8D4D4"/>
          </a:solidFill>
          <a:ln/>
        </p:spPr>
      </p:sp>
      <p:sp>
        <p:nvSpPr>
          <p:cNvPr id="18" name="Shape 16"/>
          <p:cNvSpPr/>
          <p:nvPr/>
        </p:nvSpPr>
        <p:spPr>
          <a:xfrm>
            <a:off x="793790" y="6208395"/>
            <a:ext cx="6521410" cy="1324689"/>
          </a:xfrm>
          <a:prstGeom prst="roundRect">
            <a:avLst>
              <a:gd name="adj" fmla="val 2568"/>
            </a:avLst>
          </a:prstGeom>
          <a:solidFill>
            <a:srgbClr val="F2EEEE"/>
          </a:solidFill>
          <a:ln/>
        </p:spPr>
      </p:sp>
      <p:sp>
        <p:nvSpPr>
          <p:cNvPr id="19" name="Text 17"/>
          <p:cNvSpPr/>
          <p:nvPr/>
        </p:nvSpPr>
        <p:spPr>
          <a:xfrm>
            <a:off x="1020604" y="6643926"/>
            <a:ext cx="151090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7542014" y="6435209"/>
            <a:ext cx="320218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Jamiyatga hissa qo'shish</a:t>
            </a:r>
            <a:endParaRPr lang="en-US" sz="2300" dirty="0"/>
          </a:p>
        </p:txBody>
      </p:sp>
      <p:sp>
        <p:nvSpPr>
          <p:cNvPr id="21" name="Text 19"/>
          <p:cNvSpPr/>
          <p:nvPr/>
        </p:nvSpPr>
        <p:spPr>
          <a:xfrm>
            <a:off x="7542014" y="6943368"/>
            <a:ext cx="348936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Ijobiy o'zgarishlarga sabab bo'lish.</a:t>
            </a:r>
            <a:endParaRPr lang="en-US" sz="17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970008"/>
            <a:ext cx="705266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Huquqiy xulq-atvor va oila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6280190" y="3309580"/>
            <a:ext cx="396835" cy="396835"/>
          </a:xfrm>
          <a:prstGeom prst="roundRect">
            <a:avLst>
              <a:gd name="adj" fmla="val 8574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6903839" y="3309580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Oilaviy munosabatlar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6903839" y="3817739"/>
            <a:ext cx="304121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Oila a'zolari o'rtasidagi huquq va majburiyatlarni hurmat qilish.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3309580"/>
            <a:ext cx="396835" cy="396835"/>
          </a:xfrm>
          <a:prstGeom prst="roundRect">
            <a:avLst>
              <a:gd name="adj" fmla="val 8574"/>
            </a:avLst>
          </a:prstGeom>
          <a:solidFill>
            <a:srgbClr val="F2EEEE"/>
          </a:solidFill>
          <a:ln/>
        </p:spPr>
      </p:sp>
      <p:sp>
        <p:nvSpPr>
          <p:cNvPr id="8" name="Text 5"/>
          <p:cNvSpPr/>
          <p:nvPr/>
        </p:nvSpPr>
        <p:spPr>
          <a:xfrm>
            <a:off x="10795516" y="3309580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Bolalar tarbiyasi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10795516" y="3817739"/>
            <a:ext cx="304121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Farzandlarga huquqiy xulq-atvorni o'rgatish va namuna bo'lish.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388412"/>
            <a:ext cx="396835" cy="396835"/>
          </a:xfrm>
          <a:prstGeom prst="roundRect">
            <a:avLst>
              <a:gd name="adj" fmla="val 8574"/>
            </a:avLst>
          </a:prstGeom>
          <a:solidFill>
            <a:srgbClr val="F2EEEE"/>
          </a:solidFill>
          <a:ln/>
        </p:spPr>
      </p:sp>
      <p:sp>
        <p:nvSpPr>
          <p:cNvPr id="11" name="Text 8"/>
          <p:cNvSpPr/>
          <p:nvPr/>
        </p:nvSpPr>
        <p:spPr>
          <a:xfrm>
            <a:off x="6903839" y="5388412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Oilaviy qarorlar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6903839" y="5896570"/>
            <a:ext cx="693277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Oilaviy masalalarni qonuniy yo'l bilan hal qilish.</a:t>
            </a:r>
            <a:endParaRPr lang="en-US" sz="17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97662"/>
            <a:ext cx="9839325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Huquqiy xulq-atvor va maktab hayoti</a:t>
            </a:r>
            <a:endParaRPr lang="en-US" sz="4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495550"/>
            <a:ext cx="4120753" cy="2546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325785"/>
            <a:ext cx="408312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Maktab qoidalariga rioya qilish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793790" y="5833943"/>
            <a:ext cx="41207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O'quvchilarning intizomga rioya qilishi va tartibni saqlashi.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4704" y="2495550"/>
            <a:ext cx="4120872" cy="25468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4704" y="5325904"/>
            <a:ext cx="4120872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O'quvchilar kengashida ishtirok etish</a:t>
            </a:r>
            <a:endParaRPr lang="en-US" sz="2300" dirty="0"/>
          </a:p>
        </p:txBody>
      </p:sp>
      <p:sp>
        <p:nvSpPr>
          <p:cNvPr id="8" name="Text 4"/>
          <p:cNvSpPr/>
          <p:nvPr/>
        </p:nvSpPr>
        <p:spPr>
          <a:xfrm>
            <a:off x="5254704" y="6206133"/>
            <a:ext cx="412087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Maktab boshqaruvida faol qatnashish va fikr bildirish.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5738" y="2514211"/>
            <a:ext cx="4120753" cy="2546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5738" y="5325785"/>
            <a:ext cx="3682960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O'zaro hurmat va hamkorlik</a:t>
            </a:r>
            <a:endParaRPr lang="en-US" sz="2300" dirty="0"/>
          </a:p>
        </p:txBody>
      </p:sp>
      <p:sp>
        <p:nvSpPr>
          <p:cNvPr id="11" name="Text 6"/>
          <p:cNvSpPr/>
          <p:nvPr/>
        </p:nvSpPr>
        <p:spPr>
          <a:xfrm>
            <a:off x="9715738" y="5833943"/>
            <a:ext cx="41207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Sinfdoshlar va o'qituvchilar bilan hurmatli munosabatda bo'lish.</a:t>
            </a:r>
            <a:endParaRPr lang="en-US" sz="17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1218009"/>
            <a:ext cx="7556421" cy="148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Huquqiy xulq-atvor va internet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793790" y="3046690"/>
            <a:ext cx="3664863" cy="2050494"/>
          </a:xfrm>
          <a:prstGeom prst="roundRect">
            <a:avLst>
              <a:gd name="adj" fmla="val 1659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1020604" y="3273504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Axborot xavfsizligi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1020604" y="3781663"/>
            <a:ext cx="32112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Shaxsiy ma'lumotlarni himoya qilish va xavfsiz internet foydalanish.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3046690"/>
            <a:ext cx="3664863" cy="2050494"/>
          </a:xfrm>
          <a:prstGeom prst="roundRect">
            <a:avLst>
              <a:gd name="adj" fmla="val 1659"/>
            </a:avLst>
          </a:prstGeom>
          <a:solidFill>
            <a:srgbClr val="F2EEEE"/>
          </a:solidFill>
          <a:ln/>
        </p:spPr>
      </p:sp>
      <p:sp>
        <p:nvSpPr>
          <p:cNvPr id="8" name="Text 5"/>
          <p:cNvSpPr/>
          <p:nvPr/>
        </p:nvSpPr>
        <p:spPr>
          <a:xfrm>
            <a:off x="4912281" y="3273504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Mualliflik huquqi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4912281" y="3781663"/>
            <a:ext cx="32112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Internetdagi kontentdan foydalanishda mualliflik huquqiga rioya qilish.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323999"/>
            <a:ext cx="7556421" cy="1687592"/>
          </a:xfrm>
          <a:prstGeom prst="roundRect">
            <a:avLst>
              <a:gd name="adj" fmla="val 2016"/>
            </a:avLst>
          </a:prstGeom>
          <a:solidFill>
            <a:srgbClr val="F2EEEE"/>
          </a:solidFill>
          <a:ln/>
        </p:spPr>
      </p:sp>
      <p:sp>
        <p:nvSpPr>
          <p:cNvPr id="11" name="Text 8"/>
          <p:cNvSpPr/>
          <p:nvPr/>
        </p:nvSpPr>
        <p:spPr>
          <a:xfrm>
            <a:off x="1020604" y="555081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Kiberhuquqbuzarlik</a:t>
            </a:r>
            <a:endParaRPr lang="en-US" sz="2300" dirty="0"/>
          </a:p>
        </p:txBody>
      </p:sp>
      <p:sp>
        <p:nvSpPr>
          <p:cNvPr id="12" name="Text 9"/>
          <p:cNvSpPr/>
          <p:nvPr/>
        </p:nvSpPr>
        <p:spPr>
          <a:xfrm>
            <a:off x="1020604" y="6058972"/>
            <a:ext cx="710279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Internet orqali qonunbuzarlik qilmaslik va boshqalarga zarar yetkazmaslik.</a:t>
            </a:r>
            <a:endParaRPr lang="en-US" sz="1750" dirty="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2C139C40-11C6-631C-C58A-4620E00362A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994710" y="2250082"/>
            <a:ext cx="4841900" cy="5762585"/>
            <a:chOff x="830" y="2417"/>
            <a:chExt cx="1604" cy="1909"/>
          </a:xfrm>
        </p:grpSpPr>
        <p:sp>
          <p:nvSpPr>
            <p:cNvPr id="13" name="AutoShape 3">
              <a:extLst>
                <a:ext uri="{FF2B5EF4-FFF2-40B4-BE49-F238E27FC236}">
                  <a16:creationId xmlns:a16="http://schemas.microsoft.com/office/drawing/2014/main" id="{59563072-4D42-51C5-CF2B-D376352A56C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830" y="2417"/>
              <a:ext cx="1604" cy="1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D439DDCB-C8B9-FFA3-5ED4-F2805C923F3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8" y="2423"/>
              <a:ext cx="239" cy="245"/>
            </a:xfrm>
            <a:custGeom>
              <a:avLst/>
              <a:gdLst>
                <a:gd name="T0" fmla="*/ 0 w 239"/>
                <a:gd name="T1" fmla="*/ 245 h 245"/>
                <a:gd name="T2" fmla="*/ 20 w 239"/>
                <a:gd name="T3" fmla="*/ 77 h 245"/>
                <a:gd name="T4" fmla="*/ 110 w 239"/>
                <a:gd name="T5" fmla="*/ 39 h 245"/>
                <a:gd name="T6" fmla="*/ 155 w 239"/>
                <a:gd name="T7" fmla="*/ 0 h 245"/>
                <a:gd name="T8" fmla="*/ 219 w 239"/>
                <a:gd name="T9" fmla="*/ 84 h 245"/>
                <a:gd name="T10" fmla="*/ 239 w 239"/>
                <a:gd name="T11" fmla="*/ 142 h 245"/>
                <a:gd name="T12" fmla="*/ 0 w 239"/>
                <a:gd name="T13" fmla="*/ 245 h 24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9"/>
                <a:gd name="T22" fmla="*/ 0 h 245"/>
                <a:gd name="T23" fmla="*/ 239 w 239"/>
                <a:gd name="T24" fmla="*/ 245 h 24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9" h="245">
                  <a:moveTo>
                    <a:pt x="0" y="245"/>
                  </a:moveTo>
                  <a:lnTo>
                    <a:pt x="20" y="77"/>
                  </a:lnTo>
                  <a:lnTo>
                    <a:pt x="110" y="39"/>
                  </a:lnTo>
                  <a:lnTo>
                    <a:pt x="155" y="0"/>
                  </a:lnTo>
                  <a:lnTo>
                    <a:pt x="219" y="84"/>
                  </a:lnTo>
                  <a:lnTo>
                    <a:pt x="239" y="142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ED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7972F3A7-4924-DE45-79AB-BFAA91BE1B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" y="2828"/>
              <a:ext cx="258" cy="180"/>
            </a:xfrm>
            <a:custGeom>
              <a:avLst/>
              <a:gdLst>
                <a:gd name="T0" fmla="*/ 0 w 258"/>
                <a:gd name="T1" fmla="*/ 7 h 180"/>
                <a:gd name="T2" fmla="*/ 136 w 258"/>
                <a:gd name="T3" fmla="*/ 0 h 180"/>
                <a:gd name="T4" fmla="*/ 219 w 258"/>
                <a:gd name="T5" fmla="*/ 103 h 180"/>
                <a:gd name="T6" fmla="*/ 258 w 258"/>
                <a:gd name="T7" fmla="*/ 129 h 180"/>
                <a:gd name="T8" fmla="*/ 200 w 258"/>
                <a:gd name="T9" fmla="*/ 167 h 180"/>
                <a:gd name="T10" fmla="*/ 110 w 258"/>
                <a:gd name="T11" fmla="*/ 180 h 180"/>
                <a:gd name="T12" fmla="*/ 0 w 258"/>
                <a:gd name="T13" fmla="*/ 7 h 1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58"/>
                <a:gd name="T22" fmla="*/ 0 h 180"/>
                <a:gd name="T23" fmla="*/ 258 w 258"/>
                <a:gd name="T24" fmla="*/ 180 h 18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58" h="180">
                  <a:moveTo>
                    <a:pt x="0" y="7"/>
                  </a:moveTo>
                  <a:lnTo>
                    <a:pt x="136" y="0"/>
                  </a:lnTo>
                  <a:lnTo>
                    <a:pt x="219" y="103"/>
                  </a:lnTo>
                  <a:lnTo>
                    <a:pt x="258" y="129"/>
                  </a:lnTo>
                  <a:lnTo>
                    <a:pt x="200" y="167"/>
                  </a:lnTo>
                  <a:lnTo>
                    <a:pt x="110" y="18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ED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7A6753C6-8CAA-D5E1-BABD-002C2F8DF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" y="2423"/>
              <a:ext cx="109" cy="84"/>
            </a:xfrm>
            <a:custGeom>
              <a:avLst/>
              <a:gdLst>
                <a:gd name="T0" fmla="*/ 45 w 109"/>
                <a:gd name="T1" fmla="*/ 0 h 84"/>
                <a:gd name="T2" fmla="*/ 109 w 109"/>
                <a:gd name="T3" fmla="*/ 84 h 84"/>
                <a:gd name="T4" fmla="*/ 0 w 109"/>
                <a:gd name="T5" fmla="*/ 39 h 84"/>
                <a:gd name="T6" fmla="*/ 45 w 109"/>
                <a:gd name="T7" fmla="*/ 0 h 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9"/>
                <a:gd name="T13" fmla="*/ 0 h 84"/>
                <a:gd name="T14" fmla="*/ 109 w 109"/>
                <a:gd name="T15" fmla="*/ 84 h 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9" h="84">
                  <a:moveTo>
                    <a:pt x="45" y="0"/>
                  </a:moveTo>
                  <a:lnTo>
                    <a:pt x="109" y="84"/>
                  </a:lnTo>
                  <a:lnTo>
                    <a:pt x="0" y="39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DA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56727C05-5AF4-578A-6B0B-A2934931CA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6" y="2931"/>
              <a:ext cx="58" cy="64"/>
            </a:xfrm>
            <a:custGeom>
              <a:avLst/>
              <a:gdLst>
                <a:gd name="T0" fmla="*/ 19 w 58"/>
                <a:gd name="T1" fmla="*/ 0 h 64"/>
                <a:gd name="T2" fmla="*/ 0 w 58"/>
                <a:gd name="T3" fmla="*/ 64 h 64"/>
                <a:gd name="T4" fmla="*/ 58 w 58"/>
                <a:gd name="T5" fmla="*/ 26 h 64"/>
                <a:gd name="T6" fmla="*/ 19 w 58"/>
                <a:gd name="T7" fmla="*/ 0 h 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8"/>
                <a:gd name="T13" fmla="*/ 0 h 64"/>
                <a:gd name="T14" fmla="*/ 58 w 58"/>
                <a:gd name="T15" fmla="*/ 64 h 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8" h="64">
                  <a:moveTo>
                    <a:pt x="19" y="0"/>
                  </a:moveTo>
                  <a:lnTo>
                    <a:pt x="0" y="64"/>
                  </a:lnTo>
                  <a:lnTo>
                    <a:pt x="58" y="2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0F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149B3FF3-F342-102C-57E8-F1E701FE4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5" y="2597"/>
              <a:ext cx="174" cy="250"/>
            </a:xfrm>
            <a:custGeom>
              <a:avLst/>
              <a:gdLst>
                <a:gd name="T0" fmla="*/ 90 w 174"/>
                <a:gd name="T1" fmla="*/ 0 h 250"/>
                <a:gd name="T2" fmla="*/ 0 w 174"/>
                <a:gd name="T3" fmla="*/ 90 h 250"/>
                <a:gd name="T4" fmla="*/ 38 w 174"/>
                <a:gd name="T5" fmla="*/ 180 h 250"/>
                <a:gd name="T6" fmla="*/ 38 w 174"/>
                <a:gd name="T7" fmla="*/ 250 h 250"/>
                <a:gd name="T8" fmla="*/ 122 w 174"/>
                <a:gd name="T9" fmla="*/ 225 h 250"/>
                <a:gd name="T10" fmla="*/ 174 w 174"/>
                <a:gd name="T11" fmla="*/ 161 h 250"/>
                <a:gd name="T12" fmla="*/ 90 w 174"/>
                <a:gd name="T13" fmla="*/ 0 h 2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4"/>
                <a:gd name="T22" fmla="*/ 0 h 250"/>
                <a:gd name="T23" fmla="*/ 174 w 174"/>
                <a:gd name="T24" fmla="*/ 250 h 2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4" h="250">
                  <a:moveTo>
                    <a:pt x="90" y="0"/>
                  </a:moveTo>
                  <a:lnTo>
                    <a:pt x="0" y="90"/>
                  </a:lnTo>
                  <a:lnTo>
                    <a:pt x="38" y="180"/>
                  </a:lnTo>
                  <a:lnTo>
                    <a:pt x="38" y="250"/>
                  </a:lnTo>
                  <a:lnTo>
                    <a:pt x="122" y="225"/>
                  </a:lnTo>
                  <a:lnTo>
                    <a:pt x="174" y="161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EDF8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3F27AEFB-29EA-C6AE-47F4-34762719CA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3" y="2777"/>
              <a:ext cx="84" cy="70"/>
            </a:xfrm>
            <a:custGeom>
              <a:avLst/>
              <a:gdLst>
                <a:gd name="T0" fmla="*/ 0 w 84"/>
                <a:gd name="T1" fmla="*/ 0 h 70"/>
                <a:gd name="T2" fmla="*/ 84 w 84"/>
                <a:gd name="T3" fmla="*/ 45 h 70"/>
                <a:gd name="T4" fmla="*/ 0 w 84"/>
                <a:gd name="T5" fmla="*/ 70 h 70"/>
                <a:gd name="T6" fmla="*/ 0 w 84"/>
                <a:gd name="T7" fmla="*/ 0 h 7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4"/>
                <a:gd name="T13" fmla="*/ 0 h 70"/>
                <a:gd name="T14" fmla="*/ 84 w 84"/>
                <a:gd name="T15" fmla="*/ 70 h 7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4" h="70">
                  <a:moveTo>
                    <a:pt x="0" y="0"/>
                  </a:moveTo>
                  <a:lnTo>
                    <a:pt x="84" y="45"/>
                  </a:lnTo>
                  <a:lnTo>
                    <a:pt x="0" y="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AF0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BFA6AECC-4E9D-AB27-6394-C6AA3CE043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8" y="3773"/>
              <a:ext cx="39" cy="508"/>
            </a:xfrm>
            <a:custGeom>
              <a:avLst/>
              <a:gdLst>
                <a:gd name="T0" fmla="*/ 9803560 w 6"/>
                <a:gd name="T1" fmla="*/ 0 h 79"/>
                <a:gd name="T2" fmla="*/ 0 w 6"/>
                <a:gd name="T3" fmla="*/ 8631229 h 79"/>
                <a:gd name="T4" fmla="*/ 0 w 6"/>
                <a:gd name="T5" fmla="*/ 222279622 h 79"/>
                <a:gd name="T6" fmla="*/ 9803560 w 6"/>
                <a:gd name="T7" fmla="*/ 230975756 h 79"/>
                <a:gd name="T8" fmla="*/ 19155643 w 6"/>
                <a:gd name="T9" fmla="*/ 222279622 h 79"/>
                <a:gd name="T10" fmla="*/ 19155643 w 6"/>
                <a:gd name="T11" fmla="*/ 8631229 h 79"/>
                <a:gd name="T12" fmla="*/ 9803560 w 6"/>
                <a:gd name="T13" fmla="*/ 0 h 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"/>
                <a:gd name="T22" fmla="*/ 0 h 79"/>
                <a:gd name="T23" fmla="*/ 6 w 6"/>
                <a:gd name="T24" fmla="*/ 79 h 7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" h="79">
                  <a:moveTo>
                    <a:pt x="3" y="0"/>
                  </a:moveTo>
                  <a:cubicBezTo>
                    <a:pt x="2" y="0"/>
                    <a:pt x="0" y="1"/>
                    <a:pt x="0" y="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79"/>
                    <a:pt x="3" y="79"/>
                  </a:cubicBezTo>
                  <a:cubicBezTo>
                    <a:pt x="5" y="79"/>
                    <a:pt x="6" y="78"/>
                    <a:pt x="6" y="76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A3A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Rectangle 12">
              <a:extLst>
                <a:ext uri="{FF2B5EF4-FFF2-40B4-BE49-F238E27FC236}">
                  <a16:creationId xmlns:a16="http://schemas.microsoft.com/office/drawing/2014/main" id="{75312D5E-5EB7-DE58-B40C-8DCC3F6CAF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8" y="3792"/>
              <a:ext cx="39" cy="122"/>
            </a:xfrm>
            <a:prstGeom prst="rect">
              <a:avLst/>
            </a:prstGeom>
            <a:solidFill>
              <a:srgbClr val="8690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509F9299-14EA-FC20-779A-394AF5236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1" y="4255"/>
              <a:ext cx="380" cy="19"/>
            </a:xfrm>
            <a:custGeom>
              <a:avLst/>
              <a:gdLst>
                <a:gd name="T0" fmla="*/ 168750511 w 59"/>
                <a:gd name="T1" fmla="*/ 0 h 3"/>
                <a:gd name="T2" fmla="*/ 2782637 w 59"/>
                <a:gd name="T3" fmla="*/ 0 h 3"/>
                <a:gd name="T4" fmla="*/ 0 w 59"/>
                <a:gd name="T5" fmla="*/ 2455281 h 3"/>
                <a:gd name="T6" fmla="*/ 2782637 w 59"/>
                <a:gd name="T7" fmla="*/ 7743571 h 3"/>
                <a:gd name="T8" fmla="*/ 168750511 w 59"/>
                <a:gd name="T9" fmla="*/ 7743571 h 3"/>
                <a:gd name="T10" fmla="*/ 174668204 w 59"/>
                <a:gd name="T11" fmla="*/ 2455281 h 3"/>
                <a:gd name="T12" fmla="*/ 168750511 w 59"/>
                <a:gd name="T13" fmla="*/ 0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9"/>
                <a:gd name="T22" fmla="*/ 0 h 3"/>
                <a:gd name="T23" fmla="*/ 59 w 59"/>
                <a:gd name="T24" fmla="*/ 3 h 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9" h="3">
                  <a:moveTo>
                    <a:pt x="5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8" y="3"/>
                    <a:pt x="59" y="2"/>
                    <a:pt x="59" y="1"/>
                  </a:cubicBezTo>
                  <a:cubicBezTo>
                    <a:pt x="59" y="1"/>
                    <a:pt x="58" y="0"/>
                    <a:pt x="57" y="0"/>
                  </a:cubicBezTo>
                  <a:close/>
                </a:path>
              </a:pathLst>
            </a:custGeom>
            <a:solidFill>
              <a:srgbClr val="A3A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Rectangle 14">
              <a:extLst>
                <a:ext uri="{FF2B5EF4-FFF2-40B4-BE49-F238E27FC236}">
                  <a16:creationId xmlns:a16="http://schemas.microsoft.com/office/drawing/2014/main" id="{2ED85725-F16E-33D0-D366-9CF1A0B0DD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2" y="4249"/>
              <a:ext cx="58" cy="77"/>
            </a:xfrm>
            <a:prstGeom prst="rect">
              <a:avLst/>
            </a:prstGeom>
            <a:solidFill>
              <a:srgbClr val="BBC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4" name="Oval 15">
              <a:extLst>
                <a:ext uri="{FF2B5EF4-FFF2-40B4-BE49-F238E27FC236}">
                  <a16:creationId xmlns:a16="http://schemas.microsoft.com/office/drawing/2014/main" id="{E0C4D879-7091-888F-0F08-83C4194CAE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3" y="4249"/>
              <a:ext cx="78" cy="77"/>
            </a:xfrm>
            <a:prstGeom prst="ellipse">
              <a:avLst/>
            </a:prstGeom>
            <a:solidFill>
              <a:srgbClr val="BBC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5" name="Oval 16">
              <a:extLst>
                <a:ext uri="{FF2B5EF4-FFF2-40B4-BE49-F238E27FC236}">
                  <a16:creationId xmlns:a16="http://schemas.microsoft.com/office/drawing/2014/main" id="{CDEA297D-D7E6-5E6E-5FD9-BB00A3EFFB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1" y="4249"/>
              <a:ext cx="78" cy="77"/>
            </a:xfrm>
            <a:prstGeom prst="ellipse">
              <a:avLst/>
            </a:prstGeom>
            <a:solidFill>
              <a:srgbClr val="A3A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6" name="Oval 17">
              <a:extLst>
                <a:ext uri="{FF2B5EF4-FFF2-40B4-BE49-F238E27FC236}">
                  <a16:creationId xmlns:a16="http://schemas.microsoft.com/office/drawing/2014/main" id="{320B3E55-D341-DA6B-007C-39BC2375C8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4" y="4261"/>
              <a:ext cx="52" cy="52"/>
            </a:xfrm>
            <a:prstGeom prst="ellipse">
              <a:avLst/>
            </a:prstGeom>
            <a:solidFill>
              <a:srgbClr val="8690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7" name="Rectangle 18">
              <a:extLst>
                <a:ext uri="{FF2B5EF4-FFF2-40B4-BE49-F238E27FC236}">
                  <a16:creationId xmlns:a16="http://schemas.microsoft.com/office/drawing/2014/main" id="{1C7F8787-8A69-7227-F744-8366EB8D88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8" y="4249"/>
              <a:ext cx="52" cy="77"/>
            </a:xfrm>
            <a:prstGeom prst="rect">
              <a:avLst/>
            </a:prstGeom>
            <a:solidFill>
              <a:srgbClr val="BBC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8" name="Oval 19">
              <a:extLst>
                <a:ext uri="{FF2B5EF4-FFF2-40B4-BE49-F238E27FC236}">
                  <a16:creationId xmlns:a16="http://schemas.microsoft.com/office/drawing/2014/main" id="{7A074918-8FC6-1E7B-8884-F10F24F74D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9" y="4249"/>
              <a:ext cx="78" cy="77"/>
            </a:xfrm>
            <a:prstGeom prst="ellipse">
              <a:avLst/>
            </a:prstGeom>
            <a:solidFill>
              <a:srgbClr val="BBC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29" name="Oval 20">
              <a:extLst>
                <a:ext uri="{FF2B5EF4-FFF2-40B4-BE49-F238E27FC236}">
                  <a16:creationId xmlns:a16="http://schemas.microsoft.com/office/drawing/2014/main" id="{3ADA1120-E23D-568F-E94A-ED9C2D97F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1" y="4249"/>
              <a:ext cx="84" cy="77"/>
            </a:xfrm>
            <a:prstGeom prst="ellipse">
              <a:avLst/>
            </a:prstGeom>
            <a:solidFill>
              <a:srgbClr val="A3A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30" name="Oval 21">
              <a:extLst>
                <a:ext uri="{FF2B5EF4-FFF2-40B4-BE49-F238E27FC236}">
                  <a16:creationId xmlns:a16="http://schemas.microsoft.com/office/drawing/2014/main" id="{2B29B235-496E-75B9-B79D-51678F253C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4261"/>
              <a:ext cx="58" cy="52"/>
            </a:xfrm>
            <a:prstGeom prst="ellipse">
              <a:avLst/>
            </a:prstGeom>
            <a:solidFill>
              <a:srgbClr val="8690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31" name="Rectangle 22">
              <a:extLst>
                <a:ext uri="{FF2B5EF4-FFF2-40B4-BE49-F238E27FC236}">
                  <a16:creationId xmlns:a16="http://schemas.microsoft.com/office/drawing/2014/main" id="{2A9A8D99-E3FC-0D4A-6E16-40144B4D94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1" y="4249"/>
              <a:ext cx="52" cy="77"/>
            </a:xfrm>
            <a:prstGeom prst="rect">
              <a:avLst/>
            </a:prstGeom>
            <a:solidFill>
              <a:srgbClr val="BBC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32" name="Oval 23">
              <a:extLst>
                <a:ext uri="{FF2B5EF4-FFF2-40B4-BE49-F238E27FC236}">
                  <a16:creationId xmlns:a16="http://schemas.microsoft.com/office/drawing/2014/main" id="{75DB6C57-4FEA-1FB9-F1E8-433AEED9B9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3" y="4249"/>
              <a:ext cx="77" cy="77"/>
            </a:xfrm>
            <a:prstGeom prst="ellipse">
              <a:avLst/>
            </a:prstGeom>
            <a:solidFill>
              <a:srgbClr val="BBC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33" name="Oval 24">
              <a:extLst>
                <a:ext uri="{FF2B5EF4-FFF2-40B4-BE49-F238E27FC236}">
                  <a16:creationId xmlns:a16="http://schemas.microsoft.com/office/drawing/2014/main" id="{66CE8A19-386B-E964-EBAE-0BFD4708F9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4" y="4249"/>
              <a:ext cx="84" cy="77"/>
            </a:xfrm>
            <a:prstGeom prst="ellipse">
              <a:avLst/>
            </a:prstGeom>
            <a:solidFill>
              <a:srgbClr val="A3A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34" name="Oval 25">
              <a:extLst>
                <a:ext uri="{FF2B5EF4-FFF2-40B4-BE49-F238E27FC236}">
                  <a16:creationId xmlns:a16="http://schemas.microsoft.com/office/drawing/2014/main" id="{74EE237F-8CB8-7D4D-B172-00FB4FD495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7" y="4261"/>
              <a:ext cx="52" cy="52"/>
            </a:xfrm>
            <a:prstGeom prst="ellipse">
              <a:avLst/>
            </a:prstGeom>
            <a:solidFill>
              <a:srgbClr val="8690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1C8D8B1B-5512-CF43-37D8-24F91D49BD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8" y="3342"/>
              <a:ext cx="167" cy="437"/>
            </a:xfrm>
            <a:custGeom>
              <a:avLst/>
              <a:gdLst>
                <a:gd name="T0" fmla="*/ 0 w 167"/>
                <a:gd name="T1" fmla="*/ 431 h 437"/>
                <a:gd name="T2" fmla="*/ 38 w 167"/>
                <a:gd name="T3" fmla="*/ 437 h 437"/>
                <a:gd name="T4" fmla="*/ 167 w 167"/>
                <a:gd name="T5" fmla="*/ 13 h 437"/>
                <a:gd name="T6" fmla="*/ 135 w 167"/>
                <a:gd name="T7" fmla="*/ 0 h 437"/>
                <a:gd name="T8" fmla="*/ 0 w 167"/>
                <a:gd name="T9" fmla="*/ 431 h 4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7"/>
                <a:gd name="T16" fmla="*/ 0 h 437"/>
                <a:gd name="T17" fmla="*/ 167 w 167"/>
                <a:gd name="T18" fmla="*/ 437 h 4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7" h="437">
                  <a:moveTo>
                    <a:pt x="0" y="431"/>
                  </a:moveTo>
                  <a:lnTo>
                    <a:pt x="38" y="437"/>
                  </a:lnTo>
                  <a:lnTo>
                    <a:pt x="167" y="13"/>
                  </a:lnTo>
                  <a:lnTo>
                    <a:pt x="135" y="0"/>
                  </a:lnTo>
                  <a:lnTo>
                    <a:pt x="0" y="431"/>
                  </a:lnTo>
                  <a:close/>
                </a:path>
              </a:pathLst>
            </a:custGeom>
            <a:solidFill>
              <a:srgbClr val="8690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Rectangle 27">
              <a:extLst>
                <a:ext uri="{FF2B5EF4-FFF2-40B4-BE49-F238E27FC236}">
                  <a16:creationId xmlns:a16="http://schemas.microsoft.com/office/drawing/2014/main" id="{957C9DF7-8143-523B-F9F7-E3E34FE867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7" y="3201"/>
              <a:ext cx="405" cy="206"/>
            </a:xfrm>
            <a:prstGeom prst="rect">
              <a:avLst/>
            </a:prstGeom>
            <a:solidFill>
              <a:srgbClr val="353F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37" name="Rectangle 28">
              <a:extLst>
                <a:ext uri="{FF2B5EF4-FFF2-40B4-BE49-F238E27FC236}">
                  <a16:creationId xmlns:a16="http://schemas.microsoft.com/office/drawing/2014/main" id="{D6CD618E-ADB5-E47D-67CC-E07C724656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4" y="3773"/>
              <a:ext cx="728" cy="32"/>
            </a:xfrm>
            <a:prstGeom prst="rect">
              <a:avLst/>
            </a:prstGeom>
            <a:solidFill>
              <a:srgbClr val="A3A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38" name="Rectangle 29">
              <a:extLst>
                <a:ext uri="{FF2B5EF4-FFF2-40B4-BE49-F238E27FC236}">
                  <a16:creationId xmlns:a16="http://schemas.microsoft.com/office/drawing/2014/main" id="{55CF1407-D913-BE7B-A99C-0277C7DC22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4" y="3760"/>
              <a:ext cx="728" cy="26"/>
            </a:xfrm>
            <a:prstGeom prst="rect">
              <a:avLst/>
            </a:prstGeom>
            <a:solidFill>
              <a:srgbClr val="3A4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39" name="Rectangle 30">
              <a:extLst>
                <a:ext uri="{FF2B5EF4-FFF2-40B4-BE49-F238E27FC236}">
                  <a16:creationId xmlns:a16="http://schemas.microsoft.com/office/drawing/2014/main" id="{18D8DD3A-5A07-8C63-C668-F3B9B72C85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7" y="3773"/>
              <a:ext cx="315" cy="32"/>
            </a:xfrm>
            <a:prstGeom prst="rect">
              <a:avLst/>
            </a:prstGeom>
            <a:solidFill>
              <a:srgbClr val="8690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40" name="Rectangle 31">
              <a:extLst>
                <a:ext uri="{FF2B5EF4-FFF2-40B4-BE49-F238E27FC236}">
                  <a16:creationId xmlns:a16="http://schemas.microsoft.com/office/drawing/2014/main" id="{1E8CFB7B-405D-2A2D-E67F-A89C449E9E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7" y="3760"/>
              <a:ext cx="315" cy="26"/>
            </a:xfrm>
            <a:prstGeom prst="rect">
              <a:avLst/>
            </a:prstGeom>
            <a:solidFill>
              <a:srgbClr val="3A4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91B35AEA-1BB3-48C7-EA19-8E5DAB2AE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5" y="4236"/>
              <a:ext cx="110" cy="90"/>
            </a:xfrm>
            <a:custGeom>
              <a:avLst/>
              <a:gdLst>
                <a:gd name="T0" fmla="*/ 71 w 110"/>
                <a:gd name="T1" fmla="*/ 6 h 90"/>
                <a:gd name="T2" fmla="*/ 13 w 110"/>
                <a:gd name="T3" fmla="*/ 0 h 90"/>
                <a:gd name="T4" fmla="*/ 0 w 110"/>
                <a:gd name="T5" fmla="*/ 51 h 90"/>
                <a:gd name="T6" fmla="*/ 0 w 110"/>
                <a:gd name="T7" fmla="*/ 90 h 90"/>
                <a:gd name="T8" fmla="*/ 110 w 110"/>
                <a:gd name="T9" fmla="*/ 90 h 90"/>
                <a:gd name="T10" fmla="*/ 110 w 110"/>
                <a:gd name="T11" fmla="*/ 58 h 90"/>
                <a:gd name="T12" fmla="*/ 91 w 110"/>
                <a:gd name="T13" fmla="*/ 45 h 90"/>
                <a:gd name="T14" fmla="*/ 71 w 110"/>
                <a:gd name="T15" fmla="*/ 6 h 9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0"/>
                <a:gd name="T25" fmla="*/ 0 h 90"/>
                <a:gd name="T26" fmla="*/ 110 w 110"/>
                <a:gd name="T27" fmla="*/ 90 h 9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0" h="90">
                  <a:moveTo>
                    <a:pt x="71" y="6"/>
                  </a:moveTo>
                  <a:lnTo>
                    <a:pt x="13" y="0"/>
                  </a:lnTo>
                  <a:lnTo>
                    <a:pt x="0" y="51"/>
                  </a:lnTo>
                  <a:lnTo>
                    <a:pt x="0" y="90"/>
                  </a:lnTo>
                  <a:lnTo>
                    <a:pt x="110" y="90"/>
                  </a:lnTo>
                  <a:lnTo>
                    <a:pt x="110" y="58"/>
                  </a:lnTo>
                  <a:lnTo>
                    <a:pt x="91" y="45"/>
                  </a:lnTo>
                  <a:lnTo>
                    <a:pt x="71" y="6"/>
                  </a:lnTo>
                  <a:close/>
                </a:path>
              </a:pathLst>
            </a:custGeom>
            <a:solidFill>
              <a:srgbClr val="4E23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3">
              <a:extLst>
                <a:ext uri="{FF2B5EF4-FFF2-40B4-BE49-F238E27FC236}">
                  <a16:creationId xmlns:a16="http://schemas.microsoft.com/office/drawing/2014/main" id="{FFA5AFBF-41B9-CCD1-3426-447456B61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" y="4242"/>
              <a:ext cx="212" cy="84"/>
            </a:xfrm>
            <a:custGeom>
              <a:avLst/>
              <a:gdLst>
                <a:gd name="T0" fmla="*/ 174 w 212"/>
                <a:gd name="T1" fmla="*/ 0 h 84"/>
                <a:gd name="T2" fmla="*/ 141 w 212"/>
                <a:gd name="T3" fmla="*/ 0 h 84"/>
                <a:gd name="T4" fmla="*/ 0 w 212"/>
                <a:gd name="T5" fmla="*/ 64 h 84"/>
                <a:gd name="T6" fmla="*/ 12 w 212"/>
                <a:gd name="T7" fmla="*/ 84 h 84"/>
                <a:gd name="T8" fmla="*/ 212 w 212"/>
                <a:gd name="T9" fmla="*/ 84 h 84"/>
                <a:gd name="T10" fmla="*/ 212 w 212"/>
                <a:gd name="T11" fmla="*/ 45 h 84"/>
                <a:gd name="T12" fmla="*/ 174 w 212"/>
                <a:gd name="T13" fmla="*/ 0 h 8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2"/>
                <a:gd name="T22" fmla="*/ 0 h 84"/>
                <a:gd name="T23" fmla="*/ 212 w 212"/>
                <a:gd name="T24" fmla="*/ 84 h 8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2" h="84">
                  <a:moveTo>
                    <a:pt x="174" y="0"/>
                  </a:moveTo>
                  <a:lnTo>
                    <a:pt x="141" y="0"/>
                  </a:lnTo>
                  <a:lnTo>
                    <a:pt x="0" y="64"/>
                  </a:lnTo>
                  <a:lnTo>
                    <a:pt x="12" y="84"/>
                  </a:lnTo>
                  <a:lnTo>
                    <a:pt x="212" y="84"/>
                  </a:lnTo>
                  <a:lnTo>
                    <a:pt x="212" y="45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4E23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187575E2-1D1D-AE50-5E21-71A3A44EA2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1" y="3227"/>
              <a:ext cx="309" cy="250"/>
            </a:xfrm>
            <a:custGeom>
              <a:avLst/>
              <a:gdLst>
                <a:gd name="T0" fmla="*/ 71032820 w 48"/>
                <a:gd name="T1" fmla="*/ 14222347 h 39"/>
                <a:gd name="T2" fmla="*/ 0 w 48"/>
                <a:gd name="T3" fmla="*/ 111224828 h 39"/>
                <a:gd name="T4" fmla="*/ 65051406 w 48"/>
                <a:gd name="T5" fmla="*/ 111224828 h 39"/>
                <a:gd name="T6" fmla="*/ 141557439 w 48"/>
                <a:gd name="T7" fmla="*/ 25813804 h 39"/>
                <a:gd name="T8" fmla="*/ 135653068 w 48"/>
                <a:gd name="T9" fmla="*/ 0 h 39"/>
                <a:gd name="T10" fmla="*/ 71032820 w 48"/>
                <a:gd name="T11" fmla="*/ 14222347 h 3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8"/>
                <a:gd name="T19" fmla="*/ 0 h 39"/>
                <a:gd name="T20" fmla="*/ 48 w 48"/>
                <a:gd name="T21" fmla="*/ 39 h 3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8" h="39">
                  <a:moveTo>
                    <a:pt x="24" y="5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34" y="25"/>
                    <a:pt x="47" y="9"/>
                    <a:pt x="48" y="9"/>
                  </a:cubicBezTo>
                  <a:cubicBezTo>
                    <a:pt x="46" y="0"/>
                    <a:pt x="46" y="0"/>
                    <a:pt x="46" y="0"/>
                  </a:cubicBezTo>
                  <a:lnTo>
                    <a:pt x="24" y="5"/>
                  </a:lnTo>
                  <a:close/>
                </a:path>
              </a:pathLst>
            </a:custGeom>
            <a:solidFill>
              <a:srgbClr val="541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A482C8C8-6B22-8BC1-08F0-8223697ED7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3" y="2918"/>
              <a:ext cx="186" cy="399"/>
            </a:xfrm>
            <a:custGeom>
              <a:avLst/>
              <a:gdLst>
                <a:gd name="T0" fmla="*/ 37032680 w 29"/>
                <a:gd name="T1" fmla="*/ 0 h 62"/>
                <a:gd name="T2" fmla="*/ 0 w 29"/>
                <a:gd name="T3" fmla="*/ 182420850 h 62"/>
                <a:gd name="T4" fmla="*/ 51369351 w 29"/>
                <a:gd name="T5" fmla="*/ 170487819 h 62"/>
                <a:gd name="T6" fmla="*/ 74552911 w 29"/>
                <a:gd name="T7" fmla="*/ 112029133 h 62"/>
                <a:gd name="T8" fmla="*/ 83051287 w 29"/>
                <a:gd name="T9" fmla="*/ 61726392 h 62"/>
                <a:gd name="T10" fmla="*/ 37032680 w 29"/>
                <a:gd name="T11" fmla="*/ 0 h 6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"/>
                <a:gd name="T19" fmla="*/ 0 h 62"/>
                <a:gd name="T20" fmla="*/ 29 w 29"/>
                <a:gd name="T21" fmla="*/ 62 h 6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9" h="62">
                  <a:moveTo>
                    <a:pt x="13" y="0"/>
                  </a:moveTo>
                  <a:cubicBezTo>
                    <a:pt x="0" y="62"/>
                    <a:pt x="0" y="62"/>
                    <a:pt x="0" y="62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23" y="54"/>
                    <a:pt x="24" y="43"/>
                    <a:pt x="26" y="38"/>
                  </a:cubicBezTo>
                  <a:cubicBezTo>
                    <a:pt x="27" y="33"/>
                    <a:pt x="29" y="24"/>
                    <a:pt x="29" y="21"/>
                  </a:cubicBezTo>
                  <a:cubicBezTo>
                    <a:pt x="29" y="15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541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6">
              <a:extLst>
                <a:ext uri="{FF2B5EF4-FFF2-40B4-BE49-F238E27FC236}">
                  <a16:creationId xmlns:a16="http://schemas.microsoft.com/office/drawing/2014/main" id="{B54659D9-FF76-6B3E-C2E2-2292F9DFCD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4" y="3458"/>
              <a:ext cx="341" cy="238"/>
            </a:xfrm>
            <a:custGeom>
              <a:avLst/>
              <a:gdLst>
                <a:gd name="T0" fmla="*/ 6 w 341"/>
                <a:gd name="T1" fmla="*/ 174 h 238"/>
                <a:gd name="T2" fmla="*/ 264 w 341"/>
                <a:gd name="T3" fmla="*/ 238 h 238"/>
                <a:gd name="T4" fmla="*/ 341 w 341"/>
                <a:gd name="T5" fmla="*/ 180 h 238"/>
                <a:gd name="T6" fmla="*/ 341 w 341"/>
                <a:gd name="T7" fmla="*/ 26 h 238"/>
                <a:gd name="T8" fmla="*/ 0 w 341"/>
                <a:gd name="T9" fmla="*/ 0 h 238"/>
                <a:gd name="T10" fmla="*/ 6 w 341"/>
                <a:gd name="T11" fmla="*/ 174 h 2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41"/>
                <a:gd name="T19" fmla="*/ 0 h 238"/>
                <a:gd name="T20" fmla="*/ 341 w 341"/>
                <a:gd name="T21" fmla="*/ 238 h 2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41" h="238">
                  <a:moveTo>
                    <a:pt x="6" y="174"/>
                  </a:moveTo>
                  <a:lnTo>
                    <a:pt x="264" y="238"/>
                  </a:lnTo>
                  <a:lnTo>
                    <a:pt x="341" y="180"/>
                  </a:lnTo>
                  <a:lnTo>
                    <a:pt x="341" y="26"/>
                  </a:lnTo>
                  <a:lnTo>
                    <a:pt x="0" y="0"/>
                  </a:lnTo>
                  <a:lnTo>
                    <a:pt x="6" y="174"/>
                  </a:lnTo>
                  <a:close/>
                </a:path>
              </a:pathLst>
            </a:custGeom>
            <a:solidFill>
              <a:srgbClr val="1D1B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E3F2EBB0-E010-0624-BC63-25DEDEE78B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4" y="3509"/>
              <a:ext cx="599" cy="277"/>
            </a:xfrm>
            <a:custGeom>
              <a:avLst/>
              <a:gdLst>
                <a:gd name="T0" fmla="*/ 0 w 599"/>
                <a:gd name="T1" fmla="*/ 187 h 277"/>
                <a:gd name="T2" fmla="*/ 58 w 599"/>
                <a:gd name="T3" fmla="*/ 277 h 277"/>
                <a:gd name="T4" fmla="*/ 515 w 599"/>
                <a:gd name="T5" fmla="*/ 251 h 277"/>
                <a:gd name="T6" fmla="*/ 599 w 599"/>
                <a:gd name="T7" fmla="*/ 0 h 277"/>
                <a:gd name="T8" fmla="*/ 12 w 599"/>
                <a:gd name="T9" fmla="*/ 142 h 277"/>
                <a:gd name="T10" fmla="*/ 0 w 599"/>
                <a:gd name="T11" fmla="*/ 187 h 2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99"/>
                <a:gd name="T19" fmla="*/ 0 h 277"/>
                <a:gd name="T20" fmla="*/ 599 w 599"/>
                <a:gd name="T21" fmla="*/ 277 h 2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99" h="277">
                  <a:moveTo>
                    <a:pt x="0" y="187"/>
                  </a:moveTo>
                  <a:lnTo>
                    <a:pt x="58" y="277"/>
                  </a:lnTo>
                  <a:lnTo>
                    <a:pt x="515" y="251"/>
                  </a:lnTo>
                  <a:lnTo>
                    <a:pt x="599" y="0"/>
                  </a:lnTo>
                  <a:lnTo>
                    <a:pt x="12" y="142"/>
                  </a:lnTo>
                  <a:lnTo>
                    <a:pt x="0" y="187"/>
                  </a:lnTo>
                  <a:close/>
                </a:path>
              </a:pathLst>
            </a:custGeom>
            <a:solidFill>
              <a:srgbClr val="541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7A5E92D7-4055-6B09-6185-68F65C899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0" y="3529"/>
              <a:ext cx="431" cy="270"/>
            </a:xfrm>
            <a:custGeom>
              <a:avLst/>
              <a:gdLst>
                <a:gd name="T0" fmla="*/ 0 w 431"/>
                <a:gd name="T1" fmla="*/ 270 h 270"/>
                <a:gd name="T2" fmla="*/ 386 w 431"/>
                <a:gd name="T3" fmla="*/ 238 h 270"/>
                <a:gd name="T4" fmla="*/ 419 w 431"/>
                <a:gd name="T5" fmla="*/ 173 h 270"/>
                <a:gd name="T6" fmla="*/ 431 w 431"/>
                <a:gd name="T7" fmla="*/ 0 h 270"/>
                <a:gd name="T8" fmla="*/ 13 w 431"/>
                <a:gd name="T9" fmla="*/ 90 h 270"/>
                <a:gd name="T10" fmla="*/ 0 w 431"/>
                <a:gd name="T11" fmla="*/ 270 h 2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1"/>
                <a:gd name="T19" fmla="*/ 0 h 270"/>
                <a:gd name="T20" fmla="*/ 431 w 431"/>
                <a:gd name="T21" fmla="*/ 270 h 27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1" h="270">
                  <a:moveTo>
                    <a:pt x="0" y="270"/>
                  </a:moveTo>
                  <a:lnTo>
                    <a:pt x="386" y="238"/>
                  </a:lnTo>
                  <a:lnTo>
                    <a:pt x="419" y="173"/>
                  </a:lnTo>
                  <a:lnTo>
                    <a:pt x="431" y="0"/>
                  </a:lnTo>
                  <a:lnTo>
                    <a:pt x="13" y="90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541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39">
              <a:extLst>
                <a:ext uri="{FF2B5EF4-FFF2-40B4-BE49-F238E27FC236}">
                  <a16:creationId xmlns:a16="http://schemas.microsoft.com/office/drawing/2014/main" id="{BE2F9011-135E-074C-794D-3EE1D46A0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1" y="3657"/>
              <a:ext cx="206" cy="611"/>
            </a:xfrm>
            <a:custGeom>
              <a:avLst/>
              <a:gdLst>
                <a:gd name="T0" fmla="*/ 25 w 206"/>
                <a:gd name="T1" fmla="*/ 0 h 611"/>
                <a:gd name="T2" fmla="*/ 0 w 206"/>
                <a:gd name="T3" fmla="*/ 58 h 611"/>
                <a:gd name="T4" fmla="*/ 141 w 206"/>
                <a:gd name="T5" fmla="*/ 611 h 611"/>
                <a:gd name="T6" fmla="*/ 206 w 206"/>
                <a:gd name="T7" fmla="*/ 598 h 611"/>
                <a:gd name="T8" fmla="*/ 167 w 206"/>
                <a:gd name="T9" fmla="*/ 0 h 611"/>
                <a:gd name="T10" fmla="*/ 25 w 206"/>
                <a:gd name="T11" fmla="*/ 0 h 6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06"/>
                <a:gd name="T19" fmla="*/ 0 h 611"/>
                <a:gd name="T20" fmla="*/ 206 w 206"/>
                <a:gd name="T21" fmla="*/ 611 h 6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06" h="611">
                  <a:moveTo>
                    <a:pt x="25" y="0"/>
                  </a:moveTo>
                  <a:lnTo>
                    <a:pt x="0" y="58"/>
                  </a:lnTo>
                  <a:lnTo>
                    <a:pt x="141" y="611"/>
                  </a:lnTo>
                  <a:lnTo>
                    <a:pt x="206" y="598"/>
                  </a:lnTo>
                  <a:lnTo>
                    <a:pt x="167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541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40">
              <a:extLst>
                <a:ext uri="{FF2B5EF4-FFF2-40B4-BE49-F238E27FC236}">
                  <a16:creationId xmlns:a16="http://schemas.microsoft.com/office/drawing/2014/main" id="{4FC825DB-DCD5-C9F2-8343-704DA9E31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8" y="3619"/>
              <a:ext cx="232" cy="630"/>
            </a:xfrm>
            <a:custGeom>
              <a:avLst/>
              <a:gdLst>
                <a:gd name="T0" fmla="*/ 0 w 232"/>
                <a:gd name="T1" fmla="*/ 630 h 630"/>
                <a:gd name="T2" fmla="*/ 78 w 232"/>
                <a:gd name="T3" fmla="*/ 630 h 630"/>
                <a:gd name="T4" fmla="*/ 232 w 232"/>
                <a:gd name="T5" fmla="*/ 64 h 630"/>
                <a:gd name="T6" fmla="*/ 65 w 232"/>
                <a:gd name="T7" fmla="*/ 0 h 630"/>
                <a:gd name="T8" fmla="*/ 0 w 232"/>
                <a:gd name="T9" fmla="*/ 630 h 6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2"/>
                <a:gd name="T16" fmla="*/ 0 h 630"/>
                <a:gd name="T17" fmla="*/ 232 w 232"/>
                <a:gd name="T18" fmla="*/ 630 h 6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2" h="630">
                  <a:moveTo>
                    <a:pt x="0" y="630"/>
                  </a:moveTo>
                  <a:lnTo>
                    <a:pt x="78" y="630"/>
                  </a:lnTo>
                  <a:lnTo>
                    <a:pt x="232" y="64"/>
                  </a:lnTo>
                  <a:lnTo>
                    <a:pt x="65" y="0"/>
                  </a:lnTo>
                  <a:lnTo>
                    <a:pt x="0" y="630"/>
                  </a:lnTo>
                  <a:close/>
                </a:path>
              </a:pathLst>
            </a:custGeom>
            <a:solidFill>
              <a:srgbClr val="541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41">
              <a:extLst>
                <a:ext uri="{FF2B5EF4-FFF2-40B4-BE49-F238E27FC236}">
                  <a16:creationId xmlns:a16="http://schemas.microsoft.com/office/drawing/2014/main" id="{0B845033-6721-1AC5-840C-1162A90E6A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8" y="2841"/>
              <a:ext cx="444" cy="726"/>
            </a:xfrm>
            <a:custGeom>
              <a:avLst/>
              <a:gdLst>
                <a:gd name="T0" fmla="*/ 194159081 w 69"/>
                <a:gd name="T1" fmla="*/ 46557828 h 113"/>
                <a:gd name="T2" fmla="*/ 176342257 w 69"/>
                <a:gd name="T3" fmla="*/ 43393728 h 113"/>
                <a:gd name="T4" fmla="*/ 47064430 w 69"/>
                <a:gd name="T5" fmla="*/ 8582439 h 113"/>
                <a:gd name="T6" fmla="*/ 0 w 69"/>
                <a:gd name="T7" fmla="*/ 26229146 h 113"/>
                <a:gd name="T8" fmla="*/ 2768848 w 69"/>
                <a:gd name="T9" fmla="*/ 322188588 h 113"/>
                <a:gd name="T10" fmla="*/ 35138543 w 69"/>
                <a:gd name="T11" fmla="*/ 328022902 h 113"/>
                <a:gd name="T12" fmla="*/ 137937638 w 69"/>
                <a:gd name="T13" fmla="*/ 322188588 h 113"/>
                <a:gd name="T14" fmla="*/ 137937638 w 69"/>
                <a:gd name="T15" fmla="*/ 252555518 h 113"/>
                <a:gd name="T16" fmla="*/ 194159081 w 69"/>
                <a:gd name="T17" fmla="*/ 46557828 h 1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9"/>
                <a:gd name="T28" fmla="*/ 0 h 113"/>
                <a:gd name="T29" fmla="*/ 69 w 69"/>
                <a:gd name="T30" fmla="*/ 113 h 1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9" h="113">
                  <a:moveTo>
                    <a:pt x="66" y="16"/>
                  </a:moveTo>
                  <a:cubicBezTo>
                    <a:pt x="65" y="15"/>
                    <a:pt x="63" y="17"/>
                    <a:pt x="60" y="15"/>
                  </a:cubicBezTo>
                  <a:cubicBezTo>
                    <a:pt x="53" y="11"/>
                    <a:pt x="30" y="0"/>
                    <a:pt x="16" y="3"/>
                  </a:cubicBezTo>
                  <a:cubicBezTo>
                    <a:pt x="9" y="4"/>
                    <a:pt x="7" y="6"/>
                    <a:pt x="0" y="9"/>
                  </a:cubicBezTo>
                  <a:cubicBezTo>
                    <a:pt x="1" y="111"/>
                    <a:pt x="1" y="111"/>
                    <a:pt x="1" y="111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47" y="111"/>
                    <a:pt x="47" y="111"/>
                    <a:pt x="47" y="111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50" y="69"/>
                    <a:pt x="69" y="18"/>
                    <a:pt x="66" y="16"/>
                  </a:cubicBezTo>
                  <a:close/>
                </a:path>
              </a:pathLst>
            </a:custGeom>
            <a:solidFill>
              <a:srgbClr val="F7FB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42">
              <a:extLst>
                <a:ext uri="{FF2B5EF4-FFF2-40B4-BE49-F238E27FC236}">
                  <a16:creationId xmlns:a16="http://schemas.microsoft.com/office/drawing/2014/main" id="{A7ABF99E-3C96-2660-D528-E5F7ECAFA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2" y="2674"/>
              <a:ext cx="128" cy="218"/>
            </a:xfrm>
            <a:custGeom>
              <a:avLst/>
              <a:gdLst>
                <a:gd name="T0" fmla="*/ 2608864 w 20"/>
                <a:gd name="T1" fmla="*/ 0 h 34"/>
                <a:gd name="T2" fmla="*/ 2608864 w 20"/>
                <a:gd name="T3" fmla="*/ 68573767 h 34"/>
                <a:gd name="T4" fmla="*/ 30784615 w 20"/>
                <a:gd name="T5" fmla="*/ 94428761 h 34"/>
                <a:gd name="T6" fmla="*/ 56285956 w 20"/>
                <a:gd name="T7" fmla="*/ 88653661 h 34"/>
                <a:gd name="T8" fmla="*/ 53665324 w 20"/>
                <a:gd name="T9" fmla="*/ 16948178 h 34"/>
                <a:gd name="T10" fmla="*/ 2608864 w 20"/>
                <a:gd name="T11" fmla="*/ 0 h 3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0"/>
                <a:gd name="T19" fmla="*/ 0 h 34"/>
                <a:gd name="T20" fmla="*/ 20 w 20"/>
                <a:gd name="T21" fmla="*/ 34 h 3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0" h="34">
                  <a:moveTo>
                    <a:pt x="1" y="0"/>
                  </a:moveTo>
                  <a:cubicBezTo>
                    <a:pt x="1" y="0"/>
                    <a:pt x="1" y="20"/>
                    <a:pt x="1" y="24"/>
                  </a:cubicBezTo>
                  <a:cubicBezTo>
                    <a:pt x="1" y="31"/>
                    <a:pt x="0" y="33"/>
                    <a:pt x="11" y="33"/>
                  </a:cubicBezTo>
                  <a:cubicBezTo>
                    <a:pt x="19" y="33"/>
                    <a:pt x="20" y="34"/>
                    <a:pt x="20" y="31"/>
                  </a:cubicBezTo>
                  <a:cubicBezTo>
                    <a:pt x="20" y="29"/>
                    <a:pt x="19" y="6"/>
                    <a:pt x="19" y="6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F58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43">
              <a:extLst>
                <a:ext uri="{FF2B5EF4-FFF2-40B4-BE49-F238E27FC236}">
                  <a16:creationId xmlns:a16="http://schemas.microsoft.com/office/drawing/2014/main" id="{16B6EB21-28AD-CC0C-56AB-86178A4033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7" y="2931"/>
              <a:ext cx="142" cy="386"/>
            </a:xfrm>
            <a:custGeom>
              <a:avLst/>
              <a:gdLst>
                <a:gd name="T0" fmla="*/ 13 w 142"/>
                <a:gd name="T1" fmla="*/ 141 h 386"/>
                <a:gd name="T2" fmla="*/ 0 w 142"/>
                <a:gd name="T3" fmla="*/ 386 h 386"/>
                <a:gd name="T4" fmla="*/ 142 w 142"/>
                <a:gd name="T5" fmla="*/ 366 h 386"/>
                <a:gd name="T6" fmla="*/ 129 w 142"/>
                <a:gd name="T7" fmla="*/ 0 h 386"/>
                <a:gd name="T8" fmla="*/ 13 w 142"/>
                <a:gd name="T9" fmla="*/ 141 h 3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2"/>
                <a:gd name="T16" fmla="*/ 0 h 386"/>
                <a:gd name="T17" fmla="*/ 142 w 142"/>
                <a:gd name="T18" fmla="*/ 386 h 3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2" h="386">
                  <a:moveTo>
                    <a:pt x="13" y="141"/>
                  </a:moveTo>
                  <a:lnTo>
                    <a:pt x="0" y="386"/>
                  </a:lnTo>
                  <a:lnTo>
                    <a:pt x="142" y="366"/>
                  </a:lnTo>
                  <a:lnTo>
                    <a:pt x="129" y="0"/>
                  </a:lnTo>
                  <a:lnTo>
                    <a:pt x="13" y="141"/>
                  </a:lnTo>
                  <a:close/>
                </a:path>
              </a:pathLst>
            </a:custGeom>
            <a:solidFill>
              <a:srgbClr val="541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44">
              <a:extLst>
                <a:ext uri="{FF2B5EF4-FFF2-40B4-BE49-F238E27FC236}">
                  <a16:creationId xmlns:a16="http://schemas.microsoft.com/office/drawing/2014/main" id="{4F201FDD-2B9B-1A6F-AE57-615178335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5" y="2944"/>
              <a:ext cx="0" cy="0"/>
            </a:xfrm>
            <a:custGeom>
              <a:avLst/>
              <a:gdLst>
                <a:gd name="T0" fmla="*/ 0 60000 65536"/>
                <a:gd name="T1" fmla="*/ 0 60000 65536"/>
                <a:gd name="T2" fmla="*/ 0 60000 65536"/>
              </a:gdLst>
              <a:ahLst/>
              <a:cxnLst>
                <a:cxn ang="T0">
                  <a:pos x="0" y="0"/>
                </a:cxn>
                <a:cxn ang="T1">
                  <a:pos x="0" y="0"/>
                </a:cxn>
                <a:cxn ang="T2">
                  <a:pos x="0" y="0"/>
                </a:cxn>
              </a:cxnLst>
              <a:rect l="0" t="0" r="0" b="0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A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45">
              <a:extLst>
                <a:ext uri="{FF2B5EF4-FFF2-40B4-BE49-F238E27FC236}">
                  <a16:creationId xmlns:a16="http://schemas.microsoft.com/office/drawing/2014/main" id="{3F5A3C52-A540-66F6-CD36-373CBCC5E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0" y="2822"/>
              <a:ext cx="110" cy="122"/>
            </a:xfrm>
            <a:custGeom>
              <a:avLst/>
              <a:gdLst>
                <a:gd name="T0" fmla="*/ 43226448 w 17"/>
                <a:gd name="T1" fmla="*/ 0 h 19"/>
                <a:gd name="T2" fmla="*/ 0 w 17"/>
                <a:gd name="T3" fmla="*/ 28804972 h 19"/>
                <a:gd name="T4" fmla="*/ 21358296 w 17"/>
                <a:gd name="T5" fmla="*/ 54881511 h 19"/>
                <a:gd name="T6" fmla="*/ 52256020 w 17"/>
                <a:gd name="T7" fmla="*/ 22921396 h 19"/>
                <a:gd name="T8" fmla="*/ 43226448 w 17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9"/>
                <a:gd name="T17" fmla="*/ 17 w 17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9">
                  <a:moveTo>
                    <a:pt x="14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6" y="18"/>
                    <a:pt x="7" y="19"/>
                  </a:cubicBezTo>
                  <a:cubicBezTo>
                    <a:pt x="7" y="18"/>
                    <a:pt x="17" y="8"/>
                    <a:pt x="17" y="8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FA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46">
              <a:extLst>
                <a:ext uri="{FF2B5EF4-FFF2-40B4-BE49-F238E27FC236}">
                  <a16:creationId xmlns:a16="http://schemas.microsoft.com/office/drawing/2014/main" id="{A3664197-9A26-0C2F-E83B-59246D6817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9" y="2828"/>
              <a:ext cx="51" cy="109"/>
            </a:xfrm>
            <a:custGeom>
              <a:avLst/>
              <a:gdLst>
                <a:gd name="T0" fmla="*/ 0 w 51"/>
                <a:gd name="T1" fmla="*/ 39 h 109"/>
                <a:gd name="T2" fmla="*/ 25 w 51"/>
                <a:gd name="T3" fmla="*/ 109 h 109"/>
                <a:gd name="T4" fmla="*/ 51 w 51"/>
                <a:gd name="T5" fmla="*/ 58 h 109"/>
                <a:gd name="T6" fmla="*/ 13 w 51"/>
                <a:gd name="T7" fmla="*/ 0 h 109"/>
                <a:gd name="T8" fmla="*/ 0 w 51"/>
                <a:gd name="T9" fmla="*/ 39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"/>
                <a:gd name="T16" fmla="*/ 0 h 109"/>
                <a:gd name="T17" fmla="*/ 51 w 51"/>
                <a:gd name="T18" fmla="*/ 109 h 1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" h="109">
                  <a:moveTo>
                    <a:pt x="0" y="39"/>
                  </a:moveTo>
                  <a:lnTo>
                    <a:pt x="25" y="109"/>
                  </a:lnTo>
                  <a:lnTo>
                    <a:pt x="51" y="58"/>
                  </a:lnTo>
                  <a:lnTo>
                    <a:pt x="13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FA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47">
              <a:extLst>
                <a:ext uri="{FF2B5EF4-FFF2-40B4-BE49-F238E27FC236}">
                  <a16:creationId xmlns:a16="http://schemas.microsoft.com/office/drawing/2014/main" id="{85FB9F35-BAA6-C8C1-C301-A08E873532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3" y="2847"/>
              <a:ext cx="213" cy="868"/>
            </a:xfrm>
            <a:custGeom>
              <a:avLst/>
              <a:gdLst>
                <a:gd name="T0" fmla="*/ 0 w 213"/>
                <a:gd name="T1" fmla="*/ 720 h 868"/>
                <a:gd name="T2" fmla="*/ 155 w 213"/>
                <a:gd name="T3" fmla="*/ 868 h 868"/>
                <a:gd name="T4" fmla="*/ 161 w 213"/>
                <a:gd name="T5" fmla="*/ 258 h 868"/>
                <a:gd name="T6" fmla="*/ 213 w 213"/>
                <a:gd name="T7" fmla="*/ 84 h 868"/>
                <a:gd name="T8" fmla="*/ 0 w 213"/>
                <a:gd name="T9" fmla="*/ 0 h 868"/>
                <a:gd name="T10" fmla="*/ 0 w 213"/>
                <a:gd name="T11" fmla="*/ 720 h 8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3"/>
                <a:gd name="T19" fmla="*/ 0 h 868"/>
                <a:gd name="T20" fmla="*/ 213 w 213"/>
                <a:gd name="T21" fmla="*/ 868 h 8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3" h="868">
                  <a:moveTo>
                    <a:pt x="0" y="720"/>
                  </a:moveTo>
                  <a:lnTo>
                    <a:pt x="155" y="868"/>
                  </a:lnTo>
                  <a:lnTo>
                    <a:pt x="161" y="258"/>
                  </a:lnTo>
                  <a:lnTo>
                    <a:pt x="213" y="84"/>
                  </a:lnTo>
                  <a:lnTo>
                    <a:pt x="0" y="0"/>
                  </a:lnTo>
                  <a:lnTo>
                    <a:pt x="0" y="720"/>
                  </a:lnTo>
                  <a:close/>
                </a:path>
              </a:pathLst>
            </a:custGeom>
            <a:solidFill>
              <a:srgbClr val="2624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48">
              <a:extLst>
                <a:ext uri="{FF2B5EF4-FFF2-40B4-BE49-F238E27FC236}">
                  <a16:creationId xmlns:a16="http://schemas.microsoft.com/office/drawing/2014/main" id="{C17BDF5A-653E-9FC1-73A0-63E3D0B61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3" y="2847"/>
              <a:ext cx="213" cy="457"/>
            </a:xfrm>
            <a:custGeom>
              <a:avLst/>
              <a:gdLst>
                <a:gd name="T0" fmla="*/ 0 w 213"/>
                <a:gd name="T1" fmla="*/ 315 h 457"/>
                <a:gd name="T2" fmla="*/ 161 w 213"/>
                <a:gd name="T3" fmla="*/ 457 h 457"/>
                <a:gd name="T4" fmla="*/ 161 w 213"/>
                <a:gd name="T5" fmla="*/ 258 h 457"/>
                <a:gd name="T6" fmla="*/ 213 w 213"/>
                <a:gd name="T7" fmla="*/ 84 h 457"/>
                <a:gd name="T8" fmla="*/ 0 w 213"/>
                <a:gd name="T9" fmla="*/ 0 h 457"/>
                <a:gd name="T10" fmla="*/ 0 w 213"/>
                <a:gd name="T11" fmla="*/ 315 h 4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3"/>
                <a:gd name="T19" fmla="*/ 0 h 457"/>
                <a:gd name="T20" fmla="*/ 213 w 213"/>
                <a:gd name="T21" fmla="*/ 457 h 4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3" h="457">
                  <a:moveTo>
                    <a:pt x="0" y="315"/>
                  </a:moveTo>
                  <a:lnTo>
                    <a:pt x="161" y="457"/>
                  </a:lnTo>
                  <a:lnTo>
                    <a:pt x="161" y="258"/>
                  </a:lnTo>
                  <a:lnTo>
                    <a:pt x="213" y="84"/>
                  </a:lnTo>
                  <a:lnTo>
                    <a:pt x="0" y="0"/>
                  </a:lnTo>
                  <a:lnTo>
                    <a:pt x="0" y="315"/>
                  </a:lnTo>
                  <a:close/>
                </a:path>
              </a:pathLst>
            </a:custGeom>
            <a:solidFill>
              <a:srgbClr val="541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49">
              <a:extLst>
                <a:ext uri="{FF2B5EF4-FFF2-40B4-BE49-F238E27FC236}">
                  <a16:creationId xmlns:a16="http://schemas.microsoft.com/office/drawing/2014/main" id="{79F42530-B494-594E-EA29-B4D24B7F5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3" y="2847"/>
              <a:ext cx="213" cy="868"/>
            </a:xfrm>
            <a:custGeom>
              <a:avLst/>
              <a:gdLst>
                <a:gd name="T0" fmla="*/ 213 w 213"/>
                <a:gd name="T1" fmla="*/ 84 h 868"/>
                <a:gd name="T2" fmla="*/ 0 w 213"/>
                <a:gd name="T3" fmla="*/ 0 h 868"/>
                <a:gd name="T4" fmla="*/ 0 w 213"/>
                <a:gd name="T5" fmla="*/ 720 h 868"/>
                <a:gd name="T6" fmla="*/ 155 w 213"/>
                <a:gd name="T7" fmla="*/ 868 h 868"/>
                <a:gd name="T8" fmla="*/ 161 w 213"/>
                <a:gd name="T9" fmla="*/ 502 h 868"/>
                <a:gd name="T10" fmla="*/ 136 w 213"/>
                <a:gd name="T11" fmla="*/ 457 h 868"/>
                <a:gd name="T12" fmla="*/ 142 w 213"/>
                <a:gd name="T13" fmla="*/ 251 h 868"/>
                <a:gd name="T14" fmla="*/ 213 w 213"/>
                <a:gd name="T15" fmla="*/ 84 h 8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13"/>
                <a:gd name="T25" fmla="*/ 0 h 868"/>
                <a:gd name="T26" fmla="*/ 213 w 213"/>
                <a:gd name="T27" fmla="*/ 868 h 86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3" h="868">
                  <a:moveTo>
                    <a:pt x="213" y="84"/>
                  </a:moveTo>
                  <a:lnTo>
                    <a:pt x="0" y="0"/>
                  </a:lnTo>
                  <a:lnTo>
                    <a:pt x="0" y="720"/>
                  </a:lnTo>
                  <a:lnTo>
                    <a:pt x="155" y="868"/>
                  </a:lnTo>
                  <a:lnTo>
                    <a:pt x="161" y="502"/>
                  </a:lnTo>
                  <a:lnTo>
                    <a:pt x="136" y="457"/>
                  </a:lnTo>
                  <a:lnTo>
                    <a:pt x="142" y="251"/>
                  </a:lnTo>
                  <a:lnTo>
                    <a:pt x="213" y="84"/>
                  </a:lnTo>
                  <a:close/>
                </a:path>
              </a:pathLst>
            </a:custGeom>
            <a:solidFill>
              <a:srgbClr val="4A12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50">
              <a:extLst>
                <a:ext uri="{FF2B5EF4-FFF2-40B4-BE49-F238E27FC236}">
                  <a16:creationId xmlns:a16="http://schemas.microsoft.com/office/drawing/2014/main" id="{D24FA212-4B3C-C5AA-ED9B-FE734F6F2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" y="2867"/>
              <a:ext cx="123" cy="713"/>
            </a:xfrm>
            <a:custGeom>
              <a:avLst/>
              <a:gdLst>
                <a:gd name="T0" fmla="*/ 13 w 123"/>
                <a:gd name="T1" fmla="*/ 180 h 713"/>
                <a:gd name="T2" fmla="*/ 13 w 123"/>
                <a:gd name="T3" fmla="*/ 713 h 713"/>
                <a:gd name="T4" fmla="*/ 84 w 123"/>
                <a:gd name="T5" fmla="*/ 700 h 713"/>
                <a:gd name="T6" fmla="*/ 123 w 123"/>
                <a:gd name="T7" fmla="*/ 0 h 713"/>
                <a:gd name="T8" fmla="*/ 0 w 123"/>
                <a:gd name="T9" fmla="*/ 51 h 713"/>
                <a:gd name="T10" fmla="*/ 13 w 123"/>
                <a:gd name="T11" fmla="*/ 180 h 7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3"/>
                <a:gd name="T19" fmla="*/ 0 h 713"/>
                <a:gd name="T20" fmla="*/ 123 w 123"/>
                <a:gd name="T21" fmla="*/ 713 h 7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3" h="713">
                  <a:moveTo>
                    <a:pt x="13" y="180"/>
                  </a:moveTo>
                  <a:lnTo>
                    <a:pt x="13" y="713"/>
                  </a:lnTo>
                  <a:lnTo>
                    <a:pt x="84" y="700"/>
                  </a:lnTo>
                  <a:lnTo>
                    <a:pt x="123" y="0"/>
                  </a:lnTo>
                  <a:lnTo>
                    <a:pt x="0" y="51"/>
                  </a:lnTo>
                  <a:lnTo>
                    <a:pt x="13" y="180"/>
                  </a:lnTo>
                  <a:close/>
                </a:path>
              </a:pathLst>
            </a:custGeom>
            <a:solidFill>
              <a:srgbClr val="4A12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51">
              <a:extLst>
                <a:ext uri="{FF2B5EF4-FFF2-40B4-BE49-F238E27FC236}">
                  <a16:creationId xmlns:a16="http://schemas.microsoft.com/office/drawing/2014/main" id="{280DD8FE-6D3E-7C62-CD1E-6192845B0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7" y="2886"/>
              <a:ext cx="20" cy="45"/>
            </a:xfrm>
            <a:custGeom>
              <a:avLst/>
              <a:gdLst>
                <a:gd name="T0" fmla="*/ 0 w 20"/>
                <a:gd name="T1" fmla="*/ 26 h 45"/>
                <a:gd name="T2" fmla="*/ 13 w 20"/>
                <a:gd name="T3" fmla="*/ 45 h 45"/>
                <a:gd name="T4" fmla="*/ 20 w 20"/>
                <a:gd name="T5" fmla="*/ 32 h 45"/>
                <a:gd name="T6" fmla="*/ 20 w 20"/>
                <a:gd name="T7" fmla="*/ 26 h 45"/>
                <a:gd name="T8" fmla="*/ 13 w 20"/>
                <a:gd name="T9" fmla="*/ 0 h 45"/>
                <a:gd name="T10" fmla="*/ 0 w 20"/>
                <a:gd name="T11" fmla="*/ 26 h 4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0"/>
                <a:gd name="T19" fmla="*/ 0 h 45"/>
                <a:gd name="T20" fmla="*/ 20 w 20"/>
                <a:gd name="T21" fmla="*/ 45 h 4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0" h="45">
                  <a:moveTo>
                    <a:pt x="0" y="26"/>
                  </a:moveTo>
                  <a:lnTo>
                    <a:pt x="13" y="45"/>
                  </a:lnTo>
                  <a:lnTo>
                    <a:pt x="20" y="32"/>
                  </a:lnTo>
                  <a:lnTo>
                    <a:pt x="20" y="26"/>
                  </a:lnTo>
                  <a:lnTo>
                    <a:pt x="13" y="0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541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52">
              <a:extLst>
                <a:ext uri="{FF2B5EF4-FFF2-40B4-BE49-F238E27FC236}">
                  <a16:creationId xmlns:a16="http://schemas.microsoft.com/office/drawing/2014/main" id="{50AC859D-02AE-9B84-20EC-580FCCAFBF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4" y="2918"/>
              <a:ext cx="52" cy="553"/>
            </a:xfrm>
            <a:custGeom>
              <a:avLst/>
              <a:gdLst>
                <a:gd name="T0" fmla="*/ 20 w 52"/>
                <a:gd name="T1" fmla="*/ 0 h 553"/>
                <a:gd name="T2" fmla="*/ 0 w 52"/>
                <a:gd name="T3" fmla="*/ 502 h 553"/>
                <a:gd name="T4" fmla="*/ 33 w 52"/>
                <a:gd name="T5" fmla="*/ 553 h 553"/>
                <a:gd name="T6" fmla="*/ 52 w 52"/>
                <a:gd name="T7" fmla="*/ 495 h 553"/>
                <a:gd name="T8" fmla="*/ 33 w 52"/>
                <a:gd name="T9" fmla="*/ 0 h 553"/>
                <a:gd name="T10" fmla="*/ 20 w 52"/>
                <a:gd name="T11" fmla="*/ 0 h 55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2"/>
                <a:gd name="T19" fmla="*/ 0 h 553"/>
                <a:gd name="T20" fmla="*/ 52 w 52"/>
                <a:gd name="T21" fmla="*/ 553 h 55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2" h="553">
                  <a:moveTo>
                    <a:pt x="20" y="0"/>
                  </a:moveTo>
                  <a:lnTo>
                    <a:pt x="0" y="502"/>
                  </a:lnTo>
                  <a:lnTo>
                    <a:pt x="33" y="553"/>
                  </a:lnTo>
                  <a:lnTo>
                    <a:pt x="52" y="495"/>
                  </a:lnTo>
                  <a:lnTo>
                    <a:pt x="33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541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53">
              <a:extLst>
                <a:ext uri="{FF2B5EF4-FFF2-40B4-BE49-F238E27FC236}">
                  <a16:creationId xmlns:a16="http://schemas.microsoft.com/office/drawing/2014/main" id="{C3DFABCA-F8B5-E69C-24EB-F698D213C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4" y="2584"/>
              <a:ext cx="200" cy="283"/>
            </a:xfrm>
            <a:custGeom>
              <a:avLst/>
              <a:gdLst>
                <a:gd name="T0" fmla="*/ 51203923 w 31"/>
                <a:gd name="T1" fmla="*/ 0 h 44"/>
                <a:gd name="T2" fmla="*/ 30213141 w 31"/>
                <a:gd name="T3" fmla="*/ 8640473 h 44"/>
                <a:gd name="T4" fmla="*/ 2816942 w 31"/>
                <a:gd name="T5" fmla="*/ 35046361 h 44"/>
                <a:gd name="T6" fmla="*/ 20912879 w 31"/>
                <a:gd name="T7" fmla="*/ 105623616 h 44"/>
                <a:gd name="T8" fmla="*/ 39086997 w 31"/>
                <a:gd name="T9" fmla="*/ 128848054 h 44"/>
                <a:gd name="T10" fmla="*/ 68863441 w 31"/>
                <a:gd name="T11" fmla="*/ 128848054 h 44"/>
                <a:gd name="T12" fmla="*/ 93029938 w 31"/>
                <a:gd name="T13" fmla="*/ 90620248 h 44"/>
                <a:gd name="T14" fmla="*/ 78175542 w 31"/>
                <a:gd name="T15" fmla="*/ 5943546 h 44"/>
                <a:gd name="T16" fmla="*/ 51203923 w 31"/>
                <a:gd name="T17" fmla="*/ 0 h 4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44"/>
                <a:gd name="T29" fmla="*/ 31 w 31"/>
                <a:gd name="T30" fmla="*/ 44 h 4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44">
                  <a:moveTo>
                    <a:pt x="17" y="0"/>
                  </a:moveTo>
                  <a:cubicBezTo>
                    <a:pt x="14" y="1"/>
                    <a:pt x="12" y="2"/>
                    <a:pt x="10" y="3"/>
                  </a:cubicBezTo>
                  <a:cubicBezTo>
                    <a:pt x="2" y="8"/>
                    <a:pt x="0" y="5"/>
                    <a:pt x="1" y="12"/>
                  </a:cubicBezTo>
                  <a:cubicBezTo>
                    <a:pt x="2" y="14"/>
                    <a:pt x="7" y="36"/>
                    <a:pt x="7" y="36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31"/>
                    <a:pt x="28" y="11"/>
                    <a:pt x="26" y="2"/>
                  </a:cubicBezTo>
                  <a:cubicBezTo>
                    <a:pt x="23" y="0"/>
                    <a:pt x="20" y="0"/>
                    <a:pt x="17" y="0"/>
                  </a:cubicBezTo>
                  <a:close/>
                </a:path>
              </a:pathLst>
            </a:custGeom>
            <a:solidFill>
              <a:srgbClr val="FFB2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54">
              <a:extLst>
                <a:ext uri="{FF2B5EF4-FFF2-40B4-BE49-F238E27FC236}">
                  <a16:creationId xmlns:a16="http://schemas.microsoft.com/office/drawing/2014/main" id="{CDB606C9-6EE4-837E-1040-D883F4BD4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8" y="2578"/>
              <a:ext cx="200" cy="141"/>
            </a:xfrm>
            <a:custGeom>
              <a:avLst/>
              <a:gdLst>
                <a:gd name="T0" fmla="*/ 12117213 w 31"/>
                <a:gd name="T1" fmla="*/ 0 h 22"/>
                <a:gd name="T2" fmla="*/ 0 w 31"/>
                <a:gd name="T3" fmla="*/ 8456533 h 22"/>
                <a:gd name="T4" fmla="*/ 8875717 w 31"/>
                <a:gd name="T5" fmla="*/ 45741910 h 22"/>
                <a:gd name="T6" fmla="*/ 78175542 w 31"/>
                <a:gd name="T7" fmla="*/ 34236519 h 22"/>
                <a:gd name="T8" fmla="*/ 93029938 w 31"/>
                <a:gd name="T9" fmla="*/ 62655174 h 22"/>
                <a:gd name="T10" fmla="*/ 78175542 w 31"/>
                <a:gd name="T11" fmla="*/ 0 h 22"/>
                <a:gd name="T12" fmla="*/ 12117213 w 31"/>
                <a:gd name="T13" fmla="*/ 0 h 2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1"/>
                <a:gd name="T22" fmla="*/ 0 h 22"/>
                <a:gd name="T23" fmla="*/ 31 w 31"/>
                <a:gd name="T24" fmla="*/ 22 h 2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1" h="22">
                  <a:moveTo>
                    <a:pt x="4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30" y="19"/>
                    <a:pt x="31" y="22"/>
                  </a:cubicBezTo>
                  <a:cubicBezTo>
                    <a:pt x="31" y="14"/>
                    <a:pt x="26" y="0"/>
                    <a:pt x="26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1D1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55">
              <a:extLst>
                <a:ext uri="{FF2B5EF4-FFF2-40B4-BE49-F238E27FC236}">
                  <a16:creationId xmlns:a16="http://schemas.microsoft.com/office/drawing/2014/main" id="{B03B3FBD-8D05-A770-925F-869CF7D1A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5" y="2578"/>
              <a:ext cx="65" cy="154"/>
            </a:xfrm>
            <a:custGeom>
              <a:avLst/>
              <a:gdLst>
                <a:gd name="T0" fmla="*/ 6335049 w 10"/>
                <a:gd name="T1" fmla="*/ 2719107 h 24"/>
                <a:gd name="T2" fmla="*/ 9351823 w 10"/>
                <a:gd name="T3" fmla="*/ 14304703 h 24"/>
                <a:gd name="T4" fmla="*/ 0 w 10"/>
                <a:gd name="T5" fmla="*/ 0 h 24"/>
                <a:gd name="T6" fmla="*/ 9351823 w 10"/>
                <a:gd name="T7" fmla="*/ 48787993 h 24"/>
                <a:gd name="T8" fmla="*/ 12739855 w 10"/>
                <a:gd name="T9" fmla="*/ 68966850 h 24"/>
                <a:gd name="T10" fmla="*/ 25492334 w 10"/>
                <a:gd name="T11" fmla="*/ 63169009 h 24"/>
                <a:gd name="T12" fmla="*/ 19155382 w 10"/>
                <a:gd name="T13" fmla="*/ 8516926 h 24"/>
                <a:gd name="T14" fmla="*/ 6335049 w 10"/>
                <a:gd name="T15" fmla="*/ 2719107 h 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"/>
                <a:gd name="T25" fmla="*/ 0 h 24"/>
                <a:gd name="T26" fmla="*/ 10 w 10"/>
                <a:gd name="T27" fmla="*/ 24 h 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" h="24">
                  <a:moveTo>
                    <a:pt x="2" y="1"/>
                  </a:moveTo>
                  <a:cubicBezTo>
                    <a:pt x="2" y="1"/>
                    <a:pt x="3" y="2"/>
                    <a:pt x="3" y="5"/>
                  </a:cubicBezTo>
                  <a:cubicBezTo>
                    <a:pt x="2" y="1"/>
                    <a:pt x="0" y="0"/>
                    <a:pt x="0" y="0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10" y="11"/>
                    <a:pt x="6" y="3"/>
                  </a:cubicBezTo>
                  <a:cubicBezTo>
                    <a:pt x="4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1D1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56">
              <a:extLst>
                <a:ext uri="{FF2B5EF4-FFF2-40B4-BE49-F238E27FC236}">
                  <a16:creationId xmlns:a16="http://schemas.microsoft.com/office/drawing/2014/main" id="{3ABCAEDD-7508-E69C-EF22-6FFCB8F4D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1" y="2687"/>
              <a:ext cx="52" cy="90"/>
            </a:xfrm>
            <a:custGeom>
              <a:avLst/>
              <a:gdLst>
                <a:gd name="T0" fmla="*/ 3388027 w 8"/>
                <a:gd name="T1" fmla="*/ 8607736 h 14"/>
                <a:gd name="T2" fmla="*/ 0 w 8"/>
                <a:gd name="T3" fmla="*/ 38109628 h 14"/>
                <a:gd name="T4" fmla="*/ 22022165 w 8"/>
                <a:gd name="T5" fmla="*/ 8607736 h 14"/>
                <a:gd name="T6" fmla="*/ 3388027 w 8"/>
                <a:gd name="T7" fmla="*/ 8607736 h 1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14"/>
                <a:gd name="T14" fmla="*/ 8 w 8"/>
                <a:gd name="T15" fmla="*/ 14 h 1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14">
                  <a:moveTo>
                    <a:pt x="1" y="3"/>
                  </a:moveTo>
                  <a:cubicBezTo>
                    <a:pt x="0" y="6"/>
                    <a:pt x="0" y="13"/>
                    <a:pt x="0" y="13"/>
                  </a:cubicBezTo>
                  <a:cubicBezTo>
                    <a:pt x="4" y="14"/>
                    <a:pt x="8" y="6"/>
                    <a:pt x="7" y="3"/>
                  </a:cubicBezTo>
                  <a:cubicBezTo>
                    <a:pt x="6" y="2"/>
                    <a:pt x="3" y="0"/>
                    <a:pt x="1" y="3"/>
                  </a:cubicBezTo>
                  <a:close/>
                </a:path>
              </a:pathLst>
            </a:custGeom>
            <a:solidFill>
              <a:srgbClr val="FFB2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57">
              <a:extLst>
                <a:ext uri="{FF2B5EF4-FFF2-40B4-BE49-F238E27FC236}">
                  <a16:creationId xmlns:a16="http://schemas.microsoft.com/office/drawing/2014/main" id="{084B7E46-EDE6-50FC-B2A3-2305B4993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3" y="3291"/>
              <a:ext cx="187" cy="116"/>
            </a:xfrm>
            <a:custGeom>
              <a:avLst/>
              <a:gdLst>
                <a:gd name="T0" fmla="*/ 59811896 w 29"/>
                <a:gd name="T1" fmla="*/ 0 h 18"/>
                <a:gd name="T2" fmla="*/ 29689054 w 29"/>
                <a:gd name="T3" fmla="*/ 20775263 h 18"/>
                <a:gd name="T4" fmla="*/ 8839962 w 29"/>
                <a:gd name="T5" fmla="*/ 41548953 h 18"/>
                <a:gd name="T6" fmla="*/ 0 w 29"/>
                <a:gd name="T7" fmla="*/ 53576008 h 18"/>
                <a:gd name="T8" fmla="*/ 62611066 w 29"/>
                <a:gd name="T9" fmla="*/ 53576008 h 18"/>
                <a:gd name="T10" fmla="*/ 62611066 w 29"/>
                <a:gd name="T11" fmla="*/ 41548953 h 18"/>
                <a:gd name="T12" fmla="*/ 86701715 w 29"/>
                <a:gd name="T13" fmla="*/ 20775263 h 18"/>
                <a:gd name="T14" fmla="*/ 86701715 w 29"/>
                <a:gd name="T15" fmla="*/ 0 h 18"/>
                <a:gd name="T16" fmla="*/ 59811896 w 29"/>
                <a:gd name="T17" fmla="*/ 0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9"/>
                <a:gd name="T28" fmla="*/ 0 h 18"/>
                <a:gd name="T29" fmla="*/ 29 w 29"/>
                <a:gd name="T30" fmla="*/ 18 h 1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9" h="18">
                  <a:moveTo>
                    <a:pt x="20" y="0"/>
                  </a:moveTo>
                  <a:cubicBezTo>
                    <a:pt x="18" y="1"/>
                    <a:pt x="10" y="7"/>
                    <a:pt x="10" y="7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1" y="17"/>
                    <a:pt x="0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4"/>
                    <a:pt x="21" y="14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rgbClr val="FFB2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58">
              <a:extLst>
                <a:ext uri="{FF2B5EF4-FFF2-40B4-BE49-F238E27FC236}">
                  <a16:creationId xmlns:a16="http://schemas.microsoft.com/office/drawing/2014/main" id="{3949AEA2-9A78-F0B7-103D-DEB73D9A47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4" y="3278"/>
              <a:ext cx="90" cy="122"/>
            </a:xfrm>
            <a:custGeom>
              <a:avLst/>
              <a:gdLst>
                <a:gd name="T0" fmla="*/ 6 w 90"/>
                <a:gd name="T1" fmla="*/ 90 h 122"/>
                <a:gd name="T2" fmla="*/ 77 w 90"/>
                <a:gd name="T3" fmla="*/ 122 h 122"/>
                <a:gd name="T4" fmla="*/ 90 w 90"/>
                <a:gd name="T5" fmla="*/ 7 h 122"/>
                <a:gd name="T6" fmla="*/ 0 w 90"/>
                <a:gd name="T7" fmla="*/ 0 h 122"/>
                <a:gd name="T8" fmla="*/ 6 w 90"/>
                <a:gd name="T9" fmla="*/ 90 h 1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0"/>
                <a:gd name="T16" fmla="*/ 0 h 122"/>
                <a:gd name="T17" fmla="*/ 90 w 90"/>
                <a:gd name="T18" fmla="*/ 122 h 1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0" h="122">
                  <a:moveTo>
                    <a:pt x="6" y="90"/>
                  </a:moveTo>
                  <a:lnTo>
                    <a:pt x="77" y="122"/>
                  </a:lnTo>
                  <a:lnTo>
                    <a:pt x="90" y="7"/>
                  </a:lnTo>
                  <a:lnTo>
                    <a:pt x="0" y="0"/>
                  </a:lnTo>
                  <a:lnTo>
                    <a:pt x="6" y="90"/>
                  </a:lnTo>
                  <a:close/>
                </a:path>
              </a:pathLst>
            </a:custGeom>
            <a:solidFill>
              <a:srgbClr val="FA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59">
              <a:extLst>
                <a:ext uri="{FF2B5EF4-FFF2-40B4-BE49-F238E27FC236}">
                  <a16:creationId xmlns:a16="http://schemas.microsoft.com/office/drawing/2014/main" id="{F88C6C24-9B2C-B4E5-23B9-208EB28FE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2" y="3278"/>
              <a:ext cx="297" cy="167"/>
            </a:xfrm>
            <a:custGeom>
              <a:avLst/>
              <a:gdLst>
                <a:gd name="T0" fmla="*/ 0 w 297"/>
                <a:gd name="T1" fmla="*/ 122 h 167"/>
                <a:gd name="T2" fmla="*/ 252 w 297"/>
                <a:gd name="T3" fmla="*/ 167 h 167"/>
                <a:gd name="T4" fmla="*/ 284 w 297"/>
                <a:gd name="T5" fmla="*/ 135 h 167"/>
                <a:gd name="T6" fmla="*/ 297 w 297"/>
                <a:gd name="T7" fmla="*/ 19 h 167"/>
                <a:gd name="T8" fmla="*/ 0 w 297"/>
                <a:gd name="T9" fmla="*/ 0 h 167"/>
                <a:gd name="T10" fmla="*/ 0 w 297"/>
                <a:gd name="T11" fmla="*/ 122 h 1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7"/>
                <a:gd name="T19" fmla="*/ 0 h 167"/>
                <a:gd name="T20" fmla="*/ 297 w 297"/>
                <a:gd name="T21" fmla="*/ 167 h 16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97" h="167">
                  <a:moveTo>
                    <a:pt x="0" y="122"/>
                  </a:moveTo>
                  <a:lnTo>
                    <a:pt x="252" y="167"/>
                  </a:lnTo>
                  <a:lnTo>
                    <a:pt x="284" y="135"/>
                  </a:lnTo>
                  <a:lnTo>
                    <a:pt x="297" y="19"/>
                  </a:lnTo>
                  <a:lnTo>
                    <a:pt x="0" y="0"/>
                  </a:lnTo>
                  <a:lnTo>
                    <a:pt x="0" y="122"/>
                  </a:lnTo>
                  <a:close/>
                </a:path>
              </a:pathLst>
            </a:custGeom>
            <a:solidFill>
              <a:srgbClr val="541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Rectangle 60">
              <a:extLst>
                <a:ext uri="{FF2B5EF4-FFF2-40B4-BE49-F238E27FC236}">
                  <a16:creationId xmlns:a16="http://schemas.microsoft.com/office/drawing/2014/main" id="{A0B04B31-4700-181E-22F7-A1223485E9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3" y="3432"/>
              <a:ext cx="64" cy="13"/>
            </a:xfrm>
            <a:prstGeom prst="rect">
              <a:avLst/>
            </a:prstGeom>
            <a:solidFill>
              <a:srgbClr val="BBC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70" name="Rectangle 61">
              <a:extLst>
                <a:ext uri="{FF2B5EF4-FFF2-40B4-BE49-F238E27FC236}">
                  <a16:creationId xmlns:a16="http://schemas.microsoft.com/office/drawing/2014/main" id="{CA1FAA68-C8E5-8FAA-CA2B-5DD9F674D2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6" y="3477"/>
              <a:ext cx="39" cy="849"/>
            </a:xfrm>
            <a:prstGeom prst="rect">
              <a:avLst/>
            </a:prstGeom>
            <a:solidFill>
              <a:srgbClr val="FB5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71" name="Rectangle 62">
              <a:extLst>
                <a:ext uri="{FF2B5EF4-FFF2-40B4-BE49-F238E27FC236}">
                  <a16:creationId xmlns:a16="http://schemas.microsoft.com/office/drawing/2014/main" id="{8DD102C4-2BD3-F418-C168-3A4FFDF8C4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9" y="3477"/>
              <a:ext cx="45" cy="849"/>
            </a:xfrm>
            <a:prstGeom prst="rect">
              <a:avLst/>
            </a:prstGeom>
            <a:solidFill>
              <a:srgbClr val="FE8A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72" name="Rectangle 63">
              <a:extLst>
                <a:ext uri="{FF2B5EF4-FFF2-40B4-BE49-F238E27FC236}">
                  <a16:creationId xmlns:a16="http://schemas.microsoft.com/office/drawing/2014/main" id="{CC373D64-0E84-8D2C-DB57-5860F18DED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2" y="3477"/>
              <a:ext cx="38" cy="849"/>
            </a:xfrm>
            <a:prstGeom prst="rect">
              <a:avLst/>
            </a:prstGeom>
            <a:solidFill>
              <a:srgbClr val="FB5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73" name="Rectangle 64">
              <a:extLst>
                <a:ext uri="{FF2B5EF4-FFF2-40B4-BE49-F238E27FC236}">
                  <a16:creationId xmlns:a16="http://schemas.microsoft.com/office/drawing/2014/main" id="{A4C1B331-2F3E-7E42-40C4-FD5CD87291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1" y="3477"/>
              <a:ext cx="39" cy="849"/>
            </a:xfrm>
            <a:prstGeom prst="rect">
              <a:avLst/>
            </a:prstGeom>
            <a:solidFill>
              <a:srgbClr val="FE8A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74" name="Rectangle 65">
              <a:extLst>
                <a:ext uri="{FF2B5EF4-FFF2-40B4-BE49-F238E27FC236}">
                  <a16:creationId xmlns:a16="http://schemas.microsoft.com/office/drawing/2014/main" id="{50FAD9DA-F69F-BBD5-A1CD-525F1B4B0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6" y="4313"/>
              <a:ext cx="39" cy="13"/>
            </a:xfrm>
            <a:prstGeom prst="rect">
              <a:avLst/>
            </a:prstGeom>
            <a:solidFill>
              <a:srgbClr val="4955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75" name="Rectangle 66">
              <a:extLst>
                <a:ext uri="{FF2B5EF4-FFF2-40B4-BE49-F238E27FC236}">
                  <a16:creationId xmlns:a16="http://schemas.microsoft.com/office/drawing/2014/main" id="{5C96EA43-AFDD-BF1A-36A9-95B19B3EA4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9" y="4313"/>
              <a:ext cx="45" cy="13"/>
            </a:xfrm>
            <a:prstGeom prst="rect">
              <a:avLst/>
            </a:prstGeom>
            <a:solidFill>
              <a:srgbClr val="4955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76" name="Rectangle 67">
              <a:extLst>
                <a:ext uri="{FF2B5EF4-FFF2-40B4-BE49-F238E27FC236}">
                  <a16:creationId xmlns:a16="http://schemas.microsoft.com/office/drawing/2014/main" id="{285758F2-A6AA-8B76-699A-2F43D8142D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2" y="4313"/>
              <a:ext cx="38" cy="13"/>
            </a:xfrm>
            <a:prstGeom prst="rect">
              <a:avLst/>
            </a:prstGeom>
            <a:solidFill>
              <a:srgbClr val="4955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77" name="Rectangle 68">
              <a:extLst>
                <a:ext uri="{FF2B5EF4-FFF2-40B4-BE49-F238E27FC236}">
                  <a16:creationId xmlns:a16="http://schemas.microsoft.com/office/drawing/2014/main" id="{F4DAC9F5-C367-3946-6050-7FD695091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1" y="4313"/>
              <a:ext cx="39" cy="13"/>
            </a:xfrm>
            <a:prstGeom prst="rect">
              <a:avLst/>
            </a:prstGeom>
            <a:solidFill>
              <a:srgbClr val="4955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78" name="Rectangle 69">
              <a:extLst>
                <a:ext uri="{FF2B5EF4-FFF2-40B4-BE49-F238E27FC236}">
                  <a16:creationId xmlns:a16="http://schemas.microsoft.com/office/drawing/2014/main" id="{F87CBF37-92E2-E62B-73E2-0A7ACAC728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5" y="3484"/>
              <a:ext cx="1179" cy="38"/>
            </a:xfrm>
            <a:prstGeom prst="rect">
              <a:avLst/>
            </a:prstGeom>
            <a:solidFill>
              <a:srgbClr val="A3A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79" name="Rectangle 70">
              <a:extLst>
                <a:ext uri="{FF2B5EF4-FFF2-40B4-BE49-F238E27FC236}">
                  <a16:creationId xmlns:a16="http://schemas.microsoft.com/office/drawing/2014/main" id="{E59AD54E-F372-F3CC-4CB3-8A76429DA8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" y="3484"/>
              <a:ext cx="45" cy="38"/>
            </a:xfrm>
            <a:prstGeom prst="rect">
              <a:avLst/>
            </a:prstGeom>
            <a:solidFill>
              <a:srgbClr val="A3A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80" name="Rectangle 71">
              <a:extLst>
                <a:ext uri="{FF2B5EF4-FFF2-40B4-BE49-F238E27FC236}">
                  <a16:creationId xmlns:a16="http://schemas.microsoft.com/office/drawing/2014/main" id="{B941395E-6EA2-03C4-9978-C8D2242109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2" y="3484"/>
              <a:ext cx="38" cy="38"/>
            </a:xfrm>
            <a:prstGeom prst="rect">
              <a:avLst/>
            </a:prstGeom>
            <a:solidFill>
              <a:srgbClr val="A3A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81" name="Rectangle 72">
              <a:extLst>
                <a:ext uri="{FF2B5EF4-FFF2-40B4-BE49-F238E27FC236}">
                  <a16:creationId xmlns:a16="http://schemas.microsoft.com/office/drawing/2014/main" id="{FFA9E627-361A-AE95-DC59-D2D498D625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0" y="3484"/>
              <a:ext cx="310" cy="38"/>
            </a:xfrm>
            <a:prstGeom prst="rect">
              <a:avLst/>
            </a:prstGeom>
            <a:solidFill>
              <a:srgbClr val="99A3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82" name="Freeform 73">
              <a:extLst>
                <a:ext uri="{FF2B5EF4-FFF2-40B4-BE49-F238E27FC236}">
                  <a16:creationId xmlns:a16="http://schemas.microsoft.com/office/drawing/2014/main" id="{0B595588-C634-C0B2-64AE-BD6EE1B03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" y="3169"/>
              <a:ext cx="438" cy="251"/>
            </a:xfrm>
            <a:custGeom>
              <a:avLst/>
              <a:gdLst>
                <a:gd name="T0" fmla="*/ 166043201 w 68"/>
                <a:gd name="T1" fmla="*/ 11870818 h 39"/>
                <a:gd name="T2" fmla="*/ 156829127 w 68"/>
                <a:gd name="T3" fmla="*/ 2770840 h 39"/>
                <a:gd name="T4" fmla="*/ 5998647 w 68"/>
                <a:gd name="T5" fmla="*/ 2770840 h 39"/>
                <a:gd name="T6" fmla="*/ 0 w 68"/>
                <a:gd name="T7" fmla="*/ 8667583 h 39"/>
                <a:gd name="T8" fmla="*/ 32641304 w 68"/>
                <a:gd name="T9" fmla="*/ 106102756 h 39"/>
                <a:gd name="T10" fmla="*/ 41421603 w 68"/>
                <a:gd name="T11" fmla="*/ 114770284 h 39"/>
                <a:gd name="T12" fmla="*/ 195457103 w 68"/>
                <a:gd name="T13" fmla="*/ 114770284 h 39"/>
                <a:gd name="T14" fmla="*/ 198751583 w 68"/>
                <a:gd name="T15" fmla="*/ 108873563 h 39"/>
                <a:gd name="T16" fmla="*/ 166043201 w 68"/>
                <a:gd name="T17" fmla="*/ 11870818 h 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8"/>
                <a:gd name="T28" fmla="*/ 0 h 39"/>
                <a:gd name="T29" fmla="*/ 68 w 68"/>
                <a:gd name="T30" fmla="*/ 39 h 3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8" h="39">
                  <a:moveTo>
                    <a:pt x="56" y="4"/>
                  </a:moveTo>
                  <a:cubicBezTo>
                    <a:pt x="55" y="2"/>
                    <a:pt x="54" y="1"/>
                    <a:pt x="5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0"/>
                    <a:pt x="0" y="2"/>
                    <a:pt x="0" y="3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8"/>
                    <a:pt x="13" y="39"/>
                    <a:pt x="14" y="39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7" y="39"/>
                    <a:pt x="68" y="38"/>
                    <a:pt x="67" y="37"/>
                  </a:cubicBezTo>
                  <a:lnTo>
                    <a:pt x="56" y="4"/>
                  </a:lnTo>
                  <a:close/>
                </a:path>
              </a:pathLst>
            </a:custGeom>
            <a:solidFill>
              <a:srgbClr val="CED6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74">
              <a:extLst>
                <a:ext uri="{FF2B5EF4-FFF2-40B4-BE49-F238E27FC236}">
                  <a16:creationId xmlns:a16="http://schemas.microsoft.com/office/drawing/2014/main" id="{B3ED8137-343A-F2D8-4AA8-A2D41FCA1E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6" y="3220"/>
              <a:ext cx="367" cy="200"/>
            </a:xfrm>
            <a:custGeom>
              <a:avLst/>
              <a:gdLst>
                <a:gd name="T0" fmla="*/ 139000659 w 57"/>
                <a:gd name="T1" fmla="*/ 0 h 31"/>
                <a:gd name="T2" fmla="*/ 0 w 57"/>
                <a:gd name="T3" fmla="*/ 80980445 h 31"/>
                <a:gd name="T4" fmla="*/ 0 w 57"/>
                <a:gd name="T5" fmla="*/ 84221941 h 31"/>
                <a:gd name="T6" fmla="*/ 8697701 w 57"/>
                <a:gd name="T7" fmla="*/ 93029938 h 31"/>
                <a:gd name="T8" fmla="*/ 162369668 w 57"/>
                <a:gd name="T9" fmla="*/ 93029938 h 31"/>
                <a:gd name="T10" fmla="*/ 165567846 w 57"/>
                <a:gd name="T11" fmla="*/ 86971514 h 31"/>
                <a:gd name="T12" fmla="*/ 139000659 w 57"/>
                <a:gd name="T13" fmla="*/ 0 h 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7"/>
                <a:gd name="T22" fmla="*/ 0 h 31"/>
                <a:gd name="T23" fmla="*/ 57 w 57"/>
                <a:gd name="T24" fmla="*/ 31 h 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7" h="31">
                  <a:moveTo>
                    <a:pt x="47" y="0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0"/>
                    <a:pt x="2" y="31"/>
                    <a:pt x="3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6" y="31"/>
                    <a:pt x="57" y="30"/>
                    <a:pt x="56" y="29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rgbClr val="BBC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75">
              <a:extLst>
                <a:ext uri="{FF2B5EF4-FFF2-40B4-BE49-F238E27FC236}">
                  <a16:creationId xmlns:a16="http://schemas.microsoft.com/office/drawing/2014/main" id="{DE5CA90A-C7AB-8E09-2C1B-083BA5E37C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2" y="3400"/>
              <a:ext cx="528" cy="45"/>
            </a:xfrm>
            <a:custGeom>
              <a:avLst/>
              <a:gdLst>
                <a:gd name="T0" fmla="*/ 230353488 w 82"/>
                <a:gd name="T1" fmla="*/ 2756604 h 7"/>
                <a:gd name="T2" fmla="*/ 11899065 w 82"/>
                <a:gd name="T3" fmla="*/ 0 h 7"/>
                <a:gd name="T4" fmla="*/ 0 w 82"/>
                <a:gd name="T5" fmla="*/ 11791247 h 7"/>
                <a:gd name="T6" fmla="*/ 8699978 w 82"/>
                <a:gd name="T7" fmla="*/ 20398977 h 7"/>
                <a:gd name="T8" fmla="*/ 239550060 w 82"/>
                <a:gd name="T9" fmla="*/ 20398977 h 7"/>
                <a:gd name="T10" fmla="*/ 242329657 w 82"/>
                <a:gd name="T11" fmla="*/ 14535902 h 7"/>
                <a:gd name="T12" fmla="*/ 230353488 w 82"/>
                <a:gd name="T13" fmla="*/ 2756604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2"/>
                <a:gd name="T22" fmla="*/ 0 h 7"/>
                <a:gd name="T23" fmla="*/ 82 w 82"/>
                <a:gd name="T24" fmla="*/ 7 h 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2" h="7">
                  <a:moveTo>
                    <a:pt x="78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7"/>
                    <a:pt x="82" y="6"/>
                    <a:pt x="82" y="5"/>
                  </a:cubicBezTo>
                  <a:cubicBezTo>
                    <a:pt x="82" y="3"/>
                    <a:pt x="80" y="1"/>
                    <a:pt x="78" y="1"/>
                  </a:cubicBezTo>
                  <a:close/>
                </a:path>
              </a:pathLst>
            </a:custGeom>
            <a:solidFill>
              <a:srgbClr val="BBC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76">
              <a:extLst>
                <a:ext uri="{FF2B5EF4-FFF2-40B4-BE49-F238E27FC236}">
                  <a16:creationId xmlns:a16="http://schemas.microsoft.com/office/drawing/2014/main" id="{FBD95ECB-5AED-E9E8-5E94-D38AAD3F04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2" y="3252"/>
              <a:ext cx="45" cy="65"/>
            </a:xfrm>
            <a:custGeom>
              <a:avLst/>
              <a:gdLst>
                <a:gd name="T0" fmla="*/ 5928165 w 7"/>
                <a:gd name="T1" fmla="*/ 3388027 h 10"/>
                <a:gd name="T2" fmla="*/ 0 w 7"/>
                <a:gd name="T3" fmla="*/ 19155382 h 10"/>
                <a:gd name="T4" fmla="*/ 14535902 w 7"/>
                <a:gd name="T5" fmla="*/ 31895475 h 10"/>
                <a:gd name="T6" fmla="*/ 20398977 w 7"/>
                <a:gd name="T7" fmla="*/ 12739855 h 10"/>
                <a:gd name="T8" fmla="*/ 5928165 w 7"/>
                <a:gd name="T9" fmla="*/ 3388027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0"/>
                <a:gd name="T17" fmla="*/ 7 w 7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0">
                  <a:moveTo>
                    <a:pt x="2" y="1"/>
                  </a:moveTo>
                  <a:cubicBezTo>
                    <a:pt x="0" y="1"/>
                    <a:pt x="0" y="4"/>
                    <a:pt x="0" y="6"/>
                  </a:cubicBezTo>
                  <a:cubicBezTo>
                    <a:pt x="1" y="9"/>
                    <a:pt x="3" y="10"/>
                    <a:pt x="5" y="10"/>
                  </a:cubicBezTo>
                  <a:cubicBezTo>
                    <a:pt x="7" y="9"/>
                    <a:pt x="7" y="7"/>
                    <a:pt x="7" y="4"/>
                  </a:cubicBezTo>
                  <a:cubicBezTo>
                    <a:pt x="6" y="2"/>
                    <a:pt x="4" y="0"/>
                    <a:pt x="2" y="1"/>
                  </a:cubicBezTo>
                  <a:close/>
                </a:path>
              </a:pathLst>
            </a:custGeom>
            <a:solidFill>
              <a:srgbClr val="FA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Rectangle 77">
              <a:extLst>
                <a:ext uri="{FF2B5EF4-FFF2-40B4-BE49-F238E27FC236}">
                  <a16:creationId xmlns:a16="http://schemas.microsoft.com/office/drawing/2014/main" id="{4D346AFF-0785-58B3-4C03-A825493451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5" y="3105"/>
              <a:ext cx="84" cy="340"/>
            </a:xfrm>
            <a:prstGeom prst="rect">
              <a:avLst/>
            </a:prstGeom>
            <a:solidFill>
              <a:srgbClr val="7221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87" name="Rectangle 78">
              <a:extLst>
                <a:ext uri="{FF2B5EF4-FFF2-40B4-BE49-F238E27FC236}">
                  <a16:creationId xmlns:a16="http://schemas.microsoft.com/office/drawing/2014/main" id="{021B73F1-3A4C-0839-AE35-622B9220EE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5" y="3117"/>
              <a:ext cx="84" cy="258"/>
            </a:xfrm>
            <a:prstGeom prst="rect">
              <a:avLst/>
            </a:prstGeom>
            <a:solidFill>
              <a:srgbClr val="4F5B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88" name="Rectangle 79">
              <a:extLst>
                <a:ext uri="{FF2B5EF4-FFF2-40B4-BE49-F238E27FC236}">
                  <a16:creationId xmlns:a16="http://schemas.microsoft.com/office/drawing/2014/main" id="{5B319417-443B-7941-D296-89C392F5C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5" y="3420"/>
              <a:ext cx="84" cy="25"/>
            </a:xfrm>
            <a:prstGeom prst="rect">
              <a:avLst/>
            </a:prstGeom>
            <a:solidFill>
              <a:srgbClr val="313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89" name="Freeform 80">
              <a:extLst>
                <a:ext uri="{FF2B5EF4-FFF2-40B4-BE49-F238E27FC236}">
                  <a16:creationId xmlns:a16="http://schemas.microsoft.com/office/drawing/2014/main" id="{323C0FEF-BBB4-E8B8-D264-018743A8C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8" y="3117"/>
              <a:ext cx="58" cy="328"/>
            </a:xfrm>
            <a:custGeom>
              <a:avLst/>
              <a:gdLst>
                <a:gd name="T0" fmla="*/ 0 w 58"/>
                <a:gd name="T1" fmla="*/ 303 h 328"/>
                <a:gd name="T2" fmla="*/ 58 w 58"/>
                <a:gd name="T3" fmla="*/ 328 h 328"/>
                <a:gd name="T4" fmla="*/ 58 w 58"/>
                <a:gd name="T5" fmla="*/ 0 h 328"/>
                <a:gd name="T6" fmla="*/ 0 w 58"/>
                <a:gd name="T7" fmla="*/ 0 h 328"/>
                <a:gd name="T8" fmla="*/ 0 w 58"/>
                <a:gd name="T9" fmla="*/ 303 h 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328"/>
                <a:gd name="T17" fmla="*/ 58 w 58"/>
                <a:gd name="T18" fmla="*/ 328 h 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328">
                  <a:moveTo>
                    <a:pt x="0" y="303"/>
                  </a:moveTo>
                  <a:lnTo>
                    <a:pt x="58" y="328"/>
                  </a:lnTo>
                  <a:lnTo>
                    <a:pt x="58" y="0"/>
                  </a:lnTo>
                  <a:lnTo>
                    <a:pt x="0" y="0"/>
                  </a:lnTo>
                  <a:lnTo>
                    <a:pt x="0" y="303"/>
                  </a:lnTo>
                  <a:close/>
                </a:path>
              </a:pathLst>
            </a:custGeom>
            <a:solidFill>
              <a:srgbClr val="3A0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Rectangle 81">
              <a:extLst>
                <a:ext uri="{FF2B5EF4-FFF2-40B4-BE49-F238E27FC236}">
                  <a16:creationId xmlns:a16="http://schemas.microsoft.com/office/drawing/2014/main" id="{24E0A617-6394-FD56-5B2B-B8D3FD0265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8" y="3362"/>
              <a:ext cx="58" cy="25"/>
            </a:xfrm>
            <a:prstGeom prst="rect">
              <a:avLst/>
            </a:prstGeom>
            <a:solidFill>
              <a:srgbClr val="7549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91" name="Rectangle 82">
              <a:extLst>
                <a:ext uri="{FF2B5EF4-FFF2-40B4-BE49-F238E27FC236}">
                  <a16:creationId xmlns:a16="http://schemas.microsoft.com/office/drawing/2014/main" id="{1C04D954-48F2-708E-B15D-26E4E2F49A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8" y="3317"/>
              <a:ext cx="58" cy="19"/>
            </a:xfrm>
            <a:prstGeom prst="rect">
              <a:avLst/>
            </a:prstGeom>
            <a:solidFill>
              <a:srgbClr val="7549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92" name="Oval 83">
              <a:extLst>
                <a:ext uri="{FF2B5EF4-FFF2-40B4-BE49-F238E27FC236}">
                  <a16:creationId xmlns:a16="http://schemas.microsoft.com/office/drawing/2014/main" id="{5526C6EE-978D-20C6-2802-F1E4B7D535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355"/>
              <a:ext cx="32" cy="32"/>
            </a:xfrm>
            <a:prstGeom prst="ellipse">
              <a:avLst/>
            </a:prstGeom>
            <a:solidFill>
              <a:srgbClr val="4E23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93" name="Rectangle 84">
              <a:extLst>
                <a:ext uri="{FF2B5EF4-FFF2-40B4-BE49-F238E27FC236}">
                  <a16:creationId xmlns:a16="http://schemas.microsoft.com/office/drawing/2014/main" id="{783F68A6-CA7E-92BF-2F1F-0E0E107B83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1" y="3188"/>
              <a:ext cx="38" cy="109"/>
            </a:xfrm>
            <a:prstGeom prst="rect">
              <a:avLst/>
            </a:prstGeom>
            <a:solidFill>
              <a:srgbClr val="E6E3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94" name="Rectangle 85">
              <a:extLst>
                <a:ext uri="{FF2B5EF4-FFF2-40B4-BE49-F238E27FC236}">
                  <a16:creationId xmlns:a16="http://schemas.microsoft.com/office/drawing/2014/main" id="{AA4ADC4E-04F9-4E5C-0ED3-3A0FEDA316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8" y="3420"/>
              <a:ext cx="58" cy="25"/>
            </a:xfrm>
            <a:prstGeom prst="rect">
              <a:avLst/>
            </a:prstGeom>
            <a:solidFill>
              <a:srgbClr val="4F5B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95" name="Rectangle 86">
              <a:extLst>
                <a:ext uri="{FF2B5EF4-FFF2-40B4-BE49-F238E27FC236}">
                  <a16:creationId xmlns:a16="http://schemas.microsoft.com/office/drawing/2014/main" id="{46F01F30-7B09-9EC4-2BBB-6CAB978DB8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9" y="3105"/>
              <a:ext cx="1" cy="34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96" name="Rectangle 87">
              <a:extLst>
                <a:ext uri="{FF2B5EF4-FFF2-40B4-BE49-F238E27FC236}">
                  <a16:creationId xmlns:a16="http://schemas.microsoft.com/office/drawing/2014/main" id="{39A77762-15E8-5686-7F8B-3610B12CC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5" y="3105"/>
              <a:ext cx="84" cy="25"/>
            </a:xfrm>
            <a:prstGeom prst="rect">
              <a:avLst/>
            </a:prstGeom>
            <a:solidFill>
              <a:srgbClr val="3E4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97" name="Rectangle 88">
              <a:extLst>
                <a:ext uri="{FF2B5EF4-FFF2-40B4-BE49-F238E27FC236}">
                  <a16:creationId xmlns:a16="http://schemas.microsoft.com/office/drawing/2014/main" id="{8D74947A-CDE6-6F53-6006-DE64901428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1" y="3105"/>
              <a:ext cx="84" cy="340"/>
            </a:xfrm>
            <a:prstGeom prst="rect">
              <a:avLst/>
            </a:prstGeom>
            <a:solidFill>
              <a:srgbClr val="7221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98" name="Rectangle 89">
              <a:extLst>
                <a:ext uri="{FF2B5EF4-FFF2-40B4-BE49-F238E27FC236}">
                  <a16:creationId xmlns:a16="http://schemas.microsoft.com/office/drawing/2014/main" id="{74BEC400-9993-27F2-70D5-A722551774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1" y="3124"/>
              <a:ext cx="84" cy="251"/>
            </a:xfrm>
            <a:prstGeom prst="rect">
              <a:avLst/>
            </a:prstGeom>
            <a:solidFill>
              <a:srgbClr val="4F5B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99" name="Rectangle 90">
              <a:extLst>
                <a:ext uri="{FF2B5EF4-FFF2-40B4-BE49-F238E27FC236}">
                  <a16:creationId xmlns:a16="http://schemas.microsoft.com/office/drawing/2014/main" id="{BEF17EB4-EB40-3BA3-F5B4-E171F3FF33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1" y="3420"/>
              <a:ext cx="84" cy="25"/>
            </a:xfrm>
            <a:prstGeom prst="rect">
              <a:avLst/>
            </a:prstGeom>
            <a:solidFill>
              <a:srgbClr val="313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00" name="Freeform 91">
              <a:extLst>
                <a:ext uri="{FF2B5EF4-FFF2-40B4-BE49-F238E27FC236}">
                  <a16:creationId xmlns:a16="http://schemas.microsoft.com/office/drawing/2014/main" id="{FADC80B2-0476-FDF9-D326-9009569B44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" y="3117"/>
              <a:ext cx="58" cy="328"/>
            </a:xfrm>
            <a:custGeom>
              <a:avLst/>
              <a:gdLst>
                <a:gd name="T0" fmla="*/ 0 w 58"/>
                <a:gd name="T1" fmla="*/ 303 h 328"/>
                <a:gd name="T2" fmla="*/ 58 w 58"/>
                <a:gd name="T3" fmla="*/ 328 h 328"/>
                <a:gd name="T4" fmla="*/ 58 w 58"/>
                <a:gd name="T5" fmla="*/ 0 h 328"/>
                <a:gd name="T6" fmla="*/ 0 w 58"/>
                <a:gd name="T7" fmla="*/ 0 h 328"/>
                <a:gd name="T8" fmla="*/ 0 w 58"/>
                <a:gd name="T9" fmla="*/ 303 h 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328"/>
                <a:gd name="T17" fmla="*/ 58 w 58"/>
                <a:gd name="T18" fmla="*/ 328 h 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328">
                  <a:moveTo>
                    <a:pt x="0" y="303"/>
                  </a:moveTo>
                  <a:lnTo>
                    <a:pt x="58" y="328"/>
                  </a:lnTo>
                  <a:lnTo>
                    <a:pt x="58" y="0"/>
                  </a:lnTo>
                  <a:lnTo>
                    <a:pt x="0" y="0"/>
                  </a:lnTo>
                  <a:lnTo>
                    <a:pt x="0" y="303"/>
                  </a:lnTo>
                  <a:close/>
                </a:path>
              </a:pathLst>
            </a:custGeom>
            <a:solidFill>
              <a:srgbClr val="FB5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Rectangle 92">
              <a:extLst>
                <a:ext uri="{FF2B5EF4-FFF2-40B4-BE49-F238E27FC236}">
                  <a16:creationId xmlns:a16="http://schemas.microsoft.com/office/drawing/2014/main" id="{7095C95A-5666-6A45-F7FE-10E3DAA379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4" y="3362"/>
              <a:ext cx="58" cy="25"/>
            </a:xfrm>
            <a:prstGeom prst="rect">
              <a:avLst/>
            </a:prstGeom>
            <a:solidFill>
              <a:srgbClr val="C632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02" name="Rectangle 93">
              <a:extLst>
                <a:ext uri="{FF2B5EF4-FFF2-40B4-BE49-F238E27FC236}">
                  <a16:creationId xmlns:a16="http://schemas.microsoft.com/office/drawing/2014/main" id="{3F8381AE-21A9-ECC1-D52B-B6216086B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4" y="3317"/>
              <a:ext cx="58" cy="19"/>
            </a:xfrm>
            <a:prstGeom prst="rect">
              <a:avLst/>
            </a:prstGeom>
            <a:solidFill>
              <a:srgbClr val="C632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03" name="Oval 94">
              <a:extLst>
                <a:ext uri="{FF2B5EF4-FFF2-40B4-BE49-F238E27FC236}">
                  <a16:creationId xmlns:a16="http://schemas.microsoft.com/office/drawing/2014/main" id="{B6E37877-09EB-BC8A-3FAF-79D209A057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7" y="3355"/>
              <a:ext cx="32" cy="32"/>
            </a:xfrm>
            <a:prstGeom prst="ellipse">
              <a:avLst/>
            </a:prstGeom>
            <a:solidFill>
              <a:srgbClr val="4E23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04" name="Rectangle 95">
              <a:extLst>
                <a:ext uri="{FF2B5EF4-FFF2-40B4-BE49-F238E27FC236}">
                  <a16:creationId xmlns:a16="http://schemas.microsoft.com/office/drawing/2014/main" id="{DCD32865-BD27-D263-354D-468528B220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7" y="3188"/>
              <a:ext cx="39" cy="109"/>
            </a:xfrm>
            <a:prstGeom prst="rect">
              <a:avLst/>
            </a:prstGeom>
            <a:solidFill>
              <a:srgbClr val="E6E3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05" name="Rectangle 96">
              <a:extLst>
                <a:ext uri="{FF2B5EF4-FFF2-40B4-BE49-F238E27FC236}">
                  <a16:creationId xmlns:a16="http://schemas.microsoft.com/office/drawing/2014/main" id="{671115AE-DF98-D42D-9931-ABE22079EE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4" y="3420"/>
              <a:ext cx="58" cy="25"/>
            </a:xfrm>
            <a:prstGeom prst="rect">
              <a:avLst/>
            </a:prstGeom>
            <a:solidFill>
              <a:srgbClr val="4F5B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06" name="Rectangle 97">
              <a:extLst>
                <a:ext uri="{FF2B5EF4-FFF2-40B4-BE49-F238E27FC236}">
                  <a16:creationId xmlns:a16="http://schemas.microsoft.com/office/drawing/2014/main" id="{D41037FC-B598-8B36-7F39-BA197E24E5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8" y="3105"/>
              <a:ext cx="7" cy="34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07" name="Rectangle 98">
              <a:extLst>
                <a:ext uri="{FF2B5EF4-FFF2-40B4-BE49-F238E27FC236}">
                  <a16:creationId xmlns:a16="http://schemas.microsoft.com/office/drawing/2014/main" id="{12E8F2BD-0AB4-CF5C-956F-2590CF6B73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1" y="3105"/>
              <a:ext cx="77" cy="25"/>
            </a:xfrm>
            <a:prstGeom prst="rect">
              <a:avLst/>
            </a:prstGeom>
            <a:solidFill>
              <a:srgbClr val="3E4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08" name="Rectangle 99">
              <a:extLst>
                <a:ext uri="{FF2B5EF4-FFF2-40B4-BE49-F238E27FC236}">
                  <a16:creationId xmlns:a16="http://schemas.microsoft.com/office/drawing/2014/main" id="{CB363E6E-03B6-7854-B601-1996C6F892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7" y="3105"/>
              <a:ext cx="84" cy="340"/>
            </a:xfrm>
            <a:prstGeom prst="rect">
              <a:avLst/>
            </a:prstGeom>
            <a:solidFill>
              <a:srgbClr val="7221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09" name="Rectangle 100">
              <a:extLst>
                <a:ext uri="{FF2B5EF4-FFF2-40B4-BE49-F238E27FC236}">
                  <a16:creationId xmlns:a16="http://schemas.microsoft.com/office/drawing/2014/main" id="{6930A9CE-8BBA-B0EC-53BA-A972504B6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7" y="3124"/>
              <a:ext cx="84" cy="251"/>
            </a:xfrm>
            <a:prstGeom prst="rect">
              <a:avLst/>
            </a:prstGeom>
            <a:solidFill>
              <a:srgbClr val="4F5B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10" name="Rectangle 101">
              <a:extLst>
                <a:ext uri="{FF2B5EF4-FFF2-40B4-BE49-F238E27FC236}">
                  <a16:creationId xmlns:a16="http://schemas.microsoft.com/office/drawing/2014/main" id="{268D49EA-5184-F28F-B15D-ADA630B21A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7" y="3420"/>
              <a:ext cx="84" cy="25"/>
            </a:xfrm>
            <a:prstGeom prst="rect">
              <a:avLst/>
            </a:prstGeom>
            <a:solidFill>
              <a:srgbClr val="313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11" name="Freeform 102">
              <a:extLst>
                <a:ext uri="{FF2B5EF4-FFF2-40B4-BE49-F238E27FC236}">
                  <a16:creationId xmlns:a16="http://schemas.microsoft.com/office/drawing/2014/main" id="{D4D67D72-C347-7C46-04DD-2CEC07B036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0" y="3117"/>
              <a:ext cx="58" cy="328"/>
            </a:xfrm>
            <a:custGeom>
              <a:avLst/>
              <a:gdLst>
                <a:gd name="T0" fmla="*/ 0 w 58"/>
                <a:gd name="T1" fmla="*/ 303 h 328"/>
                <a:gd name="T2" fmla="*/ 58 w 58"/>
                <a:gd name="T3" fmla="*/ 328 h 328"/>
                <a:gd name="T4" fmla="*/ 58 w 58"/>
                <a:gd name="T5" fmla="*/ 0 h 328"/>
                <a:gd name="T6" fmla="*/ 0 w 58"/>
                <a:gd name="T7" fmla="*/ 0 h 328"/>
                <a:gd name="T8" fmla="*/ 0 w 58"/>
                <a:gd name="T9" fmla="*/ 303 h 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328"/>
                <a:gd name="T17" fmla="*/ 58 w 58"/>
                <a:gd name="T18" fmla="*/ 328 h 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328">
                  <a:moveTo>
                    <a:pt x="0" y="303"/>
                  </a:moveTo>
                  <a:lnTo>
                    <a:pt x="58" y="328"/>
                  </a:lnTo>
                  <a:lnTo>
                    <a:pt x="58" y="0"/>
                  </a:lnTo>
                  <a:lnTo>
                    <a:pt x="0" y="0"/>
                  </a:lnTo>
                  <a:lnTo>
                    <a:pt x="0" y="303"/>
                  </a:lnTo>
                  <a:close/>
                </a:path>
              </a:pathLst>
            </a:custGeom>
            <a:solidFill>
              <a:srgbClr val="FFB6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Rectangle 103">
              <a:extLst>
                <a:ext uri="{FF2B5EF4-FFF2-40B4-BE49-F238E27FC236}">
                  <a16:creationId xmlns:a16="http://schemas.microsoft.com/office/drawing/2014/main" id="{0EB61EBB-1B0E-AA49-6F49-8586C0F071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0" y="3362"/>
              <a:ext cx="58" cy="25"/>
            </a:xfrm>
            <a:prstGeom prst="rect">
              <a:avLst/>
            </a:prstGeom>
            <a:solidFill>
              <a:srgbClr val="F9C3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13" name="Rectangle 104">
              <a:extLst>
                <a:ext uri="{FF2B5EF4-FFF2-40B4-BE49-F238E27FC236}">
                  <a16:creationId xmlns:a16="http://schemas.microsoft.com/office/drawing/2014/main" id="{105F9522-BEE6-C3E6-BE7A-B11E3193E9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0" y="3317"/>
              <a:ext cx="58" cy="19"/>
            </a:xfrm>
            <a:prstGeom prst="rect">
              <a:avLst/>
            </a:prstGeom>
            <a:solidFill>
              <a:srgbClr val="F9C3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14" name="Oval 105">
              <a:extLst>
                <a:ext uri="{FF2B5EF4-FFF2-40B4-BE49-F238E27FC236}">
                  <a16:creationId xmlns:a16="http://schemas.microsoft.com/office/drawing/2014/main" id="{C3033115-F627-5784-63CD-5D744B403E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3" y="3355"/>
              <a:ext cx="32" cy="32"/>
            </a:xfrm>
            <a:prstGeom prst="ellipse">
              <a:avLst/>
            </a:prstGeom>
            <a:solidFill>
              <a:srgbClr val="4E23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15" name="Rectangle 106">
              <a:extLst>
                <a:ext uri="{FF2B5EF4-FFF2-40B4-BE49-F238E27FC236}">
                  <a16:creationId xmlns:a16="http://schemas.microsoft.com/office/drawing/2014/main" id="{5A09FF2D-CEEF-C78F-EF29-58C6A12385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7" y="3188"/>
              <a:ext cx="38" cy="109"/>
            </a:xfrm>
            <a:prstGeom prst="rect">
              <a:avLst/>
            </a:prstGeom>
            <a:solidFill>
              <a:srgbClr val="E6E3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16" name="Rectangle 107">
              <a:extLst>
                <a:ext uri="{FF2B5EF4-FFF2-40B4-BE49-F238E27FC236}">
                  <a16:creationId xmlns:a16="http://schemas.microsoft.com/office/drawing/2014/main" id="{08AA2B75-1D4A-2DE3-015E-9AF79747D7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0" y="3420"/>
              <a:ext cx="58" cy="25"/>
            </a:xfrm>
            <a:prstGeom prst="rect">
              <a:avLst/>
            </a:prstGeom>
            <a:solidFill>
              <a:srgbClr val="4F5B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17" name="Rectangle 108">
              <a:extLst>
                <a:ext uri="{FF2B5EF4-FFF2-40B4-BE49-F238E27FC236}">
                  <a16:creationId xmlns:a16="http://schemas.microsoft.com/office/drawing/2014/main" id="{01EA34F4-864A-FD1A-B7C9-9A047303A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5" y="3105"/>
              <a:ext cx="6" cy="34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18" name="Rectangle 109">
              <a:extLst>
                <a:ext uri="{FF2B5EF4-FFF2-40B4-BE49-F238E27FC236}">
                  <a16:creationId xmlns:a16="http://schemas.microsoft.com/office/drawing/2014/main" id="{BE5E1336-5D98-FEFA-C164-1B320BFD6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7" y="3105"/>
              <a:ext cx="78" cy="25"/>
            </a:xfrm>
            <a:prstGeom prst="rect">
              <a:avLst/>
            </a:prstGeom>
            <a:solidFill>
              <a:srgbClr val="3E4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19" name="Rectangle 110">
              <a:extLst>
                <a:ext uri="{FF2B5EF4-FFF2-40B4-BE49-F238E27FC236}">
                  <a16:creationId xmlns:a16="http://schemas.microsoft.com/office/drawing/2014/main" id="{E068FA14-CB3E-7E5C-A77B-8B03C906BE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9" y="3105"/>
              <a:ext cx="96" cy="340"/>
            </a:xfrm>
            <a:prstGeom prst="rect">
              <a:avLst/>
            </a:prstGeom>
            <a:solidFill>
              <a:srgbClr val="4E23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20" name="Rectangle 111">
              <a:extLst>
                <a:ext uri="{FF2B5EF4-FFF2-40B4-BE49-F238E27FC236}">
                  <a16:creationId xmlns:a16="http://schemas.microsoft.com/office/drawing/2014/main" id="{379CF1D7-175D-716C-BAC9-F5152AFEF8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2" y="3233"/>
              <a:ext cx="19" cy="135"/>
            </a:xfrm>
            <a:prstGeom prst="rect">
              <a:avLst/>
            </a:prstGeom>
            <a:solidFill>
              <a:srgbClr val="C632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21" name="Freeform 112">
              <a:extLst>
                <a:ext uri="{FF2B5EF4-FFF2-40B4-BE49-F238E27FC236}">
                  <a16:creationId xmlns:a16="http://schemas.microsoft.com/office/drawing/2014/main" id="{2C4F3999-C592-AFC0-8841-5DA012E6D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2" y="3220"/>
              <a:ext cx="19" cy="13"/>
            </a:xfrm>
            <a:custGeom>
              <a:avLst/>
              <a:gdLst>
                <a:gd name="T0" fmla="*/ 6 w 19"/>
                <a:gd name="T1" fmla="*/ 0 h 13"/>
                <a:gd name="T2" fmla="*/ 0 w 19"/>
                <a:gd name="T3" fmla="*/ 13 h 13"/>
                <a:gd name="T4" fmla="*/ 19 w 19"/>
                <a:gd name="T5" fmla="*/ 13 h 13"/>
                <a:gd name="T6" fmla="*/ 19 w 19"/>
                <a:gd name="T7" fmla="*/ 0 h 13"/>
                <a:gd name="T8" fmla="*/ 6 w 19"/>
                <a:gd name="T9" fmla="*/ 0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"/>
                <a:gd name="T16" fmla="*/ 0 h 13"/>
                <a:gd name="T17" fmla="*/ 19 w 19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" h="13">
                  <a:moveTo>
                    <a:pt x="6" y="0"/>
                  </a:moveTo>
                  <a:lnTo>
                    <a:pt x="0" y="13"/>
                  </a:lnTo>
                  <a:lnTo>
                    <a:pt x="19" y="13"/>
                  </a:lnTo>
                  <a:lnTo>
                    <a:pt x="19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D400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 113">
              <a:extLst>
                <a:ext uri="{FF2B5EF4-FFF2-40B4-BE49-F238E27FC236}">
                  <a16:creationId xmlns:a16="http://schemas.microsoft.com/office/drawing/2014/main" id="{D93271FA-C6F7-FF7D-33DC-7485DFDF2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8" y="3201"/>
              <a:ext cx="13" cy="19"/>
            </a:xfrm>
            <a:custGeom>
              <a:avLst/>
              <a:gdLst>
                <a:gd name="T0" fmla="*/ 0 w 13"/>
                <a:gd name="T1" fmla="*/ 19 h 19"/>
                <a:gd name="T2" fmla="*/ 13 w 13"/>
                <a:gd name="T3" fmla="*/ 19 h 19"/>
                <a:gd name="T4" fmla="*/ 7 w 13"/>
                <a:gd name="T5" fmla="*/ 0 h 19"/>
                <a:gd name="T6" fmla="*/ 0 w 13"/>
                <a:gd name="T7" fmla="*/ 19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"/>
                <a:gd name="T13" fmla="*/ 0 h 19"/>
                <a:gd name="T14" fmla="*/ 13 w 13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" h="19">
                  <a:moveTo>
                    <a:pt x="0" y="19"/>
                  </a:moveTo>
                  <a:lnTo>
                    <a:pt x="13" y="19"/>
                  </a:lnTo>
                  <a:lnTo>
                    <a:pt x="7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4E23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 114">
              <a:extLst>
                <a:ext uri="{FF2B5EF4-FFF2-40B4-BE49-F238E27FC236}">
                  <a16:creationId xmlns:a16="http://schemas.microsoft.com/office/drawing/2014/main" id="{712D85F9-7264-4775-F10C-AD3C81D57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5" y="3252"/>
              <a:ext cx="45" cy="129"/>
            </a:xfrm>
            <a:custGeom>
              <a:avLst/>
              <a:gdLst>
                <a:gd name="T0" fmla="*/ 0 w 45"/>
                <a:gd name="T1" fmla="*/ 123 h 129"/>
                <a:gd name="T2" fmla="*/ 19 w 45"/>
                <a:gd name="T3" fmla="*/ 129 h 129"/>
                <a:gd name="T4" fmla="*/ 45 w 45"/>
                <a:gd name="T5" fmla="*/ 0 h 129"/>
                <a:gd name="T6" fmla="*/ 25 w 45"/>
                <a:gd name="T7" fmla="*/ 0 h 129"/>
                <a:gd name="T8" fmla="*/ 0 w 45"/>
                <a:gd name="T9" fmla="*/ 123 h 1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129"/>
                <a:gd name="T17" fmla="*/ 45 w 45"/>
                <a:gd name="T18" fmla="*/ 129 h 12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129">
                  <a:moveTo>
                    <a:pt x="0" y="123"/>
                  </a:moveTo>
                  <a:lnTo>
                    <a:pt x="19" y="129"/>
                  </a:lnTo>
                  <a:lnTo>
                    <a:pt x="45" y="0"/>
                  </a:lnTo>
                  <a:lnTo>
                    <a:pt x="25" y="0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rgbClr val="6690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 115">
              <a:extLst>
                <a:ext uri="{FF2B5EF4-FFF2-40B4-BE49-F238E27FC236}">
                  <a16:creationId xmlns:a16="http://schemas.microsoft.com/office/drawing/2014/main" id="{84AA089C-4E97-E297-E52C-6ED76DE1F4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0" y="3233"/>
              <a:ext cx="20" cy="19"/>
            </a:xfrm>
            <a:custGeom>
              <a:avLst/>
              <a:gdLst>
                <a:gd name="T0" fmla="*/ 7 w 20"/>
                <a:gd name="T1" fmla="*/ 0 h 19"/>
                <a:gd name="T2" fmla="*/ 0 w 20"/>
                <a:gd name="T3" fmla="*/ 19 h 19"/>
                <a:gd name="T4" fmla="*/ 20 w 20"/>
                <a:gd name="T5" fmla="*/ 19 h 19"/>
                <a:gd name="T6" fmla="*/ 20 w 20"/>
                <a:gd name="T7" fmla="*/ 0 h 19"/>
                <a:gd name="T8" fmla="*/ 7 w 20"/>
                <a:gd name="T9" fmla="*/ 0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19"/>
                <a:gd name="T17" fmla="*/ 20 w 20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19">
                  <a:moveTo>
                    <a:pt x="7" y="0"/>
                  </a:moveTo>
                  <a:lnTo>
                    <a:pt x="0" y="19"/>
                  </a:lnTo>
                  <a:lnTo>
                    <a:pt x="20" y="19"/>
                  </a:lnTo>
                  <a:lnTo>
                    <a:pt x="2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400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Freeform 116">
              <a:extLst>
                <a:ext uri="{FF2B5EF4-FFF2-40B4-BE49-F238E27FC236}">
                  <a16:creationId xmlns:a16="http://schemas.microsoft.com/office/drawing/2014/main" id="{AB24397D-23CE-5C33-92AC-7A4386B972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7" y="3220"/>
              <a:ext cx="13" cy="13"/>
            </a:xfrm>
            <a:custGeom>
              <a:avLst/>
              <a:gdLst>
                <a:gd name="T0" fmla="*/ 0 w 13"/>
                <a:gd name="T1" fmla="*/ 13 h 13"/>
                <a:gd name="T2" fmla="*/ 13 w 13"/>
                <a:gd name="T3" fmla="*/ 13 h 13"/>
                <a:gd name="T4" fmla="*/ 13 w 13"/>
                <a:gd name="T5" fmla="*/ 0 h 13"/>
                <a:gd name="T6" fmla="*/ 0 w 13"/>
                <a:gd name="T7" fmla="*/ 13 h 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"/>
                <a:gd name="T13" fmla="*/ 0 h 13"/>
                <a:gd name="T14" fmla="*/ 13 w 13"/>
                <a:gd name="T15" fmla="*/ 13 h 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" h="13">
                  <a:moveTo>
                    <a:pt x="0" y="13"/>
                  </a:moveTo>
                  <a:lnTo>
                    <a:pt x="13" y="13"/>
                  </a:lnTo>
                  <a:lnTo>
                    <a:pt x="13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4E23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Freeform 117">
              <a:extLst>
                <a:ext uri="{FF2B5EF4-FFF2-40B4-BE49-F238E27FC236}">
                  <a16:creationId xmlns:a16="http://schemas.microsoft.com/office/drawing/2014/main" id="{A985CB3C-0E04-AA3F-2C11-16D5175B6E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7" y="3252"/>
              <a:ext cx="58" cy="161"/>
            </a:xfrm>
            <a:custGeom>
              <a:avLst/>
              <a:gdLst>
                <a:gd name="T0" fmla="*/ 0 w 58"/>
                <a:gd name="T1" fmla="*/ 0 h 161"/>
                <a:gd name="T2" fmla="*/ 25 w 58"/>
                <a:gd name="T3" fmla="*/ 161 h 161"/>
                <a:gd name="T4" fmla="*/ 58 w 58"/>
                <a:gd name="T5" fmla="*/ 155 h 161"/>
                <a:gd name="T6" fmla="*/ 32 w 58"/>
                <a:gd name="T7" fmla="*/ 0 h 161"/>
                <a:gd name="T8" fmla="*/ 0 w 58"/>
                <a:gd name="T9" fmla="*/ 0 h 1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8"/>
                <a:gd name="T16" fmla="*/ 0 h 161"/>
                <a:gd name="T17" fmla="*/ 58 w 58"/>
                <a:gd name="T18" fmla="*/ 161 h 1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8" h="161">
                  <a:moveTo>
                    <a:pt x="0" y="0"/>
                  </a:moveTo>
                  <a:lnTo>
                    <a:pt x="25" y="161"/>
                  </a:lnTo>
                  <a:lnTo>
                    <a:pt x="58" y="155"/>
                  </a:lnTo>
                  <a:lnTo>
                    <a:pt x="3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6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Freeform 118">
              <a:extLst>
                <a:ext uri="{FF2B5EF4-FFF2-40B4-BE49-F238E27FC236}">
                  <a16:creationId xmlns:a16="http://schemas.microsoft.com/office/drawing/2014/main" id="{98E5FDC8-42B5-C9B7-1E47-B6467576F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9" y="3330"/>
              <a:ext cx="84" cy="128"/>
            </a:xfrm>
            <a:custGeom>
              <a:avLst/>
              <a:gdLst>
                <a:gd name="T0" fmla="*/ 0 w 84"/>
                <a:gd name="T1" fmla="*/ 128 h 128"/>
                <a:gd name="T2" fmla="*/ 0 w 84"/>
                <a:gd name="T3" fmla="*/ 128 h 128"/>
                <a:gd name="T4" fmla="*/ 84 w 84"/>
                <a:gd name="T5" fmla="*/ 128 h 128"/>
                <a:gd name="T6" fmla="*/ 84 w 84"/>
                <a:gd name="T7" fmla="*/ 0 h 128"/>
                <a:gd name="T8" fmla="*/ 0 w 84"/>
                <a:gd name="T9" fmla="*/ 0 h 128"/>
                <a:gd name="T10" fmla="*/ 0 w 84"/>
                <a:gd name="T11" fmla="*/ 128 h 1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128"/>
                <a:gd name="T20" fmla="*/ 84 w 84"/>
                <a:gd name="T21" fmla="*/ 128 h 1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128">
                  <a:moveTo>
                    <a:pt x="0" y="128"/>
                  </a:moveTo>
                  <a:lnTo>
                    <a:pt x="0" y="128"/>
                  </a:lnTo>
                  <a:lnTo>
                    <a:pt x="84" y="128"/>
                  </a:lnTo>
                  <a:lnTo>
                    <a:pt x="84" y="0"/>
                  </a:lnTo>
                  <a:lnTo>
                    <a:pt x="0" y="0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CED6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Rectangle 119">
              <a:extLst>
                <a:ext uri="{FF2B5EF4-FFF2-40B4-BE49-F238E27FC236}">
                  <a16:creationId xmlns:a16="http://schemas.microsoft.com/office/drawing/2014/main" id="{85074BD9-22A5-C429-25EA-B463695A67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5" y="3330"/>
              <a:ext cx="58" cy="128"/>
            </a:xfrm>
            <a:prstGeom prst="rect">
              <a:avLst/>
            </a:prstGeom>
            <a:solidFill>
              <a:srgbClr val="BBC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29" name="Rectangle 120">
              <a:extLst>
                <a:ext uri="{FF2B5EF4-FFF2-40B4-BE49-F238E27FC236}">
                  <a16:creationId xmlns:a16="http://schemas.microsoft.com/office/drawing/2014/main" id="{85A832D8-4345-027E-16B0-E7448CF662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0" y="3464"/>
              <a:ext cx="1604" cy="33"/>
            </a:xfrm>
            <a:prstGeom prst="rect">
              <a:avLst/>
            </a:prstGeom>
            <a:solidFill>
              <a:srgbClr val="A3AC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30" name="Rectangle 121">
              <a:extLst>
                <a:ext uri="{FF2B5EF4-FFF2-40B4-BE49-F238E27FC236}">
                  <a16:creationId xmlns:a16="http://schemas.microsoft.com/office/drawing/2014/main" id="{FCD5EBCB-B7FB-387B-3777-47ADF1F073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0" y="3445"/>
              <a:ext cx="1604" cy="32"/>
            </a:xfrm>
            <a:prstGeom prst="rect">
              <a:avLst/>
            </a:prstGeom>
            <a:solidFill>
              <a:srgbClr val="D5E3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31" name="Rectangle 122">
              <a:extLst>
                <a:ext uri="{FF2B5EF4-FFF2-40B4-BE49-F238E27FC236}">
                  <a16:creationId xmlns:a16="http://schemas.microsoft.com/office/drawing/2014/main" id="{F70ABEDE-0686-C573-86E6-C8EB3A61DA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" y="3464"/>
              <a:ext cx="1236" cy="33"/>
            </a:xfrm>
            <a:prstGeom prst="rect">
              <a:avLst/>
            </a:prstGeom>
            <a:solidFill>
              <a:srgbClr val="BBC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  <p:sp>
          <p:nvSpPr>
            <p:cNvPr id="132" name="Rectangle 123">
              <a:extLst>
                <a:ext uri="{FF2B5EF4-FFF2-40B4-BE49-F238E27FC236}">
                  <a16:creationId xmlns:a16="http://schemas.microsoft.com/office/drawing/2014/main" id="{F126C0D4-DA20-B2CE-1B35-B80ABB765E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" y="3445"/>
              <a:ext cx="1236" cy="32"/>
            </a:xfrm>
            <a:prstGeom prst="rect">
              <a:avLst/>
            </a:prstGeom>
            <a:solidFill>
              <a:srgbClr val="F0F4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en-US"/>
            </a:p>
          </p:txBody>
        </p:sp>
      </p:grpSp>
      <p:sp>
        <p:nvSpPr>
          <p:cNvPr id="133" name="Freeform: Shape 77">
            <a:extLst>
              <a:ext uri="{FF2B5EF4-FFF2-40B4-BE49-F238E27FC236}">
                <a16:creationId xmlns:a16="http://schemas.microsoft.com/office/drawing/2014/main" id="{5EF48C58-4F42-28CF-31DE-927D554B459C}"/>
              </a:ext>
            </a:extLst>
          </p:cNvPr>
          <p:cNvSpPr>
            <a:spLocks/>
          </p:cNvSpPr>
          <p:nvPr/>
        </p:nvSpPr>
        <p:spPr bwMode="auto">
          <a:xfrm rot="20386014" flipH="1">
            <a:off x="7687139" y="934381"/>
            <a:ext cx="872517" cy="859905"/>
          </a:xfrm>
          <a:custGeom>
            <a:avLst/>
            <a:gdLst>
              <a:gd name="T0" fmla="*/ 2305349 w 2376621"/>
              <a:gd name="T1" fmla="*/ 1410590 h 2394161"/>
              <a:gd name="T2" fmla="*/ 2177243 w 2376621"/>
              <a:gd name="T3" fmla="*/ 1192901 h 2394161"/>
              <a:gd name="T4" fmla="*/ 2241263 w 2376621"/>
              <a:gd name="T5" fmla="*/ 1020025 h 2394161"/>
              <a:gd name="T6" fmla="*/ 2324511 w 2376621"/>
              <a:gd name="T7" fmla="*/ 802336 h 2394161"/>
              <a:gd name="T8" fmla="*/ 2087551 w 2376621"/>
              <a:gd name="T9" fmla="*/ 603853 h 2394161"/>
              <a:gd name="T10" fmla="*/ 1869818 w 2376621"/>
              <a:gd name="T11" fmla="*/ 539855 h 2394161"/>
              <a:gd name="T12" fmla="*/ 1786549 w 2376621"/>
              <a:gd name="T13" fmla="*/ 315764 h 2394161"/>
              <a:gd name="T14" fmla="*/ 1453515 w 2376621"/>
              <a:gd name="T15" fmla="*/ 21230 h 2394161"/>
              <a:gd name="T16" fmla="*/ 1312606 w 2376621"/>
              <a:gd name="T17" fmla="*/ 232517 h 2394161"/>
              <a:gd name="T18" fmla="*/ 1005179 w 2376621"/>
              <a:gd name="T19" fmla="*/ 245298 h 2394161"/>
              <a:gd name="T20" fmla="*/ 870694 w 2376621"/>
              <a:gd name="T21" fmla="*/ 27631 h 2394161"/>
              <a:gd name="T22" fmla="*/ 524878 w 2376621"/>
              <a:gd name="T23" fmla="*/ 174855 h 2394161"/>
              <a:gd name="T24" fmla="*/ 569713 w 2376621"/>
              <a:gd name="T25" fmla="*/ 418174 h 2394161"/>
              <a:gd name="T26" fmla="*/ 358361 w 2376621"/>
              <a:gd name="T27" fmla="*/ 623037 h 2394161"/>
              <a:gd name="T28" fmla="*/ 102172 w 2376621"/>
              <a:gd name="T29" fmla="*/ 616613 h 2394161"/>
              <a:gd name="T30" fmla="*/ 12523 w 2376621"/>
              <a:gd name="T31" fmla="*/ 949537 h 2394161"/>
              <a:gd name="T32" fmla="*/ 166236 w 2376621"/>
              <a:gd name="T33" fmla="*/ 1051969 h 2394161"/>
              <a:gd name="T34" fmla="*/ 156633 w 2376621"/>
              <a:gd name="T35" fmla="*/ 1368911 h 2394161"/>
              <a:gd name="T36" fmla="*/ 2394 w 2376621"/>
              <a:gd name="T37" fmla="*/ 1551389 h 2394161"/>
              <a:gd name="T38" fmla="*/ 211093 w 2376621"/>
              <a:gd name="T39" fmla="*/ 1845902 h 2394161"/>
              <a:gd name="T40" fmla="*/ 512096 w 2376621"/>
              <a:gd name="T41" fmla="*/ 1922725 h 2394161"/>
              <a:gd name="T42" fmla="*/ 524922 w 2376621"/>
              <a:gd name="T43" fmla="*/ 2217237 h 2394161"/>
              <a:gd name="T44" fmla="*/ 864335 w 2376621"/>
              <a:gd name="T45" fmla="*/ 2390113 h 2394161"/>
              <a:gd name="T46" fmla="*/ 1018027 w 2376621"/>
              <a:gd name="T47" fmla="*/ 2230063 h 2394161"/>
              <a:gd name="T48" fmla="*/ 1351062 w 2376621"/>
              <a:gd name="T49" fmla="*/ 2230063 h 2394161"/>
              <a:gd name="T50" fmla="*/ 1491949 w 2376621"/>
              <a:gd name="T51" fmla="*/ 2377287 h 2394161"/>
              <a:gd name="T52" fmla="*/ 1805755 w 2376621"/>
              <a:gd name="T53" fmla="*/ 2134011 h 2394161"/>
              <a:gd name="T54" fmla="*/ 1869818 w 2376621"/>
              <a:gd name="T55" fmla="*/ 1948333 h 2394161"/>
              <a:gd name="T56" fmla="*/ 2074747 w 2376621"/>
              <a:gd name="T57" fmla="*/ 1833076 h 2394161"/>
              <a:gd name="T58" fmla="*/ 2356543 w 2376621"/>
              <a:gd name="T59" fmla="*/ 1474565 h 2394161"/>
              <a:gd name="T60" fmla="*/ 724216 w 2376621"/>
              <a:gd name="T61" fmla="*/ 1223749 h 2394161"/>
              <a:gd name="T62" fmla="*/ 1607118 w 2376621"/>
              <a:gd name="T63" fmla="*/ 1223749 h 2394161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376621"/>
              <a:gd name="T97" fmla="*/ 0 h 2394161"/>
              <a:gd name="T98" fmla="*/ 2376621 w 2376621"/>
              <a:gd name="T99" fmla="*/ 2394161 h 2394161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376621" h="2394161">
                <a:moveTo>
                  <a:pt x="2356586" y="1474630"/>
                </a:moveTo>
                <a:cubicBezTo>
                  <a:pt x="2349351" y="1459787"/>
                  <a:pt x="2335605" y="1431549"/>
                  <a:pt x="2305349" y="1410589"/>
                </a:cubicBezTo>
                <a:cubicBezTo>
                  <a:pt x="2239421" y="1364941"/>
                  <a:pt x="2171214" y="1406620"/>
                  <a:pt x="2145212" y="1372177"/>
                </a:cubicBezTo>
                <a:cubicBezTo>
                  <a:pt x="2119231" y="1337755"/>
                  <a:pt x="2184172" y="1291955"/>
                  <a:pt x="2177243" y="1192900"/>
                </a:cubicBezTo>
                <a:cubicBezTo>
                  <a:pt x="2172376" y="1123421"/>
                  <a:pt x="2136595" y="1091082"/>
                  <a:pt x="2158016" y="1058458"/>
                </a:cubicBezTo>
                <a:cubicBezTo>
                  <a:pt x="2170666" y="1039165"/>
                  <a:pt x="2186934" y="1044690"/>
                  <a:pt x="2241263" y="1020025"/>
                </a:cubicBezTo>
                <a:cubicBezTo>
                  <a:pt x="2285573" y="999920"/>
                  <a:pt x="2325607" y="981766"/>
                  <a:pt x="2343739" y="949581"/>
                </a:cubicBezTo>
                <a:cubicBezTo>
                  <a:pt x="2363208" y="915116"/>
                  <a:pt x="2350513" y="876923"/>
                  <a:pt x="2324511" y="802336"/>
                </a:cubicBezTo>
                <a:cubicBezTo>
                  <a:pt x="2286801" y="694116"/>
                  <a:pt x="2256939" y="608457"/>
                  <a:pt x="2190026" y="591027"/>
                </a:cubicBezTo>
                <a:cubicBezTo>
                  <a:pt x="2168298" y="585392"/>
                  <a:pt x="2141375" y="591553"/>
                  <a:pt x="2087550" y="603853"/>
                </a:cubicBezTo>
                <a:cubicBezTo>
                  <a:pt x="2003294" y="623124"/>
                  <a:pt x="1987158" y="645509"/>
                  <a:pt x="1953065" y="635863"/>
                </a:cubicBezTo>
                <a:cubicBezTo>
                  <a:pt x="1919871" y="626479"/>
                  <a:pt x="1923116" y="601836"/>
                  <a:pt x="1869817" y="539855"/>
                </a:cubicBezTo>
                <a:cubicBezTo>
                  <a:pt x="1802048" y="461058"/>
                  <a:pt x="1759581" y="457528"/>
                  <a:pt x="1754516" y="411815"/>
                </a:cubicBezTo>
                <a:cubicBezTo>
                  <a:pt x="1751578" y="385111"/>
                  <a:pt x="1765413" y="380441"/>
                  <a:pt x="1786548" y="315764"/>
                </a:cubicBezTo>
                <a:cubicBezTo>
                  <a:pt x="1798256" y="279917"/>
                  <a:pt x="1814897" y="229074"/>
                  <a:pt x="1812134" y="194105"/>
                </a:cubicBezTo>
                <a:cubicBezTo>
                  <a:pt x="1802926" y="75909"/>
                  <a:pt x="1558160" y="-47043"/>
                  <a:pt x="1453514" y="21230"/>
                </a:cubicBezTo>
                <a:cubicBezTo>
                  <a:pt x="1422162" y="41685"/>
                  <a:pt x="1397979" y="82838"/>
                  <a:pt x="1370245" y="130085"/>
                </a:cubicBezTo>
                <a:cubicBezTo>
                  <a:pt x="1330254" y="198205"/>
                  <a:pt x="1338520" y="214648"/>
                  <a:pt x="1312605" y="232517"/>
                </a:cubicBezTo>
                <a:cubicBezTo>
                  <a:pt x="1266783" y="264088"/>
                  <a:pt x="1229028" y="220831"/>
                  <a:pt x="1120480" y="232517"/>
                </a:cubicBezTo>
                <a:cubicBezTo>
                  <a:pt x="1049949" y="240080"/>
                  <a:pt x="1029603" y="262246"/>
                  <a:pt x="1005179" y="245298"/>
                </a:cubicBezTo>
                <a:cubicBezTo>
                  <a:pt x="970933" y="221532"/>
                  <a:pt x="997944" y="168848"/>
                  <a:pt x="960365" y="104455"/>
                </a:cubicBezTo>
                <a:cubicBezTo>
                  <a:pt x="951836" y="89831"/>
                  <a:pt x="921580" y="43066"/>
                  <a:pt x="870694" y="27631"/>
                </a:cubicBezTo>
                <a:cubicBezTo>
                  <a:pt x="824389" y="13556"/>
                  <a:pt x="803911" y="38528"/>
                  <a:pt x="646559" y="104455"/>
                </a:cubicBezTo>
                <a:cubicBezTo>
                  <a:pt x="561426" y="140105"/>
                  <a:pt x="535380" y="146222"/>
                  <a:pt x="524878" y="174855"/>
                </a:cubicBezTo>
                <a:cubicBezTo>
                  <a:pt x="516568" y="197503"/>
                  <a:pt x="526675" y="210504"/>
                  <a:pt x="550485" y="302916"/>
                </a:cubicBezTo>
                <a:cubicBezTo>
                  <a:pt x="567170" y="367638"/>
                  <a:pt x="575392" y="400371"/>
                  <a:pt x="569713" y="418174"/>
                </a:cubicBezTo>
                <a:cubicBezTo>
                  <a:pt x="555287" y="463163"/>
                  <a:pt x="514069" y="457375"/>
                  <a:pt x="448032" y="520605"/>
                </a:cubicBezTo>
                <a:cubicBezTo>
                  <a:pt x="384626" y="581292"/>
                  <a:pt x="395589" y="612469"/>
                  <a:pt x="358361" y="623037"/>
                </a:cubicBezTo>
                <a:cubicBezTo>
                  <a:pt x="295393" y="640927"/>
                  <a:pt x="250821" y="555509"/>
                  <a:pt x="172638" y="571821"/>
                </a:cubicBezTo>
                <a:cubicBezTo>
                  <a:pt x="143653" y="577872"/>
                  <a:pt x="125741" y="594622"/>
                  <a:pt x="102172" y="616613"/>
                </a:cubicBezTo>
                <a:cubicBezTo>
                  <a:pt x="43919" y="671095"/>
                  <a:pt x="30084" y="737373"/>
                  <a:pt x="12523" y="821498"/>
                </a:cubicBezTo>
                <a:cubicBezTo>
                  <a:pt x="-7385" y="916782"/>
                  <a:pt x="7195" y="941601"/>
                  <a:pt x="12523" y="949537"/>
                </a:cubicBezTo>
                <a:cubicBezTo>
                  <a:pt x="15768" y="954360"/>
                  <a:pt x="22411" y="963086"/>
                  <a:pt x="82988" y="1000753"/>
                </a:cubicBezTo>
                <a:cubicBezTo>
                  <a:pt x="152555" y="1044032"/>
                  <a:pt x="157422" y="1037213"/>
                  <a:pt x="166236" y="1051968"/>
                </a:cubicBezTo>
                <a:cubicBezTo>
                  <a:pt x="176913" y="1069793"/>
                  <a:pt x="172331" y="1121316"/>
                  <a:pt x="171037" y="1221643"/>
                </a:cubicBezTo>
                <a:cubicBezTo>
                  <a:pt x="169459" y="1346503"/>
                  <a:pt x="186165" y="1357093"/>
                  <a:pt x="156633" y="1368910"/>
                </a:cubicBezTo>
                <a:cubicBezTo>
                  <a:pt x="100616" y="1391317"/>
                  <a:pt x="70119" y="1383249"/>
                  <a:pt x="25371" y="1442533"/>
                </a:cubicBezTo>
                <a:cubicBezTo>
                  <a:pt x="7371" y="1466342"/>
                  <a:pt x="-1027" y="1494713"/>
                  <a:pt x="2394" y="1551388"/>
                </a:cubicBezTo>
                <a:cubicBezTo>
                  <a:pt x="5902" y="1609137"/>
                  <a:pt x="22411" y="1713433"/>
                  <a:pt x="102194" y="1788283"/>
                </a:cubicBezTo>
                <a:cubicBezTo>
                  <a:pt x="125807" y="1810383"/>
                  <a:pt x="161347" y="1843730"/>
                  <a:pt x="211093" y="1845901"/>
                </a:cubicBezTo>
                <a:cubicBezTo>
                  <a:pt x="282480" y="1849036"/>
                  <a:pt x="302102" y="1784424"/>
                  <a:pt x="364806" y="1788283"/>
                </a:cubicBezTo>
                <a:cubicBezTo>
                  <a:pt x="427182" y="1792120"/>
                  <a:pt x="471338" y="1860020"/>
                  <a:pt x="512096" y="1922724"/>
                </a:cubicBezTo>
                <a:cubicBezTo>
                  <a:pt x="545750" y="1974466"/>
                  <a:pt x="570174" y="2012001"/>
                  <a:pt x="569757" y="2063568"/>
                </a:cubicBezTo>
                <a:cubicBezTo>
                  <a:pt x="569100" y="2141619"/>
                  <a:pt x="512337" y="2164113"/>
                  <a:pt x="524922" y="2217237"/>
                </a:cubicBezTo>
                <a:cubicBezTo>
                  <a:pt x="532091" y="2247558"/>
                  <a:pt x="574624" y="2272026"/>
                  <a:pt x="659407" y="2319668"/>
                </a:cubicBezTo>
                <a:cubicBezTo>
                  <a:pt x="805424" y="2401776"/>
                  <a:pt x="842652" y="2397171"/>
                  <a:pt x="864335" y="2390112"/>
                </a:cubicBezTo>
                <a:cubicBezTo>
                  <a:pt x="888759" y="2382132"/>
                  <a:pt x="904545" y="2367464"/>
                  <a:pt x="928355" y="2345298"/>
                </a:cubicBezTo>
                <a:cubicBezTo>
                  <a:pt x="987902" y="2289917"/>
                  <a:pt x="979286" y="2253303"/>
                  <a:pt x="1018027" y="2230063"/>
                </a:cubicBezTo>
                <a:cubicBezTo>
                  <a:pt x="1056197" y="2207130"/>
                  <a:pt x="1075688" y="2236026"/>
                  <a:pt x="1171740" y="2236464"/>
                </a:cubicBezTo>
                <a:cubicBezTo>
                  <a:pt x="1278512" y="2236925"/>
                  <a:pt x="1315762" y="2201473"/>
                  <a:pt x="1351061" y="2230063"/>
                </a:cubicBezTo>
                <a:cubicBezTo>
                  <a:pt x="1382062" y="2255188"/>
                  <a:pt x="1364456" y="2291561"/>
                  <a:pt x="1402298" y="2332494"/>
                </a:cubicBezTo>
                <a:cubicBezTo>
                  <a:pt x="1431041" y="2363605"/>
                  <a:pt x="1468445" y="2372002"/>
                  <a:pt x="1491948" y="2377286"/>
                </a:cubicBezTo>
                <a:cubicBezTo>
                  <a:pt x="1609748" y="2403793"/>
                  <a:pt x="1775608" y="2343720"/>
                  <a:pt x="1805754" y="2236442"/>
                </a:cubicBezTo>
                <a:cubicBezTo>
                  <a:pt x="1812090" y="2213904"/>
                  <a:pt x="1816497" y="2174791"/>
                  <a:pt x="1805754" y="2134011"/>
                </a:cubicBezTo>
                <a:cubicBezTo>
                  <a:pt x="1791700" y="2080712"/>
                  <a:pt x="1763505" y="2069027"/>
                  <a:pt x="1767342" y="2037959"/>
                </a:cubicBezTo>
                <a:cubicBezTo>
                  <a:pt x="1772034" y="2000140"/>
                  <a:pt x="1816124" y="1999767"/>
                  <a:pt x="1869817" y="1948332"/>
                </a:cubicBezTo>
                <a:cubicBezTo>
                  <a:pt x="1945084" y="1876179"/>
                  <a:pt x="1936599" y="1801854"/>
                  <a:pt x="1985075" y="1794663"/>
                </a:cubicBezTo>
                <a:cubicBezTo>
                  <a:pt x="2012634" y="1790585"/>
                  <a:pt x="2020746" y="1813737"/>
                  <a:pt x="2074746" y="1833075"/>
                </a:cubicBezTo>
                <a:cubicBezTo>
                  <a:pt x="2118639" y="1848773"/>
                  <a:pt x="2171938" y="1854473"/>
                  <a:pt x="2209232" y="1845901"/>
                </a:cubicBezTo>
                <a:cubicBezTo>
                  <a:pt x="2333237" y="1817355"/>
                  <a:pt x="2417252" y="1599249"/>
                  <a:pt x="2356542" y="1474564"/>
                </a:cubicBezTo>
                <a:close/>
                <a:moveTo>
                  <a:pt x="1165666" y="1665089"/>
                </a:moveTo>
                <a:cubicBezTo>
                  <a:pt x="921844" y="1665089"/>
                  <a:pt x="724216" y="1467505"/>
                  <a:pt x="724216" y="1223748"/>
                </a:cubicBezTo>
                <a:cubicBezTo>
                  <a:pt x="724216" y="979990"/>
                  <a:pt x="921865" y="782406"/>
                  <a:pt x="1165666" y="782406"/>
                </a:cubicBezTo>
                <a:cubicBezTo>
                  <a:pt x="1409468" y="782406"/>
                  <a:pt x="1607117" y="979990"/>
                  <a:pt x="1607117" y="1223748"/>
                </a:cubicBezTo>
                <a:cubicBezTo>
                  <a:pt x="1607117" y="1467505"/>
                  <a:pt x="1409468" y="1665089"/>
                  <a:pt x="1165666" y="1665089"/>
                </a:cubicBezTo>
                <a:close/>
              </a:path>
            </a:pathLst>
          </a:custGeom>
          <a:solidFill>
            <a:srgbClr val="FFB63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/>
          </a:p>
        </p:txBody>
      </p:sp>
      <p:grpSp>
        <p:nvGrpSpPr>
          <p:cNvPr id="134" name="Group 229">
            <a:extLst>
              <a:ext uri="{FF2B5EF4-FFF2-40B4-BE49-F238E27FC236}">
                <a16:creationId xmlns:a16="http://schemas.microsoft.com/office/drawing/2014/main" id="{F7F41332-C898-A675-ECEC-309AE459DFB2}"/>
              </a:ext>
            </a:extLst>
          </p:cNvPr>
          <p:cNvGrpSpPr>
            <a:grpSpLocks noChangeAspect="1"/>
          </p:cNvGrpSpPr>
          <p:nvPr/>
        </p:nvGrpSpPr>
        <p:grpSpPr bwMode="auto">
          <a:xfrm rot="672567">
            <a:off x="9919741" y="572453"/>
            <a:ext cx="745058" cy="982175"/>
            <a:chOff x="4188" y="2884"/>
            <a:chExt cx="641" cy="845"/>
          </a:xfrm>
          <a:solidFill>
            <a:srgbClr val="3A07DF"/>
          </a:solidFill>
        </p:grpSpPr>
        <p:sp>
          <p:nvSpPr>
            <p:cNvPr id="135" name="Freeform 230">
              <a:extLst>
                <a:ext uri="{FF2B5EF4-FFF2-40B4-BE49-F238E27FC236}">
                  <a16:creationId xmlns:a16="http://schemas.microsoft.com/office/drawing/2014/main" id="{5EF06287-426D-99F6-9CAF-6CAF9DED7B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5" y="3498"/>
              <a:ext cx="43" cy="72"/>
            </a:xfrm>
            <a:custGeom>
              <a:avLst/>
              <a:gdLst>
                <a:gd name="T0" fmla="*/ 235 w 329"/>
                <a:gd name="T1" fmla="*/ 0 h 547"/>
                <a:gd name="T2" fmla="*/ 141 w 329"/>
                <a:gd name="T3" fmla="*/ 94 h 547"/>
                <a:gd name="T4" fmla="*/ 141 w 329"/>
                <a:gd name="T5" fmla="*/ 266 h 547"/>
                <a:gd name="T6" fmla="*/ 73 w 329"/>
                <a:gd name="T7" fmla="*/ 366 h 547"/>
                <a:gd name="T8" fmla="*/ 18 w 329"/>
                <a:gd name="T9" fmla="*/ 487 h 547"/>
                <a:gd name="T10" fmla="*/ 106 w 329"/>
                <a:gd name="T11" fmla="*/ 547 h 547"/>
                <a:gd name="T12" fmla="*/ 139 w 329"/>
                <a:gd name="T13" fmla="*/ 541 h 547"/>
                <a:gd name="T14" fmla="*/ 329 w 329"/>
                <a:gd name="T15" fmla="*/ 266 h 547"/>
                <a:gd name="T16" fmla="*/ 329 w 329"/>
                <a:gd name="T17" fmla="*/ 94 h 547"/>
                <a:gd name="T18" fmla="*/ 235 w 329"/>
                <a:gd name="T19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9" h="547">
                  <a:moveTo>
                    <a:pt x="235" y="0"/>
                  </a:moveTo>
                  <a:cubicBezTo>
                    <a:pt x="183" y="0"/>
                    <a:pt x="141" y="42"/>
                    <a:pt x="141" y="94"/>
                  </a:cubicBezTo>
                  <a:lnTo>
                    <a:pt x="141" y="266"/>
                  </a:lnTo>
                  <a:cubicBezTo>
                    <a:pt x="141" y="310"/>
                    <a:pt x="114" y="350"/>
                    <a:pt x="73" y="366"/>
                  </a:cubicBezTo>
                  <a:cubicBezTo>
                    <a:pt x="24" y="384"/>
                    <a:pt x="0" y="438"/>
                    <a:pt x="18" y="487"/>
                  </a:cubicBezTo>
                  <a:cubicBezTo>
                    <a:pt x="33" y="524"/>
                    <a:pt x="68" y="547"/>
                    <a:pt x="106" y="547"/>
                  </a:cubicBezTo>
                  <a:cubicBezTo>
                    <a:pt x="117" y="547"/>
                    <a:pt x="128" y="545"/>
                    <a:pt x="139" y="541"/>
                  </a:cubicBezTo>
                  <a:cubicBezTo>
                    <a:pt x="253" y="498"/>
                    <a:pt x="329" y="387"/>
                    <a:pt x="329" y="266"/>
                  </a:cubicBezTo>
                  <a:lnTo>
                    <a:pt x="329" y="94"/>
                  </a:lnTo>
                  <a:cubicBezTo>
                    <a:pt x="329" y="42"/>
                    <a:pt x="287" y="0"/>
                    <a:pt x="23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6" name="Freeform 231">
              <a:extLst>
                <a:ext uri="{FF2B5EF4-FFF2-40B4-BE49-F238E27FC236}">
                  <a16:creationId xmlns:a16="http://schemas.microsoft.com/office/drawing/2014/main" id="{B337DC39-4ACB-B378-3870-23FD1F0B4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8" y="3067"/>
              <a:ext cx="230" cy="504"/>
            </a:xfrm>
            <a:custGeom>
              <a:avLst/>
              <a:gdLst>
                <a:gd name="T0" fmla="*/ 1649 w 1742"/>
                <a:gd name="T1" fmla="*/ 3631 h 3818"/>
                <a:gd name="T2" fmla="*/ 294 w 1742"/>
                <a:gd name="T3" fmla="*/ 3631 h 3818"/>
                <a:gd name="T4" fmla="*/ 187 w 1742"/>
                <a:gd name="T5" fmla="*/ 3524 h 3818"/>
                <a:gd name="T6" fmla="*/ 187 w 1742"/>
                <a:gd name="T7" fmla="*/ 93 h 3818"/>
                <a:gd name="T8" fmla="*/ 94 w 1742"/>
                <a:gd name="T9" fmla="*/ 0 h 3818"/>
                <a:gd name="T10" fmla="*/ 0 w 1742"/>
                <a:gd name="T11" fmla="*/ 93 h 3818"/>
                <a:gd name="T12" fmla="*/ 0 w 1742"/>
                <a:gd name="T13" fmla="*/ 3524 h 3818"/>
                <a:gd name="T14" fmla="*/ 294 w 1742"/>
                <a:gd name="T15" fmla="*/ 3818 h 3818"/>
                <a:gd name="T16" fmla="*/ 1649 w 1742"/>
                <a:gd name="T17" fmla="*/ 3818 h 3818"/>
                <a:gd name="T18" fmla="*/ 1742 w 1742"/>
                <a:gd name="T19" fmla="*/ 3724 h 3818"/>
                <a:gd name="T20" fmla="*/ 1649 w 1742"/>
                <a:gd name="T21" fmla="*/ 3631 h 3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42" h="3818">
                  <a:moveTo>
                    <a:pt x="1649" y="3631"/>
                  </a:moveTo>
                  <a:lnTo>
                    <a:pt x="294" y="3631"/>
                  </a:lnTo>
                  <a:cubicBezTo>
                    <a:pt x="235" y="3631"/>
                    <a:pt x="187" y="3583"/>
                    <a:pt x="187" y="3524"/>
                  </a:cubicBezTo>
                  <a:lnTo>
                    <a:pt x="187" y="93"/>
                  </a:lnTo>
                  <a:cubicBezTo>
                    <a:pt x="187" y="42"/>
                    <a:pt x="145" y="0"/>
                    <a:pt x="94" y="0"/>
                  </a:cubicBezTo>
                  <a:cubicBezTo>
                    <a:pt x="42" y="0"/>
                    <a:pt x="0" y="42"/>
                    <a:pt x="0" y="93"/>
                  </a:cubicBezTo>
                  <a:lnTo>
                    <a:pt x="0" y="3524"/>
                  </a:lnTo>
                  <a:cubicBezTo>
                    <a:pt x="0" y="3686"/>
                    <a:pt x="132" y="3818"/>
                    <a:pt x="294" y="3818"/>
                  </a:cubicBezTo>
                  <a:lnTo>
                    <a:pt x="1649" y="3818"/>
                  </a:lnTo>
                  <a:cubicBezTo>
                    <a:pt x="1700" y="3818"/>
                    <a:pt x="1742" y="3776"/>
                    <a:pt x="1742" y="3724"/>
                  </a:cubicBezTo>
                  <a:cubicBezTo>
                    <a:pt x="1742" y="3673"/>
                    <a:pt x="1700" y="3631"/>
                    <a:pt x="1649" y="363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7" name="Freeform 232">
              <a:extLst>
                <a:ext uri="{FF2B5EF4-FFF2-40B4-BE49-F238E27FC236}">
                  <a16:creationId xmlns:a16="http://schemas.microsoft.com/office/drawing/2014/main" id="{FCC4D842-4365-A1AE-4891-E8B12EEFD9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88" y="2884"/>
              <a:ext cx="460" cy="190"/>
            </a:xfrm>
            <a:custGeom>
              <a:avLst/>
              <a:gdLst>
                <a:gd name="T0" fmla="*/ 94 w 3489"/>
                <a:gd name="T1" fmla="*/ 1181 h 1437"/>
                <a:gd name="T2" fmla="*/ 187 w 3489"/>
                <a:gd name="T3" fmla="*/ 1087 h 1437"/>
                <a:gd name="T4" fmla="*/ 187 w 3489"/>
                <a:gd name="T5" fmla="*/ 829 h 1437"/>
                <a:gd name="T6" fmla="*/ 294 w 3489"/>
                <a:gd name="T7" fmla="*/ 722 h 1437"/>
                <a:gd name="T8" fmla="*/ 968 w 3489"/>
                <a:gd name="T9" fmla="*/ 722 h 1437"/>
                <a:gd name="T10" fmla="*/ 968 w 3489"/>
                <a:gd name="T11" fmla="*/ 854 h 1437"/>
                <a:gd name="T12" fmla="*/ 1153 w 3489"/>
                <a:gd name="T13" fmla="*/ 1039 h 1437"/>
                <a:gd name="T14" fmla="*/ 2336 w 3489"/>
                <a:gd name="T15" fmla="*/ 1039 h 1437"/>
                <a:gd name="T16" fmla="*/ 2520 w 3489"/>
                <a:gd name="T17" fmla="*/ 854 h 1437"/>
                <a:gd name="T18" fmla="*/ 2520 w 3489"/>
                <a:gd name="T19" fmla="*/ 722 h 1437"/>
                <a:gd name="T20" fmla="*/ 3195 w 3489"/>
                <a:gd name="T21" fmla="*/ 722 h 1437"/>
                <a:gd name="T22" fmla="*/ 3301 w 3489"/>
                <a:gd name="T23" fmla="*/ 829 h 1437"/>
                <a:gd name="T24" fmla="*/ 3301 w 3489"/>
                <a:gd name="T25" fmla="*/ 1344 h 1437"/>
                <a:gd name="T26" fmla="*/ 3395 w 3489"/>
                <a:gd name="T27" fmla="*/ 1437 h 1437"/>
                <a:gd name="T28" fmla="*/ 3489 w 3489"/>
                <a:gd name="T29" fmla="*/ 1344 h 1437"/>
                <a:gd name="T30" fmla="*/ 3489 w 3489"/>
                <a:gd name="T31" fmla="*/ 829 h 1437"/>
                <a:gd name="T32" fmla="*/ 3195 w 3489"/>
                <a:gd name="T33" fmla="*/ 535 h 1437"/>
                <a:gd name="T34" fmla="*/ 2518 w 3489"/>
                <a:gd name="T35" fmla="*/ 535 h 1437"/>
                <a:gd name="T36" fmla="*/ 2336 w 3489"/>
                <a:gd name="T37" fmla="*/ 376 h 1437"/>
                <a:gd name="T38" fmla="*/ 2205 w 3489"/>
                <a:gd name="T39" fmla="*/ 376 h 1437"/>
                <a:gd name="T40" fmla="*/ 1744 w 3489"/>
                <a:gd name="T41" fmla="*/ 0 h 1437"/>
                <a:gd name="T42" fmla="*/ 1284 w 3489"/>
                <a:gd name="T43" fmla="*/ 376 h 1437"/>
                <a:gd name="T44" fmla="*/ 1153 w 3489"/>
                <a:gd name="T45" fmla="*/ 376 h 1437"/>
                <a:gd name="T46" fmla="*/ 970 w 3489"/>
                <a:gd name="T47" fmla="*/ 535 h 1437"/>
                <a:gd name="T48" fmla="*/ 294 w 3489"/>
                <a:gd name="T49" fmla="*/ 535 h 1437"/>
                <a:gd name="T50" fmla="*/ 0 w 3489"/>
                <a:gd name="T51" fmla="*/ 829 h 1437"/>
                <a:gd name="T52" fmla="*/ 0 w 3489"/>
                <a:gd name="T53" fmla="*/ 1087 h 1437"/>
                <a:gd name="T54" fmla="*/ 94 w 3489"/>
                <a:gd name="T55" fmla="*/ 1181 h 1437"/>
                <a:gd name="T56" fmla="*/ 1744 w 3489"/>
                <a:gd name="T57" fmla="*/ 188 h 1437"/>
                <a:gd name="T58" fmla="*/ 2011 w 3489"/>
                <a:gd name="T59" fmla="*/ 376 h 1437"/>
                <a:gd name="T60" fmla="*/ 1478 w 3489"/>
                <a:gd name="T61" fmla="*/ 376 h 1437"/>
                <a:gd name="T62" fmla="*/ 1744 w 3489"/>
                <a:gd name="T63" fmla="*/ 188 h 1437"/>
                <a:gd name="T64" fmla="*/ 1156 w 3489"/>
                <a:gd name="T65" fmla="*/ 564 h 1437"/>
                <a:gd name="T66" fmla="*/ 1368 w 3489"/>
                <a:gd name="T67" fmla="*/ 564 h 1437"/>
                <a:gd name="T68" fmla="*/ 2120 w 3489"/>
                <a:gd name="T69" fmla="*/ 564 h 1437"/>
                <a:gd name="T70" fmla="*/ 2333 w 3489"/>
                <a:gd name="T71" fmla="*/ 564 h 1437"/>
                <a:gd name="T72" fmla="*/ 2333 w 3489"/>
                <a:gd name="T73" fmla="*/ 627 h 1437"/>
                <a:gd name="T74" fmla="*/ 2333 w 3489"/>
                <a:gd name="T75" fmla="*/ 628 h 1437"/>
                <a:gd name="T76" fmla="*/ 2333 w 3489"/>
                <a:gd name="T77" fmla="*/ 630 h 1437"/>
                <a:gd name="T78" fmla="*/ 2333 w 3489"/>
                <a:gd name="T79" fmla="*/ 851 h 1437"/>
                <a:gd name="T80" fmla="*/ 1156 w 3489"/>
                <a:gd name="T81" fmla="*/ 851 h 1437"/>
                <a:gd name="T82" fmla="*/ 1156 w 3489"/>
                <a:gd name="T83" fmla="*/ 564 h 1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489" h="1437">
                  <a:moveTo>
                    <a:pt x="94" y="1181"/>
                  </a:moveTo>
                  <a:cubicBezTo>
                    <a:pt x="145" y="1181"/>
                    <a:pt x="187" y="1139"/>
                    <a:pt x="187" y="1087"/>
                  </a:cubicBezTo>
                  <a:lnTo>
                    <a:pt x="187" y="829"/>
                  </a:lnTo>
                  <a:cubicBezTo>
                    <a:pt x="187" y="770"/>
                    <a:pt x="235" y="722"/>
                    <a:pt x="294" y="722"/>
                  </a:cubicBezTo>
                  <a:lnTo>
                    <a:pt x="968" y="722"/>
                  </a:lnTo>
                  <a:lnTo>
                    <a:pt x="968" y="854"/>
                  </a:lnTo>
                  <a:cubicBezTo>
                    <a:pt x="968" y="956"/>
                    <a:pt x="1051" y="1039"/>
                    <a:pt x="1153" y="1039"/>
                  </a:cubicBezTo>
                  <a:lnTo>
                    <a:pt x="2336" y="1039"/>
                  </a:lnTo>
                  <a:cubicBezTo>
                    <a:pt x="2437" y="1039"/>
                    <a:pt x="2520" y="956"/>
                    <a:pt x="2520" y="854"/>
                  </a:cubicBezTo>
                  <a:lnTo>
                    <a:pt x="2520" y="722"/>
                  </a:lnTo>
                  <a:lnTo>
                    <a:pt x="3195" y="722"/>
                  </a:lnTo>
                  <a:cubicBezTo>
                    <a:pt x="3253" y="722"/>
                    <a:pt x="3301" y="770"/>
                    <a:pt x="3301" y="829"/>
                  </a:cubicBezTo>
                  <a:lnTo>
                    <a:pt x="3301" y="1344"/>
                  </a:lnTo>
                  <a:cubicBezTo>
                    <a:pt x="3301" y="1395"/>
                    <a:pt x="3343" y="1437"/>
                    <a:pt x="3395" y="1437"/>
                  </a:cubicBezTo>
                  <a:cubicBezTo>
                    <a:pt x="3447" y="1437"/>
                    <a:pt x="3489" y="1395"/>
                    <a:pt x="3489" y="1344"/>
                  </a:cubicBezTo>
                  <a:lnTo>
                    <a:pt x="3489" y="829"/>
                  </a:lnTo>
                  <a:cubicBezTo>
                    <a:pt x="3489" y="667"/>
                    <a:pt x="3357" y="535"/>
                    <a:pt x="3195" y="535"/>
                  </a:cubicBezTo>
                  <a:lnTo>
                    <a:pt x="2518" y="535"/>
                  </a:lnTo>
                  <a:cubicBezTo>
                    <a:pt x="2506" y="445"/>
                    <a:pt x="2429" y="376"/>
                    <a:pt x="2336" y="376"/>
                  </a:cubicBezTo>
                  <a:lnTo>
                    <a:pt x="2205" y="376"/>
                  </a:lnTo>
                  <a:cubicBezTo>
                    <a:pt x="2161" y="162"/>
                    <a:pt x="1971" y="0"/>
                    <a:pt x="1744" y="0"/>
                  </a:cubicBezTo>
                  <a:cubicBezTo>
                    <a:pt x="1517" y="0"/>
                    <a:pt x="1328" y="162"/>
                    <a:pt x="1284" y="376"/>
                  </a:cubicBezTo>
                  <a:lnTo>
                    <a:pt x="1153" y="376"/>
                  </a:lnTo>
                  <a:cubicBezTo>
                    <a:pt x="1060" y="376"/>
                    <a:pt x="983" y="445"/>
                    <a:pt x="970" y="535"/>
                  </a:cubicBezTo>
                  <a:lnTo>
                    <a:pt x="294" y="535"/>
                  </a:lnTo>
                  <a:cubicBezTo>
                    <a:pt x="132" y="535"/>
                    <a:pt x="0" y="667"/>
                    <a:pt x="0" y="829"/>
                  </a:cubicBezTo>
                  <a:lnTo>
                    <a:pt x="0" y="1087"/>
                  </a:lnTo>
                  <a:cubicBezTo>
                    <a:pt x="0" y="1139"/>
                    <a:pt x="42" y="1181"/>
                    <a:pt x="94" y="1181"/>
                  </a:cubicBezTo>
                  <a:close/>
                  <a:moveTo>
                    <a:pt x="1744" y="188"/>
                  </a:moveTo>
                  <a:cubicBezTo>
                    <a:pt x="1867" y="188"/>
                    <a:pt x="1972" y="266"/>
                    <a:pt x="2011" y="376"/>
                  </a:cubicBezTo>
                  <a:lnTo>
                    <a:pt x="1478" y="376"/>
                  </a:lnTo>
                  <a:cubicBezTo>
                    <a:pt x="1517" y="266"/>
                    <a:pt x="1622" y="188"/>
                    <a:pt x="1744" y="188"/>
                  </a:cubicBezTo>
                  <a:close/>
                  <a:moveTo>
                    <a:pt x="1156" y="564"/>
                  </a:moveTo>
                  <a:lnTo>
                    <a:pt x="1368" y="564"/>
                  </a:lnTo>
                  <a:lnTo>
                    <a:pt x="2120" y="564"/>
                  </a:lnTo>
                  <a:lnTo>
                    <a:pt x="2333" y="564"/>
                  </a:lnTo>
                  <a:lnTo>
                    <a:pt x="2333" y="627"/>
                  </a:lnTo>
                  <a:cubicBezTo>
                    <a:pt x="2333" y="628"/>
                    <a:pt x="2333" y="628"/>
                    <a:pt x="2333" y="628"/>
                  </a:cubicBezTo>
                  <a:cubicBezTo>
                    <a:pt x="2333" y="629"/>
                    <a:pt x="2333" y="629"/>
                    <a:pt x="2333" y="630"/>
                  </a:cubicBezTo>
                  <a:lnTo>
                    <a:pt x="2333" y="851"/>
                  </a:lnTo>
                  <a:lnTo>
                    <a:pt x="1156" y="851"/>
                  </a:lnTo>
                  <a:lnTo>
                    <a:pt x="1156" y="56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8" name="Freeform 233">
              <a:extLst>
                <a:ext uri="{FF2B5EF4-FFF2-40B4-BE49-F238E27FC236}">
                  <a16:creationId xmlns:a16="http://schemas.microsoft.com/office/drawing/2014/main" id="{9D627256-C474-FDCA-D895-B812870353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154"/>
              <a:ext cx="25" cy="65"/>
            </a:xfrm>
            <a:custGeom>
              <a:avLst/>
              <a:gdLst>
                <a:gd name="T0" fmla="*/ 188 w 188"/>
                <a:gd name="T1" fmla="*/ 401 h 494"/>
                <a:gd name="T2" fmla="*/ 188 w 188"/>
                <a:gd name="T3" fmla="*/ 93 h 494"/>
                <a:gd name="T4" fmla="*/ 94 w 188"/>
                <a:gd name="T5" fmla="*/ 0 h 494"/>
                <a:gd name="T6" fmla="*/ 0 w 188"/>
                <a:gd name="T7" fmla="*/ 93 h 494"/>
                <a:gd name="T8" fmla="*/ 0 w 188"/>
                <a:gd name="T9" fmla="*/ 401 h 494"/>
                <a:gd name="T10" fmla="*/ 94 w 188"/>
                <a:gd name="T11" fmla="*/ 494 h 494"/>
                <a:gd name="T12" fmla="*/ 188 w 188"/>
                <a:gd name="T13" fmla="*/ 401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494">
                  <a:moveTo>
                    <a:pt x="188" y="401"/>
                  </a:moveTo>
                  <a:lnTo>
                    <a:pt x="188" y="93"/>
                  </a:lnTo>
                  <a:cubicBezTo>
                    <a:pt x="188" y="42"/>
                    <a:pt x="146" y="0"/>
                    <a:pt x="94" y="0"/>
                  </a:cubicBezTo>
                  <a:cubicBezTo>
                    <a:pt x="42" y="0"/>
                    <a:pt x="0" y="42"/>
                    <a:pt x="0" y="93"/>
                  </a:cubicBezTo>
                  <a:lnTo>
                    <a:pt x="0" y="401"/>
                  </a:lnTo>
                  <a:cubicBezTo>
                    <a:pt x="0" y="452"/>
                    <a:pt x="42" y="494"/>
                    <a:pt x="94" y="494"/>
                  </a:cubicBezTo>
                  <a:cubicBezTo>
                    <a:pt x="146" y="494"/>
                    <a:pt x="188" y="452"/>
                    <a:pt x="188" y="40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9" name="Freeform 234">
              <a:extLst>
                <a:ext uri="{FF2B5EF4-FFF2-40B4-BE49-F238E27FC236}">
                  <a16:creationId xmlns:a16="http://schemas.microsoft.com/office/drawing/2014/main" id="{F35DDC6E-9401-995B-719F-2620CAA81A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46" y="3446"/>
              <a:ext cx="179" cy="179"/>
            </a:xfrm>
            <a:custGeom>
              <a:avLst/>
              <a:gdLst>
                <a:gd name="T0" fmla="*/ 679 w 1358"/>
                <a:gd name="T1" fmla="*/ 0 h 1358"/>
                <a:gd name="T2" fmla="*/ 0 w 1358"/>
                <a:gd name="T3" fmla="*/ 679 h 1358"/>
                <a:gd name="T4" fmla="*/ 679 w 1358"/>
                <a:gd name="T5" fmla="*/ 1358 h 1358"/>
                <a:gd name="T6" fmla="*/ 1358 w 1358"/>
                <a:gd name="T7" fmla="*/ 679 h 1358"/>
                <a:gd name="T8" fmla="*/ 679 w 1358"/>
                <a:gd name="T9" fmla="*/ 0 h 1358"/>
                <a:gd name="T10" fmla="*/ 679 w 1358"/>
                <a:gd name="T11" fmla="*/ 1171 h 1358"/>
                <a:gd name="T12" fmla="*/ 187 w 1358"/>
                <a:gd name="T13" fmla="*/ 679 h 1358"/>
                <a:gd name="T14" fmla="*/ 679 w 1358"/>
                <a:gd name="T15" fmla="*/ 187 h 1358"/>
                <a:gd name="T16" fmla="*/ 1171 w 1358"/>
                <a:gd name="T17" fmla="*/ 679 h 1358"/>
                <a:gd name="T18" fmla="*/ 679 w 1358"/>
                <a:gd name="T19" fmla="*/ 1171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58" h="1358">
                  <a:moveTo>
                    <a:pt x="679" y="0"/>
                  </a:moveTo>
                  <a:cubicBezTo>
                    <a:pt x="305" y="0"/>
                    <a:pt x="0" y="304"/>
                    <a:pt x="0" y="679"/>
                  </a:cubicBezTo>
                  <a:cubicBezTo>
                    <a:pt x="0" y="1053"/>
                    <a:pt x="305" y="1358"/>
                    <a:pt x="679" y="1358"/>
                  </a:cubicBezTo>
                  <a:cubicBezTo>
                    <a:pt x="1054" y="1358"/>
                    <a:pt x="1358" y="1053"/>
                    <a:pt x="1358" y="679"/>
                  </a:cubicBezTo>
                  <a:cubicBezTo>
                    <a:pt x="1358" y="304"/>
                    <a:pt x="1054" y="0"/>
                    <a:pt x="679" y="0"/>
                  </a:cubicBezTo>
                  <a:close/>
                  <a:moveTo>
                    <a:pt x="679" y="1171"/>
                  </a:moveTo>
                  <a:cubicBezTo>
                    <a:pt x="408" y="1171"/>
                    <a:pt x="187" y="950"/>
                    <a:pt x="187" y="679"/>
                  </a:cubicBezTo>
                  <a:cubicBezTo>
                    <a:pt x="187" y="408"/>
                    <a:pt x="408" y="187"/>
                    <a:pt x="679" y="187"/>
                  </a:cubicBezTo>
                  <a:cubicBezTo>
                    <a:pt x="950" y="187"/>
                    <a:pt x="1171" y="408"/>
                    <a:pt x="1171" y="679"/>
                  </a:cubicBezTo>
                  <a:cubicBezTo>
                    <a:pt x="1171" y="950"/>
                    <a:pt x="950" y="1171"/>
                    <a:pt x="679" y="117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40" name="Freeform 235">
              <a:extLst>
                <a:ext uri="{FF2B5EF4-FFF2-40B4-BE49-F238E27FC236}">
                  <a16:creationId xmlns:a16="http://schemas.microsoft.com/office/drawing/2014/main" id="{A05E4614-3615-4F0F-EC80-26D54F2786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3" y="3299"/>
              <a:ext cx="386" cy="430"/>
            </a:xfrm>
            <a:custGeom>
              <a:avLst/>
              <a:gdLst>
                <a:gd name="T0" fmla="*/ 2585 w 2926"/>
                <a:gd name="T1" fmla="*/ 1412 h 3259"/>
                <a:gd name="T2" fmla="*/ 2685 w 2926"/>
                <a:gd name="T3" fmla="*/ 1061 h 3259"/>
                <a:gd name="T4" fmla="*/ 2642 w 2926"/>
                <a:gd name="T5" fmla="*/ 906 h 3259"/>
                <a:gd name="T6" fmla="*/ 2490 w 2926"/>
                <a:gd name="T7" fmla="*/ 1010 h 3259"/>
                <a:gd name="T8" fmla="*/ 2336 w 2926"/>
                <a:gd name="T9" fmla="*/ 1311 h 3259"/>
                <a:gd name="T10" fmla="*/ 2499 w 2926"/>
                <a:gd name="T11" fmla="*/ 1589 h 3259"/>
                <a:gd name="T12" fmla="*/ 2739 w 2926"/>
                <a:gd name="T13" fmla="*/ 1967 h 3259"/>
                <a:gd name="T14" fmla="*/ 2423 w 2926"/>
                <a:gd name="T15" fmla="*/ 2070 h 3259"/>
                <a:gd name="T16" fmla="*/ 2342 w 2926"/>
                <a:gd name="T17" fmla="*/ 2382 h 3259"/>
                <a:gd name="T18" fmla="*/ 2244 w 2926"/>
                <a:gd name="T19" fmla="*/ 2819 h 3259"/>
                <a:gd name="T20" fmla="*/ 1948 w 2926"/>
                <a:gd name="T21" fmla="*/ 2669 h 3259"/>
                <a:gd name="T22" fmla="*/ 1671 w 2926"/>
                <a:gd name="T23" fmla="*/ 2832 h 3259"/>
                <a:gd name="T24" fmla="*/ 1292 w 2926"/>
                <a:gd name="T25" fmla="*/ 3072 h 3259"/>
                <a:gd name="T26" fmla="*/ 1189 w 2926"/>
                <a:gd name="T27" fmla="*/ 2756 h 3259"/>
                <a:gd name="T28" fmla="*/ 877 w 2926"/>
                <a:gd name="T29" fmla="*/ 2675 h 3259"/>
                <a:gd name="T30" fmla="*/ 440 w 2926"/>
                <a:gd name="T31" fmla="*/ 2577 h 3259"/>
                <a:gd name="T32" fmla="*/ 590 w 2926"/>
                <a:gd name="T33" fmla="*/ 2281 h 3259"/>
                <a:gd name="T34" fmla="*/ 427 w 2926"/>
                <a:gd name="T35" fmla="*/ 2003 h 3259"/>
                <a:gd name="T36" fmla="*/ 188 w 2926"/>
                <a:gd name="T37" fmla="*/ 1625 h 3259"/>
                <a:gd name="T38" fmla="*/ 503 w 2926"/>
                <a:gd name="T39" fmla="*/ 1522 h 3259"/>
                <a:gd name="T40" fmla="*/ 584 w 2926"/>
                <a:gd name="T41" fmla="*/ 1210 h 3259"/>
                <a:gd name="T42" fmla="*/ 682 w 2926"/>
                <a:gd name="T43" fmla="*/ 773 h 3259"/>
                <a:gd name="T44" fmla="*/ 978 w 2926"/>
                <a:gd name="T45" fmla="*/ 923 h 3259"/>
                <a:gd name="T46" fmla="*/ 1256 w 2926"/>
                <a:gd name="T47" fmla="*/ 760 h 3259"/>
                <a:gd name="T48" fmla="*/ 1634 w 2926"/>
                <a:gd name="T49" fmla="*/ 520 h 3259"/>
                <a:gd name="T50" fmla="*/ 1737 w 2926"/>
                <a:gd name="T51" fmla="*/ 836 h 3259"/>
                <a:gd name="T52" fmla="*/ 2049 w 2926"/>
                <a:gd name="T53" fmla="*/ 917 h 3259"/>
                <a:gd name="T54" fmla="*/ 2376 w 2926"/>
                <a:gd name="T55" fmla="*/ 772 h 3259"/>
                <a:gd name="T56" fmla="*/ 2320 w 2926"/>
                <a:gd name="T57" fmla="*/ 584 h 3259"/>
                <a:gd name="T58" fmla="*/ 1985 w 2926"/>
                <a:gd name="T59" fmla="*/ 731 h 3259"/>
                <a:gd name="T60" fmla="*/ 1807 w 2926"/>
                <a:gd name="T61" fmla="*/ 413 h 3259"/>
                <a:gd name="T62" fmla="*/ 1557 w 2926"/>
                <a:gd name="T63" fmla="*/ 333 h 3259"/>
                <a:gd name="T64" fmla="*/ 1463 w 2926"/>
                <a:gd name="T65" fmla="*/ 0 h 3259"/>
                <a:gd name="T66" fmla="*/ 1369 w 2926"/>
                <a:gd name="T67" fmla="*/ 333 h 3259"/>
                <a:gd name="T68" fmla="*/ 1119 w 2926"/>
                <a:gd name="T69" fmla="*/ 413 h 3259"/>
                <a:gd name="T70" fmla="*/ 941 w 2926"/>
                <a:gd name="T71" fmla="*/ 731 h 3259"/>
                <a:gd name="T72" fmla="*/ 606 w 2926"/>
                <a:gd name="T73" fmla="*/ 584 h 3259"/>
                <a:gd name="T74" fmla="*/ 242 w 2926"/>
                <a:gd name="T75" fmla="*/ 1061 h 3259"/>
                <a:gd name="T76" fmla="*/ 341 w 2926"/>
                <a:gd name="T77" fmla="*/ 1412 h 3259"/>
                <a:gd name="T78" fmla="*/ 0 w 2926"/>
                <a:gd name="T79" fmla="*/ 1545 h 3259"/>
                <a:gd name="T80" fmla="*/ 80 w 2926"/>
                <a:gd name="T81" fmla="*/ 2140 h 3259"/>
                <a:gd name="T82" fmla="*/ 398 w 2926"/>
                <a:gd name="T83" fmla="*/ 2318 h 3259"/>
                <a:gd name="T84" fmla="*/ 251 w 2926"/>
                <a:gd name="T85" fmla="*/ 2653 h 3259"/>
                <a:gd name="T86" fmla="*/ 728 w 2926"/>
                <a:gd name="T87" fmla="*/ 3017 h 3259"/>
                <a:gd name="T88" fmla="*/ 1079 w 2926"/>
                <a:gd name="T89" fmla="*/ 2918 h 3259"/>
                <a:gd name="T90" fmla="*/ 1212 w 2926"/>
                <a:gd name="T91" fmla="*/ 3259 h 3259"/>
                <a:gd name="T92" fmla="*/ 1807 w 2926"/>
                <a:gd name="T93" fmla="*/ 3179 h 3259"/>
                <a:gd name="T94" fmla="*/ 1985 w 2926"/>
                <a:gd name="T95" fmla="*/ 2861 h 3259"/>
                <a:gd name="T96" fmla="*/ 2320 w 2926"/>
                <a:gd name="T97" fmla="*/ 3008 h 3259"/>
                <a:gd name="T98" fmla="*/ 2685 w 2926"/>
                <a:gd name="T99" fmla="*/ 2531 h 3259"/>
                <a:gd name="T100" fmla="*/ 2585 w 2926"/>
                <a:gd name="T101" fmla="*/ 2180 h 3259"/>
                <a:gd name="T102" fmla="*/ 2926 w 2926"/>
                <a:gd name="T103" fmla="*/ 2047 h 3259"/>
                <a:gd name="T104" fmla="*/ 2847 w 2926"/>
                <a:gd name="T105" fmla="*/ 1452 h 3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26" h="3259">
                  <a:moveTo>
                    <a:pt x="2847" y="1452"/>
                  </a:moveTo>
                  <a:lnTo>
                    <a:pt x="2585" y="1412"/>
                  </a:lnTo>
                  <a:cubicBezTo>
                    <a:pt x="2569" y="1365"/>
                    <a:pt x="2550" y="1319"/>
                    <a:pt x="2528" y="1274"/>
                  </a:cubicBezTo>
                  <a:lnTo>
                    <a:pt x="2685" y="1061"/>
                  </a:lnTo>
                  <a:cubicBezTo>
                    <a:pt x="2712" y="1024"/>
                    <a:pt x="2708" y="972"/>
                    <a:pt x="2675" y="939"/>
                  </a:cubicBezTo>
                  <a:lnTo>
                    <a:pt x="2642" y="906"/>
                  </a:lnTo>
                  <a:cubicBezTo>
                    <a:pt x="2605" y="869"/>
                    <a:pt x="2546" y="869"/>
                    <a:pt x="2509" y="906"/>
                  </a:cubicBezTo>
                  <a:cubicBezTo>
                    <a:pt x="2481" y="934"/>
                    <a:pt x="2475" y="975"/>
                    <a:pt x="2490" y="1010"/>
                  </a:cubicBezTo>
                  <a:lnTo>
                    <a:pt x="2342" y="1210"/>
                  </a:lnTo>
                  <a:cubicBezTo>
                    <a:pt x="2321" y="1240"/>
                    <a:pt x="2318" y="1279"/>
                    <a:pt x="2336" y="1311"/>
                  </a:cubicBezTo>
                  <a:cubicBezTo>
                    <a:pt x="2373" y="1377"/>
                    <a:pt x="2402" y="1448"/>
                    <a:pt x="2423" y="1522"/>
                  </a:cubicBezTo>
                  <a:cubicBezTo>
                    <a:pt x="2433" y="1557"/>
                    <a:pt x="2463" y="1583"/>
                    <a:pt x="2499" y="1589"/>
                  </a:cubicBezTo>
                  <a:lnTo>
                    <a:pt x="2739" y="1625"/>
                  </a:lnTo>
                  <a:lnTo>
                    <a:pt x="2739" y="1967"/>
                  </a:lnTo>
                  <a:lnTo>
                    <a:pt x="2499" y="2003"/>
                  </a:lnTo>
                  <a:cubicBezTo>
                    <a:pt x="2463" y="2009"/>
                    <a:pt x="2433" y="2035"/>
                    <a:pt x="2423" y="2070"/>
                  </a:cubicBezTo>
                  <a:cubicBezTo>
                    <a:pt x="2402" y="2144"/>
                    <a:pt x="2373" y="2215"/>
                    <a:pt x="2336" y="2281"/>
                  </a:cubicBezTo>
                  <a:cubicBezTo>
                    <a:pt x="2318" y="2313"/>
                    <a:pt x="2321" y="2352"/>
                    <a:pt x="2342" y="2382"/>
                  </a:cubicBezTo>
                  <a:lnTo>
                    <a:pt x="2486" y="2577"/>
                  </a:lnTo>
                  <a:lnTo>
                    <a:pt x="2244" y="2819"/>
                  </a:lnTo>
                  <a:lnTo>
                    <a:pt x="2049" y="2675"/>
                  </a:lnTo>
                  <a:cubicBezTo>
                    <a:pt x="2020" y="2654"/>
                    <a:pt x="1980" y="2651"/>
                    <a:pt x="1948" y="2669"/>
                  </a:cubicBezTo>
                  <a:cubicBezTo>
                    <a:pt x="1882" y="2706"/>
                    <a:pt x="1811" y="2735"/>
                    <a:pt x="1738" y="2756"/>
                  </a:cubicBezTo>
                  <a:cubicBezTo>
                    <a:pt x="1702" y="2766"/>
                    <a:pt x="1676" y="2796"/>
                    <a:pt x="1671" y="2832"/>
                  </a:cubicBezTo>
                  <a:lnTo>
                    <a:pt x="1634" y="3072"/>
                  </a:lnTo>
                  <a:lnTo>
                    <a:pt x="1292" y="3072"/>
                  </a:lnTo>
                  <a:lnTo>
                    <a:pt x="1256" y="2832"/>
                  </a:lnTo>
                  <a:cubicBezTo>
                    <a:pt x="1250" y="2796"/>
                    <a:pt x="1224" y="2766"/>
                    <a:pt x="1189" y="2756"/>
                  </a:cubicBezTo>
                  <a:cubicBezTo>
                    <a:pt x="1115" y="2735"/>
                    <a:pt x="1044" y="2706"/>
                    <a:pt x="978" y="2669"/>
                  </a:cubicBezTo>
                  <a:cubicBezTo>
                    <a:pt x="946" y="2651"/>
                    <a:pt x="907" y="2654"/>
                    <a:pt x="877" y="2675"/>
                  </a:cubicBezTo>
                  <a:lnTo>
                    <a:pt x="682" y="2819"/>
                  </a:lnTo>
                  <a:lnTo>
                    <a:pt x="440" y="2577"/>
                  </a:lnTo>
                  <a:lnTo>
                    <a:pt x="584" y="2382"/>
                  </a:lnTo>
                  <a:cubicBezTo>
                    <a:pt x="605" y="2352"/>
                    <a:pt x="608" y="2313"/>
                    <a:pt x="590" y="2281"/>
                  </a:cubicBezTo>
                  <a:cubicBezTo>
                    <a:pt x="553" y="2215"/>
                    <a:pt x="524" y="2144"/>
                    <a:pt x="503" y="2070"/>
                  </a:cubicBezTo>
                  <a:cubicBezTo>
                    <a:pt x="493" y="2035"/>
                    <a:pt x="463" y="2009"/>
                    <a:pt x="427" y="2003"/>
                  </a:cubicBezTo>
                  <a:lnTo>
                    <a:pt x="188" y="1967"/>
                  </a:lnTo>
                  <a:lnTo>
                    <a:pt x="188" y="1625"/>
                  </a:lnTo>
                  <a:lnTo>
                    <a:pt x="427" y="1589"/>
                  </a:lnTo>
                  <a:cubicBezTo>
                    <a:pt x="463" y="1583"/>
                    <a:pt x="493" y="1557"/>
                    <a:pt x="503" y="1522"/>
                  </a:cubicBezTo>
                  <a:cubicBezTo>
                    <a:pt x="524" y="1448"/>
                    <a:pt x="553" y="1377"/>
                    <a:pt x="590" y="1311"/>
                  </a:cubicBezTo>
                  <a:cubicBezTo>
                    <a:pt x="608" y="1279"/>
                    <a:pt x="605" y="1240"/>
                    <a:pt x="584" y="1210"/>
                  </a:cubicBezTo>
                  <a:lnTo>
                    <a:pt x="440" y="1015"/>
                  </a:lnTo>
                  <a:lnTo>
                    <a:pt x="682" y="773"/>
                  </a:lnTo>
                  <a:lnTo>
                    <a:pt x="877" y="917"/>
                  </a:lnTo>
                  <a:cubicBezTo>
                    <a:pt x="907" y="938"/>
                    <a:pt x="946" y="941"/>
                    <a:pt x="978" y="923"/>
                  </a:cubicBezTo>
                  <a:cubicBezTo>
                    <a:pt x="1044" y="886"/>
                    <a:pt x="1115" y="857"/>
                    <a:pt x="1189" y="836"/>
                  </a:cubicBezTo>
                  <a:cubicBezTo>
                    <a:pt x="1224" y="826"/>
                    <a:pt x="1250" y="796"/>
                    <a:pt x="1256" y="760"/>
                  </a:cubicBezTo>
                  <a:lnTo>
                    <a:pt x="1292" y="520"/>
                  </a:lnTo>
                  <a:lnTo>
                    <a:pt x="1634" y="520"/>
                  </a:lnTo>
                  <a:lnTo>
                    <a:pt x="1671" y="760"/>
                  </a:lnTo>
                  <a:cubicBezTo>
                    <a:pt x="1676" y="796"/>
                    <a:pt x="1702" y="826"/>
                    <a:pt x="1737" y="836"/>
                  </a:cubicBezTo>
                  <a:cubicBezTo>
                    <a:pt x="1811" y="857"/>
                    <a:pt x="1882" y="886"/>
                    <a:pt x="1948" y="923"/>
                  </a:cubicBezTo>
                  <a:cubicBezTo>
                    <a:pt x="1980" y="941"/>
                    <a:pt x="2020" y="938"/>
                    <a:pt x="2049" y="917"/>
                  </a:cubicBezTo>
                  <a:lnTo>
                    <a:pt x="2244" y="773"/>
                  </a:lnTo>
                  <a:cubicBezTo>
                    <a:pt x="2281" y="809"/>
                    <a:pt x="2340" y="808"/>
                    <a:pt x="2376" y="772"/>
                  </a:cubicBezTo>
                  <a:cubicBezTo>
                    <a:pt x="2412" y="736"/>
                    <a:pt x="2412" y="676"/>
                    <a:pt x="2376" y="640"/>
                  </a:cubicBezTo>
                  <a:lnTo>
                    <a:pt x="2320" y="584"/>
                  </a:lnTo>
                  <a:cubicBezTo>
                    <a:pt x="2287" y="551"/>
                    <a:pt x="2235" y="547"/>
                    <a:pt x="2198" y="574"/>
                  </a:cubicBezTo>
                  <a:lnTo>
                    <a:pt x="1985" y="731"/>
                  </a:lnTo>
                  <a:cubicBezTo>
                    <a:pt x="1940" y="709"/>
                    <a:pt x="1894" y="690"/>
                    <a:pt x="1847" y="674"/>
                  </a:cubicBezTo>
                  <a:lnTo>
                    <a:pt x="1807" y="413"/>
                  </a:lnTo>
                  <a:cubicBezTo>
                    <a:pt x="1800" y="367"/>
                    <a:pt x="1761" y="333"/>
                    <a:pt x="1714" y="333"/>
                  </a:cubicBezTo>
                  <a:lnTo>
                    <a:pt x="1557" y="333"/>
                  </a:lnTo>
                  <a:lnTo>
                    <a:pt x="1557" y="94"/>
                  </a:lnTo>
                  <a:cubicBezTo>
                    <a:pt x="1557" y="42"/>
                    <a:pt x="1515" y="0"/>
                    <a:pt x="1463" y="0"/>
                  </a:cubicBezTo>
                  <a:cubicBezTo>
                    <a:pt x="1411" y="0"/>
                    <a:pt x="1369" y="42"/>
                    <a:pt x="1369" y="94"/>
                  </a:cubicBezTo>
                  <a:lnTo>
                    <a:pt x="1369" y="333"/>
                  </a:lnTo>
                  <a:lnTo>
                    <a:pt x="1212" y="333"/>
                  </a:lnTo>
                  <a:cubicBezTo>
                    <a:pt x="1165" y="333"/>
                    <a:pt x="1126" y="367"/>
                    <a:pt x="1119" y="413"/>
                  </a:cubicBezTo>
                  <a:lnTo>
                    <a:pt x="1079" y="674"/>
                  </a:lnTo>
                  <a:cubicBezTo>
                    <a:pt x="1032" y="690"/>
                    <a:pt x="986" y="709"/>
                    <a:pt x="941" y="731"/>
                  </a:cubicBezTo>
                  <a:lnTo>
                    <a:pt x="728" y="574"/>
                  </a:lnTo>
                  <a:cubicBezTo>
                    <a:pt x="691" y="547"/>
                    <a:pt x="639" y="551"/>
                    <a:pt x="606" y="584"/>
                  </a:cubicBezTo>
                  <a:lnTo>
                    <a:pt x="251" y="939"/>
                  </a:lnTo>
                  <a:cubicBezTo>
                    <a:pt x="218" y="972"/>
                    <a:pt x="214" y="1024"/>
                    <a:pt x="242" y="1061"/>
                  </a:cubicBezTo>
                  <a:lnTo>
                    <a:pt x="398" y="1274"/>
                  </a:lnTo>
                  <a:cubicBezTo>
                    <a:pt x="376" y="1319"/>
                    <a:pt x="357" y="1365"/>
                    <a:pt x="341" y="1412"/>
                  </a:cubicBezTo>
                  <a:lnTo>
                    <a:pt x="80" y="1452"/>
                  </a:lnTo>
                  <a:cubicBezTo>
                    <a:pt x="34" y="1459"/>
                    <a:pt x="0" y="1498"/>
                    <a:pt x="0" y="1545"/>
                  </a:cubicBezTo>
                  <a:lnTo>
                    <a:pt x="0" y="2047"/>
                  </a:lnTo>
                  <a:cubicBezTo>
                    <a:pt x="0" y="2094"/>
                    <a:pt x="34" y="2133"/>
                    <a:pt x="80" y="2140"/>
                  </a:cubicBezTo>
                  <a:lnTo>
                    <a:pt x="341" y="2180"/>
                  </a:lnTo>
                  <a:cubicBezTo>
                    <a:pt x="357" y="2227"/>
                    <a:pt x="376" y="2273"/>
                    <a:pt x="398" y="2318"/>
                  </a:cubicBezTo>
                  <a:lnTo>
                    <a:pt x="242" y="2531"/>
                  </a:lnTo>
                  <a:cubicBezTo>
                    <a:pt x="214" y="2568"/>
                    <a:pt x="218" y="2620"/>
                    <a:pt x="251" y="2653"/>
                  </a:cubicBezTo>
                  <a:lnTo>
                    <a:pt x="606" y="3008"/>
                  </a:lnTo>
                  <a:cubicBezTo>
                    <a:pt x="639" y="3041"/>
                    <a:pt x="691" y="3045"/>
                    <a:pt x="728" y="3017"/>
                  </a:cubicBezTo>
                  <a:lnTo>
                    <a:pt x="941" y="2861"/>
                  </a:lnTo>
                  <a:cubicBezTo>
                    <a:pt x="986" y="2883"/>
                    <a:pt x="1032" y="2902"/>
                    <a:pt x="1079" y="2918"/>
                  </a:cubicBezTo>
                  <a:lnTo>
                    <a:pt x="1119" y="3179"/>
                  </a:lnTo>
                  <a:cubicBezTo>
                    <a:pt x="1126" y="3225"/>
                    <a:pt x="1165" y="3259"/>
                    <a:pt x="1212" y="3259"/>
                  </a:cubicBezTo>
                  <a:lnTo>
                    <a:pt x="1714" y="3259"/>
                  </a:lnTo>
                  <a:cubicBezTo>
                    <a:pt x="1761" y="3259"/>
                    <a:pt x="1800" y="3225"/>
                    <a:pt x="1807" y="3179"/>
                  </a:cubicBezTo>
                  <a:lnTo>
                    <a:pt x="1847" y="2918"/>
                  </a:lnTo>
                  <a:cubicBezTo>
                    <a:pt x="1894" y="2902"/>
                    <a:pt x="1940" y="2883"/>
                    <a:pt x="1985" y="2861"/>
                  </a:cubicBezTo>
                  <a:lnTo>
                    <a:pt x="2198" y="3017"/>
                  </a:lnTo>
                  <a:cubicBezTo>
                    <a:pt x="2235" y="3045"/>
                    <a:pt x="2287" y="3041"/>
                    <a:pt x="2320" y="3008"/>
                  </a:cubicBezTo>
                  <a:lnTo>
                    <a:pt x="2675" y="2653"/>
                  </a:lnTo>
                  <a:cubicBezTo>
                    <a:pt x="2708" y="2620"/>
                    <a:pt x="2712" y="2568"/>
                    <a:pt x="2685" y="2531"/>
                  </a:cubicBezTo>
                  <a:lnTo>
                    <a:pt x="2528" y="2318"/>
                  </a:lnTo>
                  <a:cubicBezTo>
                    <a:pt x="2550" y="2273"/>
                    <a:pt x="2569" y="2227"/>
                    <a:pt x="2585" y="2180"/>
                  </a:cubicBezTo>
                  <a:lnTo>
                    <a:pt x="2847" y="2140"/>
                  </a:lnTo>
                  <a:cubicBezTo>
                    <a:pt x="2892" y="2133"/>
                    <a:pt x="2926" y="2094"/>
                    <a:pt x="2926" y="2047"/>
                  </a:cubicBezTo>
                  <a:lnTo>
                    <a:pt x="2926" y="1545"/>
                  </a:lnTo>
                  <a:cubicBezTo>
                    <a:pt x="2926" y="1498"/>
                    <a:pt x="2892" y="1459"/>
                    <a:pt x="2847" y="145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41" name="Freeform 236">
              <a:extLst>
                <a:ext uri="{FF2B5EF4-FFF2-40B4-BE49-F238E27FC236}">
                  <a16:creationId xmlns:a16="http://schemas.microsoft.com/office/drawing/2014/main" id="{08B11E91-2817-508B-7A7C-5A1FED1291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45" y="3065"/>
              <a:ext cx="145" cy="174"/>
            </a:xfrm>
            <a:custGeom>
              <a:avLst/>
              <a:gdLst>
                <a:gd name="T0" fmla="*/ 1090 w 1098"/>
                <a:gd name="T1" fmla="*/ 455 h 1317"/>
                <a:gd name="T2" fmla="*/ 1077 w 1098"/>
                <a:gd name="T3" fmla="*/ 398 h 1317"/>
                <a:gd name="T4" fmla="*/ 1058 w 1098"/>
                <a:gd name="T5" fmla="*/ 343 h 1317"/>
                <a:gd name="T6" fmla="*/ 1034 w 1098"/>
                <a:gd name="T7" fmla="*/ 291 h 1317"/>
                <a:gd name="T8" fmla="*/ 956 w 1098"/>
                <a:gd name="T9" fmla="*/ 181 h 1317"/>
                <a:gd name="T10" fmla="*/ 922 w 1098"/>
                <a:gd name="T11" fmla="*/ 147 h 1317"/>
                <a:gd name="T12" fmla="*/ 903 w 1098"/>
                <a:gd name="T13" fmla="*/ 130 h 1317"/>
                <a:gd name="T14" fmla="*/ 878 w 1098"/>
                <a:gd name="T15" fmla="*/ 109 h 1317"/>
                <a:gd name="T16" fmla="*/ 846 w 1098"/>
                <a:gd name="T17" fmla="*/ 87 h 1317"/>
                <a:gd name="T18" fmla="*/ 834 w 1098"/>
                <a:gd name="T19" fmla="*/ 80 h 1317"/>
                <a:gd name="T20" fmla="*/ 810 w 1098"/>
                <a:gd name="T21" fmla="*/ 66 h 1317"/>
                <a:gd name="T22" fmla="*/ 774 w 1098"/>
                <a:gd name="T23" fmla="*/ 48 h 1317"/>
                <a:gd name="T24" fmla="*/ 618 w 1098"/>
                <a:gd name="T25" fmla="*/ 4 h 1317"/>
                <a:gd name="T26" fmla="*/ 549 w 1098"/>
                <a:gd name="T27" fmla="*/ 0 h 1317"/>
                <a:gd name="T28" fmla="*/ 549 w 1098"/>
                <a:gd name="T29" fmla="*/ 1317 h 1317"/>
                <a:gd name="T30" fmla="*/ 1098 w 1098"/>
                <a:gd name="T31" fmla="*/ 520 h 1317"/>
                <a:gd name="T32" fmla="*/ 577 w 1098"/>
                <a:gd name="T33" fmla="*/ 189 h 1317"/>
                <a:gd name="T34" fmla="*/ 619 w 1098"/>
                <a:gd name="T35" fmla="*/ 194 h 1317"/>
                <a:gd name="T36" fmla="*/ 656 w 1098"/>
                <a:gd name="T37" fmla="*/ 204 h 1317"/>
                <a:gd name="T38" fmla="*/ 697 w 1098"/>
                <a:gd name="T39" fmla="*/ 219 h 1317"/>
                <a:gd name="T40" fmla="*/ 735 w 1098"/>
                <a:gd name="T41" fmla="*/ 239 h 1317"/>
                <a:gd name="T42" fmla="*/ 750 w 1098"/>
                <a:gd name="T43" fmla="*/ 249 h 1317"/>
                <a:gd name="T44" fmla="*/ 777 w 1098"/>
                <a:gd name="T45" fmla="*/ 268 h 1317"/>
                <a:gd name="T46" fmla="*/ 801 w 1098"/>
                <a:gd name="T47" fmla="*/ 290 h 1317"/>
                <a:gd name="T48" fmla="*/ 826 w 1098"/>
                <a:gd name="T49" fmla="*/ 316 h 1317"/>
                <a:gd name="T50" fmla="*/ 846 w 1098"/>
                <a:gd name="T51" fmla="*/ 343 h 1317"/>
                <a:gd name="T52" fmla="*/ 864 w 1098"/>
                <a:gd name="T53" fmla="*/ 371 h 1317"/>
                <a:gd name="T54" fmla="*/ 879 w 1098"/>
                <a:gd name="T55" fmla="*/ 400 h 1317"/>
                <a:gd name="T56" fmla="*/ 890 w 1098"/>
                <a:gd name="T57" fmla="*/ 429 h 1317"/>
                <a:gd name="T58" fmla="*/ 724 w 1098"/>
                <a:gd name="T59" fmla="*/ 364 h 1317"/>
                <a:gd name="T60" fmla="*/ 189 w 1098"/>
                <a:gd name="T61" fmla="*/ 519 h 1317"/>
                <a:gd name="T62" fmla="*/ 194 w 1098"/>
                <a:gd name="T63" fmla="*/ 483 h 1317"/>
                <a:gd name="T64" fmla="*/ 202 w 1098"/>
                <a:gd name="T65" fmla="*/ 448 h 1317"/>
                <a:gd name="T66" fmla="*/ 216 w 1098"/>
                <a:gd name="T67" fmla="*/ 409 h 1317"/>
                <a:gd name="T68" fmla="*/ 231 w 1098"/>
                <a:gd name="T69" fmla="*/ 378 h 1317"/>
                <a:gd name="T70" fmla="*/ 249 w 1098"/>
                <a:gd name="T71" fmla="*/ 348 h 1317"/>
                <a:gd name="T72" fmla="*/ 269 w 1098"/>
                <a:gd name="T73" fmla="*/ 321 h 1317"/>
                <a:gd name="T74" fmla="*/ 292 w 1098"/>
                <a:gd name="T75" fmla="*/ 296 h 1317"/>
                <a:gd name="T76" fmla="*/ 317 w 1098"/>
                <a:gd name="T77" fmla="*/ 272 h 1317"/>
                <a:gd name="T78" fmla="*/ 344 w 1098"/>
                <a:gd name="T79" fmla="*/ 252 h 1317"/>
                <a:gd name="T80" fmla="*/ 373 w 1098"/>
                <a:gd name="T81" fmla="*/ 234 h 1317"/>
                <a:gd name="T82" fmla="*/ 404 w 1098"/>
                <a:gd name="T83" fmla="*/ 218 h 1317"/>
                <a:gd name="T84" fmla="*/ 436 w 1098"/>
                <a:gd name="T85" fmla="*/ 206 h 1317"/>
                <a:gd name="T86" fmla="*/ 470 w 1098"/>
                <a:gd name="T87" fmla="*/ 196 h 1317"/>
                <a:gd name="T88" fmla="*/ 506 w 1098"/>
                <a:gd name="T89" fmla="*/ 190 h 1317"/>
                <a:gd name="T90" fmla="*/ 549 w 1098"/>
                <a:gd name="T91" fmla="*/ 187 h 1317"/>
                <a:gd name="T92" fmla="*/ 188 w 1098"/>
                <a:gd name="T93" fmla="*/ 718 h 1317"/>
                <a:gd name="T94" fmla="*/ 911 w 1098"/>
                <a:gd name="T95" fmla="*/ 768 h 1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98" h="1317">
                  <a:moveTo>
                    <a:pt x="1095" y="491"/>
                  </a:moveTo>
                  <a:cubicBezTo>
                    <a:pt x="1095" y="489"/>
                    <a:pt x="1095" y="486"/>
                    <a:pt x="1094" y="484"/>
                  </a:cubicBezTo>
                  <a:cubicBezTo>
                    <a:pt x="1094" y="477"/>
                    <a:pt x="1093" y="469"/>
                    <a:pt x="1091" y="462"/>
                  </a:cubicBezTo>
                  <a:cubicBezTo>
                    <a:pt x="1091" y="460"/>
                    <a:pt x="1091" y="457"/>
                    <a:pt x="1090" y="455"/>
                  </a:cubicBezTo>
                  <a:cubicBezTo>
                    <a:pt x="1089" y="448"/>
                    <a:pt x="1088" y="441"/>
                    <a:pt x="1086" y="434"/>
                  </a:cubicBezTo>
                  <a:cubicBezTo>
                    <a:pt x="1086" y="431"/>
                    <a:pt x="1085" y="429"/>
                    <a:pt x="1084" y="427"/>
                  </a:cubicBezTo>
                  <a:cubicBezTo>
                    <a:pt x="1083" y="420"/>
                    <a:pt x="1081" y="413"/>
                    <a:pt x="1079" y="406"/>
                  </a:cubicBezTo>
                  <a:cubicBezTo>
                    <a:pt x="1079" y="403"/>
                    <a:pt x="1078" y="401"/>
                    <a:pt x="1077" y="398"/>
                  </a:cubicBezTo>
                  <a:cubicBezTo>
                    <a:pt x="1075" y="392"/>
                    <a:pt x="1073" y="385"/>
                    <a:pt x="1071" y="379"/>
                  </a:cubicBezTo>
                  <a:cubicBezTo>
                    <a:pt x="1070" y="376"/>
                    <a:pt x="1069" y="373"/>
                    <a:pt x="1068" y="370"/>
                  </a:cubicBezTo>
                  <a:cubicBezTo>
                    <a:pt x="1066" y="364"/>
                    <a:pt x="1064" y="359"/>
                    <a:pt x="1062" y="353"/>
                  </a:cubicBezTo>
                  <a:cubicBezTo>
                    <a:pt x="1061" y="350"/>
                    <a:pt x="1059" y="346"/>
                    <a:pt x="1058" y="343"/>
                  </a:cubicBezTo>
                  <a:cubicBezTo>
                    <a:pt x="1056" y="338"/>
                    <a:pt x="1054" y="333"/>
                    <a:pt x="1052" y="328"/>
                  </a:cubicBezTo>
                  <a:cubicBezTo>
                    <a:pt x="1050" y="324"/>
                    <a:pt x="1048" y="320"/>
                    <a:pt x="1046" y="316"/>
                  </a:cubicBezTo>
                  <a:cubicBezTo>
                    <a:pt x="1044" y="312"/>
                    <a:pt x="1042" y="308"/>
                    <a:pt x="1040" y="303"/>
                  </a:cubicBezTo>
                  <a:cubicBezTo>
                    <a:pt x="1038" y="299"/>
                    <a:pt x="1036" y="295"/>
                    <a:pt x="1034" y="291"/>
                  </a:cubicBezTo>
                  <a:cubicBezTo>
                    <a:pt x="1032" y="287"/>
                    <a:pt x="1030" y="284"/>
                    <a:pt x="1028" y="280"/>
                  </a:cubicBezTo>
                  <a:cubicBezTo>
                    <a:pt x="1025" y="275"/>
                    <a:pt x="1022" y="271"/>
                    <a:pt x="1020" y="266"/>
                  </a:cubicBezTo>
                  <a:cubicBezTo>
                    <a:pt x="1018" y="264"/>
                    <a:pt x="1017" y="261"/>
                    <a:pt x="1015" y="259"/>
                  </a:cubicBezTo>
                  <a:cubicBezTo>
                    <a:pt x="998" y="231"/>
                    <a:pt x="978" y="205"/>
                    <a:pt x="956" y="181"/>
                  </a:cubicBezTo>
                  <a:cubicBezTo>
                    <a:pt x="956" y="181"/>
                    <a:pt x="956" y="180"/>
                    <a:pt x="955" y="180"/>
                  </a:cubicBezTo>
                  <a:cubicBezTo>
                    <a:pt x="951" y="175"/>
                    <a:pt x="946" y="169"/>
                    <a:pt x="941" y="164"/>
                  </a:cubicBezTo>
                  <a:cubicBezTo>
                    <a:pt x="939" y="163"/>
                    <a:pt x="938" y="161"/>
                    <a:pt x="936" y="160"/>
                  </a:cubicBezTo>
                  <a:cubicBezTo>
                    <a:pt x="932" y="155"/>
                    <a:pt x="927" y="151"/>
                    <a:pt x="922" y="147"/>
                  </a:cubicBezTo>
                  <a:cubicBezTo>
                    <a:pt x="920" y="144"/>
                    <a:pt x="918" y="142"/>
                    <a:pt x="915" y="140"/>
                  </a:cubicBezTo>
                  <a:cubicBezTo>
                    <a:pt x="913" y="138"/>
                    <a:pt x="911" y="136"/>
                    <a:pt x="909" y="135"/>
                  </a:cubicBezTo>
                  <a:cubicBezTo>
                    <a:pt x="908" y="134"/>
                    <a:pt x="907" y="133"/>
                    <a:pt x="907" y="132"/>
                  </a:cubicBezTo>
                  <a:cubicBezTo>
                    <a:pt x="905" y="131"/>
                    <a:pt x="904" y="130"/>
                    <a:pt x="903" y="130"/>
                  </a:cubicBezTo>
                  <a:cubicBezTo>
                    <a:pt x="899" y="126"/>
                    <a:pt x="895" y="123"/>
                    <a:pt x="891" y="119"/>
                  </a:cubicBezTo>
                  <a:cubicBezTo>
                    <a:pt x="889" y="118"/>
                    <a:pt x="887" y="116"/>
                    <a:pt x="885" y="115"/>
                  </a:cubicBezTo>
                  <a:cubicBezTo>
                    <a:pt x="882" y="113"/>
                    <a:pt x="880" y="111"/>
                    <a:pt x="878" y="109"/>
                  </a:cubicBezTo>
                  <a:cubicBezTo>
                    <a:pt x="878" y="109"/>
                    <a:pt x="878" y="109"/>
                    <a:pt x="878" y="109"/>
                  </a:cubicBezTo>
                  <a:cubicBezTo>
                    <a:pt x="876" y="108"/>
                    <a:pt x="874" y="107"/>
                    <a:pt x="873" y="106"/>
                  </a:cubicBezTo>
                  <a:cubicBezTo>
                    <a:pt x="871" y="104"/>
                    <a:pt x="868" y="102"/>
                    <a:pt x="866" y="101"/>
                  </a:cubicBezTo>
                  <a:cubicBezTo>
                    <a:pt x="862" y="98"/>
                    <a:pt x="858" y="95"/>
                    <a:pt x="854" y="93"/>
                  </a:cubicBezTo>
                  <a:lnTo>
                    <a:pt x="846" y="87"/>
                  </a:lnTo>
                  <a:cubicBezTo>
                    <a:pt x="843" y="85"/>
                    <a:pt x="840" y="83"/>
                    <a:pt x="836" y="81"/>
                  </a:cubicBezTo>
                  <a:cubicBezTo>
                    <a:pt x="836" y="81"/>
                    <a:pt x="835" y="80"/>
                    <a:pt x="835" y="80"/>
                  </a:cubicBezTo>
                  <a:cubicBezTo>
                    <a:pt x="835" y="80"/>
                    <a:pt x="834" y="80"/>
                    <a:pt x="834" y="80"/>
                  </a:cubicBezTo>
                  <a:cubicBezTo>
                    <a:pt x="834" y="80"/>
                    <a:pt x="834" y="80"/>
                    <a:pt x="834" y="80"/>
                  </a:cubicBezTo>
                  <a:cubicBezTo>
                    <a:pt x="831" y="78"/>
                    <a:pt x="829" y="77"/>
                    <a:pt x="826" y="75"/>
                  </a:cubicBezTo>
                  <a:cubicBezTo>
                    <a:pt x="823" y="73"/>
                    <a:pt x="820" y="72"/>
                    <a:pt x="818" y="70"/>
                  </a:cubicBezTo>
                  <a:cubicBezTo>
                    <a:pt x="816" y="69"/>
                    <a:pt x="814" y="68"/>
                    <a:pt x="813" y="67"/>
                  </a:cubicBezTo>
                  <a:cubicBezTo>
                    <a:pt x="812" y="67"/>
                    <a:pt x="811" y="66"/>
                    <a:pt x="810" y="66"/>
                  </a:cubicBezTo>
                  <a:cubicBezTo>
                    <a:pt x="808" y="65"/>
                    <a:pt x="807" y="64"/>
                    <a:pt x="806" y="63"/>
                  </a:cubicBezTo>
                  <a:lnTo>
                    <a:pt x="800" y="61"/>
                  </a:lnTo>
                  <a:cubicBezTo>
                    <a:pt x="799" y="60"/>
                    <a:pt x="797" y="59"/>
                    <a:pt x="796" y="59"/>
                  </a:cubicBezTo>
                  <a:cubicBezTo>
                    <a:pt x="789" y="55"/>
                    <a:pt x="781" y="51"/>
                    <a:pt x="774" y="48"/>
                  </a:cubicBezTo>
                  <a:cubicBezTo>
                    <a:pt x="772" y="47"/>
                    <a:pt x="771" y="47"/>
                    <a:pt x="769" y="46"/>
                  </a:cubicBezTo>
                  <a:cubicBezTo>
                    <a:pt x="731" y="29"/>
                    <a:pt x="690" y="17"/>
                    <a:pt x="648" y="9"/>
                  </a:cubicBezTo>
                  <a:cubicBezTo>
                    <a:pt x="647" y="9"/>
                    <a:pt x="646" y="9"/>
                    <a:pt x="645" y="8"/>
                  </a:cubicBezTo>
                  <a:cubicBezTo>
                    <a:pt x="636" y="7"/>
                    <a:pt x="627" y="6"/>
                    <a:pt x="618" y="4"/>
                  </a:cubicBezTo>
                  <a:cubicBezTo>
                    <a:pt x="616" y="4"/>
                    <a:pt x="614" y="4"/>
                    <a:pt x="612" y="4"/>
                  </a:cubicBezTo>
                  <a:cubicBezTo>
                    <a:pt x="604" y="3"/>
                    <a:pt x="595" y="2"/>
                    <a:pt x="587" y="1"/>
                  </a:cubicBezTo>
                  <a:cubicBezTo>
                    <a:pt x="585" y="1"/>
                    <a:pt x="583" y="1"/>
                    <a:pt x="580" y="1"/>
                  </a:cubicBezTo>
                  <a:cubicBezTo>
                    <a:pt x="570" y="0"/>
                    <a:pt x="560" y="0"/>
                    <a:pt x="549" y="0"/>
                  </a:cubicBezTo>
                  <a:cubicBezTo>
                    <a:pt x="247" y="0"/>
                    <a:pt x="0" y="246"/>
                    <a:pt x="0" y="549"/>
                  </a:cubicBezTo>
                  <a:lnTo>
                    <a:pt x="0" y="591"/>
                  </a:lnTo>
                  <a:lnTo>
                    <a:pt x="0" y="768"/>
                  </a:lnTo>
                  <a:cubicBezTo>
                    <a:pt x="0" y="1071"/>
                    <a:pt x="247" y="1317"/>
                    <a:pt x="549" y="1317"/>
                  </a:cubicBezTo>
                  <a:cubicBezTo>
                    <a:pt x="852" y="1317"/>
                    <a:pt x="1098" y="1071"/>
                    <a:pt x="1098" y="768"/>
                  </a:cubicBezTo>
                  <a:lnTo>
                    <a:pt x="1098" y="635"/>
                  </a:lnTo>
                  <a:lnTo>
                    <a:pt x="1098" y="549"/>
                  </a:lnTo>
                  <a:cubicBezTo>
                    <a:pt x="1098" y="539"/>
                    <a:pt x="1098" y="529"/>
                    <a:pt x="1098" y="520"/>
                  </a:cubicBezTo>
                  <a:cubicBezTo>
                    <a:pt x="1097" y="518"/>
                    <a:pt x="1097" y="516"/>
                    <a:pt x="1097" y="513"/>
                  </a:cubicBezTo>
                  <a:cubicBezTo>
                    <a:pt x="1097" y="506"/>
                    <a:pt x="1096" y="498"/>
                    <a:pt x="1095" y="491"/>
                  </a:cubicBezTo>
                  <a:close/>
                  <a:moveTo>
                    <a:pt x="569" y="188"/>
                  </a:moveTo>
                  <a:cubicBezTo>
                    <a:pt x="572" y="188"/>
                    <a:pt x="575" y="188"/>
                    <a:pt x="577" y="189"/>
                  </a:cubicBezTo>
                  <a:cubicBezTo>
                    <a:pt x="581" y="189"/>
                    <a:pt x="585" y="189"/>
                    <a:pt x="589" y="190"/>
                  </a:cubicBezTo>
                  <a:cubicBezTo>
                    <a:pt x="592" y="190"/>
                    <a:pt x="595" y="191"/>
                    <a:pt x="599" y="191"/>
                  </a:cubicBezTo>
                  <a:cubicBezTo>
                    <a:pt x="602" y="191"/>
                    <a:pt x="605" y="192"/>
                    <a:pt x="608" y="192"/>
                  </a:cubicBezTo>
                  <a:cubicBezTo>
                    <a:pt x="612" y="193"/>
                    <a:pt x="615" y="194"/>
                    <a:pt x="619" y="194"/>
                  </a:cubicBezTo>
                  <a:cubicBezTo>
                    <a:pt x="621" y="195"/>
                    <a:pt x="624" y="195"/>
                    <a:pt x="627" y="196"/>
                  </a:cubicBezTo>
                  <a:cubicBezTo>
                    <a:pt x="631" y="197"/>
                    <a:pt x="634" y="198"/>
                    <a:pt x="638" y="198"/>
                  </a:cubicBezTo>
                  <a:cubicBezTo>
                    <a:pt x="641" y="199"/>
                    <a:pt x="644" y="200"/>
                    <a:pt x="648" y="201"/>
                  </a:cubicBezTo>
                  <a:cubicBezTo>
                    <a:pt x="650" y="202"/>
                    <a:pt x="653" y="203"/>
                    <a:pt x="656" y="204"/>
                  </a:cubicBezTo>
                  <a:cubicBezTo>
                    <a:pt x="662" y="205"/>
                    <a:pt x="668" y="208"/>
                    <a:pt x="674" y="210"/>
                  </a:cubicBezTo>
                  <a:cubicBezTo>
                    <a:pt x="675" y="210"/>
                    <a:pt x="676" y="210"/>
                    <a:pt x="677" y="211"/>
                  </a:cubicBezTo>
                  <a:cubicBezTo>
                    <a:pt x="682" y="213"/>
                    <a:pt x="688" y="215"/>
                    <a:pt x="693" y="218"/>
                  </a:cubicBezTo>
                  <a:cubicBezTo>
                    <a:pt x="695" y="218"/>
                    <a:pt x="696" y="218"/>
                    <a:pt x="697" y="219"/>
                  </a:cubicBezTo>
                  <a:cubicBezTo>
                    <a:pt x="702" y="221"/>
                    <a:pt x="707" y="224"/>
                    <a:pt x="713" y="227"/>
                  </a:cubicBezTo>
                  <a:cubicBezTo>
                    <a:pt x="715" y="228"/>
                    <a:pt x="718" y="229"/>
                    <a:pt x="720" y="231"/>
                  </a:cubicBezTo>
                  <a:cubicBezTo>
                    <a:pt x="722" y="231"/>
                    <a:pt x="723" y="232"/>
                    <a:pt x="724" y="233"/>
                  </a:cubicBezTo>
                  <a:cubicBezTo>
                    <a:pt x="728" y="235"/>
                    <a:pt x="731" y="237"/>
                    <a:pt x="735" y="239"/>
                  </a:cubicBezTo>
                  <a:lnTo>
                    <a:pt x="738" y="241"/>
                  </a:lnTo>
                  <a:cubicBezTo>
                    <a:pt x="738" y="241"/>
                    <a:pt x="738" y="241"/>
                    <a:pt x="739" y="241"/>
                  </a:cubicBezTo>
                  <a:cubicBezTo>
                    <a:pt x="743" y="244"/>
                    <a:pt x="746" y="246"/>
                    <a:pt x="750" y="248"/>
                  </a:cubicBezTo>
                  <a:lnTo>
                    <a:pt x="750" y="249"/>
                  </a:lnTo>
                  <a:cubicBezTo>
                    <a:pt x="751" y="249"/>
                    <a:pt x="753" y="250"/>
                    <a:pt x="754" y="251"/>
                  </a:cubicBezTo>
                  <a:cubicBezTo>
                    <a:pt x="757" y="253"/>
                    <a:pt x="761" y="256"/>
                    <a:pt x="764" y="258"/>
                  </a:cubicBezTo>
                  <a:cubicBezTo>
                    <a:pt x="765" y="259"/>
                    <a:pt x="766" y="260"/>
                    <a:pt x="768" y="261"/>
                  </a:cubicBezTo>
                  <a:cubicBezTo>
                    <a:pt x="771" y="264"/>
                    <a:pt x="774" y="266"/>
                    <a:pt x="777" y="268"/>
                  </a:cubicBezTo>
                  <a:cubicBezTo>
                    <a:pt x="778" y="270"/>
                    <a:pt x="780" y="271"/>
                    <a:pt x="781" y="272"/>
                  </a:cubicBezTo>
                  <a:cubicBezTo>
                    <a:pt x="783" y="274"/>
                    <a:pt x="786" y="276"/>
                    <a:pt x="788" y="278"/>
                  </a:cubicBezTo>
                  <a:cubicBezTo>
                    <a:pt x="790" y="280"/>
                    <a:pt x="793" y="282"/>
                    <a:pt x="795" y="284"/>
                  </a:cubicBezTo>
                  <a:cubicBezTo>
                    <a:pt x="797" y="286"/>
                    <a:pt x="799" y="288"/>
                    <a:pt x="801" y="290"/>
                  </a:cubicBezTo>
                  <a:cubicBezTo>
                    <a:pt x="803" y="292"/>
                    <a:pt x="805" y="294"/>
                    <a:pt x="807" y="296"/>
                  </a:cubicBezTo>
                  <a:cubicBezTo>
                    <a:pt x="809" y="298"/>
                    <a:pt x="812" y="300"/>
                    <a:pt x="814" y="303"/>
                  </a:cubicBezTo>
                  <a:cubicBezTo>
                    <a:pt x="815" y="305"/>
                    <a:pt x="817" y="306"/>
                    <a:pt x="819" y="308"/>
                  </a:cubicBezTo>
                  <a:cubicBezTo>
                    <a:pt x="821" y="311"/>
                    <a:pt x="823" y="313"/>
                    <a:pt x="826" y="316"/>
                  </a:cubicBezTo>
                  <a:cubicBezTo>
                    <a:pt x="827" y="318"/>
                    <a:pt x="828" y="319"/>
                    <a:pt x="830" y="321"/>
                  </a:cubicBezTo>
                  <a:cubicBezTo>
                    <a:pt x="832" y="324"/>
                    <a:pt x="834" y="327"/>
                    <a:pt x="836" y="329"/>
                  </a:cubicBezTo>
                  <a:cubicBezTo>
                    <a:pt x="838" y="331"/>
                    <a:pt x="839" y="333"/>
                    <a:pt x="840" y="335"/>
                  </a:cubicBezTo>
                  <a:cubicBezTo>
                    <a:pt x="842" y="338"/>
                    <a:pt x="844" y="340"/>
                    <a:pt x="846" y="343"/>
                  </a:cubicBezTo>
                  <a:cubicBezTo>
                    <a:pt x="848" y="345"/>
                    <a:pt x="849" y="347"/>
                    <a:pt x="850" y="349"/>
                  </a:cubicBezTo>
                  <a:cubicBezTo>
                    <a:pt x="852" y="352"/>
                    <a:pt x="854" y="354"/>
                    <a:pt x="856" y="357"/>
                  </a:cubicBezTo>
                  <a:cubicBezTo>
                    <a:pt x="857" y="359"/>
                    <a:pt x="858" y="362"/>
                    <a:pt x="860" y="364"/>
                  </a:cubicBezTo>
                  <a:cubicBezTo>
                    <a:pt x="861" y="366"/>
                    <a:pt x="863" y="369"/>
                    <a:pt x="864" y="371"/>
                  </a:cubicBezTo>
                  <a:cubicBezTo>
                    <a:pt x="866" y="374"/>
                    <a:pt x="867" y="376"/>
                    <a:pt x="868" y="379"/>
                  </a:cubicBezTo>
                  <a:cubicBezTo>
                    <a:pt x="870" y="381"/>
                    <a:pt x="871" y="384"/>
                    <a:pt x="872" y="386"/>
                  </a:cubicBezTo>
                  <a:cubicBezTo>
                    <a:pt x="873" y="389"/>
                    <a:pt x="875" y="392"/>
                    <a:pt x="876" y="395"/>
                  </a:cubicBezTo>
                  <a:cubicBezTo>
                    <a:pt x="877" y="397"/>
                    <a:pt x="878" y="398"/>
                    <a:pt x="879" y="400"/>
                  </a:cubicBezTo>
                  <a:cubicBezTo>
                    <a:pt x="880" y="404"/>
                    <a:pt x="882" y="407"/>
                    <a:pt x="883" y="411"/>
                  </a:cubicBezTo>
                  <a:cubicBezTo>
                    <a:pt x="884" y="412"/>
                    <a:pt x="884" y="413"/>
                    <a:pt x="885" y="415"/>
                  </a:cubicBezTo>
                  <a:cubicBezTo>
                    <a:pt x="887" y="419"/>
                    <a:pt x="888" y="423"/>
                    <a:pt x="890" y="427"/>
                  </a:cubicBezTo>
                  <a:cubicBezTo>
                    <a:pt x="890" y="428"/>
                    <a:pt x="890" y="428"/>
                    <a:pt x="890" y="429"/>
                  </a:cubicBezTo>
                  <a:cubicBezTo>
                    <a:pt x="899" y="453"/>
                    <a:pt x="905" y="478"/>
                    <a:pt x="908" y="503"/>
                  </a:cubicBezTo>
                  <a:cubicBezTo>
                    <a:pt x="908" y="505"/>
                    <a:pt x="908" y="508"/>
                    <a:pt x="909" y="510"/>
                  </a:cubicBezTo>
                  <a:cubicBezTo>
                    <a:pt x="863" y="486"/>
                    <a:pt x="824" y="451"/>
                    <a:pt x="795" y="407"/>
                  </a:cubicBezTo>
                  <a:cubicBezTo>
                    <a:pt x="779" y="382"/>
                    <a:pt x="753" y="366"/>
                    <a:pt x="724" y="364"/>
                  </a:cubicBezTo>
                  <a:cubicBezTo>
                    <a:pt x="695" y="362"/>
                    <a:pt x="667" y="373"/>
                    <a:pt x="647" y="395"/>
                  </a:cubicBezTo>
                  <a:cubicBezTo>
                    <a:pt x="562" y="489"/>
                    <a:pt x="440" y="543"/>
                    <a:pt x="313" y="543"/>
                  </a:cubicBezTo>
                  <a:cubicBezTo>
                    <a:pt x="271" y="543"/>
                    <a:pt x="229" y="538"/>
                    <a:pt x="189" y="526"/>
                  </a:cubicBezTo>
                  <a:cubicBezTo>
                    <a:pt x="189" y="523"/>
                    <a:pt x="189" y="521"/>
                    <a:pt x="189" y="519"/>
                  </a:cubicBezTo>
                  <a:cubicBezTo>
                    <a:pt x="190" y="516"/>
                    <a:pt x="190" y="513"/>
                    <a:pt x="190" y="510"/>
                  </a:cubicBezTo>
                  <a:cubicBezTo>
                    <a:pt x="190" y="507"/>
                    <a:pt x="191" y="504"/>
                    <a:pt x="191" y="501"/>
                  </a:cubicBezTo>
                  <a:cubicBezTo>
                    <a:pt x="192" y="498"/>
                    <a:pt x="192" y="495"/>
                    <a:pt x="192" y="492"/>
                  </a:cubicBezTo>
                  <a:cubicBezTo>
                    <a:pt x="193" y="489"/>
                    <a:pt x="193" y="486"/>
                    <a:pt x="194" y="483"/>
                  </a:cubicBezTo>
                  <a:cubicBezTo>
                    <a:pt x="195" y="480"/>
                    <a:pt x="195" y="478"/>
                    <a:pt x="196" y="475"/>
                  </a:cubicBezTo>
                  <a:cubicBezTo>
                    <a:pt x="196" y="472"/>
                    <a:pt x="197" y="469"/>
                    <a:pt x="198" y="465"/>
                  </a:cubicBezTo>
                  <a:cubicBezTo>
                    <a:pt x="198" y="463"/>
                    <a:pt x="199" y="460"/>
                    <a:pt x="200" y="458"/>
                  </a:cubicBezTo>
                  <a:cubicBezTo>
                    <a:pt x="200" y="455"/>
                    <a:pt x="201" y="451"/>
                    <a:pt x="202" y="448"/>
                  </a:cubicBezTo>
                  <a:cubicBezTo>
                    <a:pt x="203" y="446"/>
                    <a:pt x="204" y="443"/>
                    <a:pt x="204" y="441"/>
                  </a:cubicBezTo>
                  <a:cubicBezTo>
                    <a:pt x="206" y="437"/>
                    <a:pt x="207" y="433"/>
                    <a:pt x="208" y="429"/>
                  </a:cubicBezTo>
                  <a:cubicBezTo>
                    <a:pt x="209" y="428"/>
                    <a:pt x="209" y="426"/>
                    <a:pt x="210" y="425"/>
                  </a:cubicBezTo>
                  <a:cubicBezTo>
                    <a:pt x="212" y="419"/>
                    <a:pt x="214" y="414"/>
                    <a:pt x="216" y="409"/>
                  </a:cubicBezTo>
                  <a:cubicBezTo>
                    <a:pt x="217" y="407"/>
                    <a:pt x="218" y="405"/>
                    <a:pt x="219" y="404"/>
                  </a:cubicBezTo>
                  <a:cubicBezTo>
                    <a:pt x="220" y="400"/>
                    <a:pt x="222" y="396"/>
                    <a:pt x="223" y="393"/>
                  </a:cubicBezTo>
                  <a:cubicBezTo>
                    <a:pt x="224" y="391"/>
                    <a:pt x="226" y="389"/>
                    <a:pt x="227" y="387"/>
                  </a:cubicBezTo>
                  <a:cubicBezTo>
                    <a:pt x="228" y="384"/>
                    <a:pt x="230" y="381"/>
                    <a:pt x="231" y="378"/>
                  </a:cubicBezTo>
                  <a:cubicBezTo>
                    <a:pt x="232" y="375"/>
                    <a:pt x="234" y="373"/>
                    <a:pt x="235" y="371"/>
                  </a:cubicBezTo>
                  <a:cubicBezTo>
                    <a:pt x="236" y="368"/>
                    <a:pt x="238" y="366"/>
                    <a:pt x="240" y="363"/>
                  </a:cubicBezTo>
                  <a:cubicBezTo>
                    <a:pt x="241" y="361"/>
                    <a:pt x="242" y="358"/>
                    <a:pt x="244" y="356"/>
                  </a:cubicBezTo>
                  <a:cubicBezTo>
                    <a:pt x="245" y="354"/>
                    <a:pt x="247" y="351"/>
                    <a:pt x="249" y="348"/>
                  </a:cubicBezTo>
                  <a:cubicBezTo>
                    <a:pt x="250" y="346"/>
                    <a:pt x="252" y="344"/>
                    <a:pt x="253" y="342"/>
                  </a:cubicBezTo>
                  <a:cubicBezTo>
                    <a:pt x="255" y="339"/>
                    <a:pt x="257" y="337"/>
                    <a:pt x="259" y="334"/>
                  </a:cubicBezTo>
                  <a:cubicBezTo>
                    <a:pt x="260" y="332"/>
                    <a:pt x="262" y="330"/>
                    <a:pt x="264" y="328"/>
                  </a:cubicBezTo>
                  <a:cubicBezTo>
                    <a:pt x="265" y="326"/>
                    <a:pt x="267" y="323"/>
                    <a:pt x="269" y="321"/>
                  </a:cubicBezTo>
                  <a:cubicBezTo>
                    <a:pt x="271" y="319"/>
                    <a:pt x="273" y="317"/>
                    <a:pt x="274" y="315"/>
                  </a:cubicBezTo>
                  <a:cubicBezTo>
                    <a:pt x="276" y="313"/>
                    <a:pt x="278" y="310"/>
                    <a:pt x="280" y="308"/>
                  </a:cubicBezTo>
                  <a:cubicBezTo>
                    <a:pt x="282" y="306"/>
                    <a:pt x="284" y="304"/>
                    <a:pt x="286" y="302"/>
                  </a:cubicBezTo>
                  <a:cubicBezTo>
                    <a:pt x="288" y="300"/>
                    <a:pt x="290" y="298"/>
                    <a:pt x="292" y="296"/>
                  </a:cubicBezTo>
                  <a:cubicBezTo>
                    <a:pt x="294" y="294"/>
                    <a:pt x="296" y="292"/>
                    <a:pt x="298" y="290"/>
                  </a:cubicBezTo>
                  <a:cubicBezTo>
                    <a:pt x="300" y="288"/>
                    <a:pt x="302" y="286"/>
                    <a:pt x="304" y="284"/>
                  </a:cubicBezTo>
                  <a:cubicBezTo>
                    <a:pt x="306" y="282"/>
                    <a:pt x="308" y="280"/>
                    <a:pt x="310" y="278"/>
                  </a:cubicBezTo>
                  <a:cubicBezTo>
                    <a:pt x="312" y="276"/>
                    <a:pt x="315" y="274"/>
                    <a:pt x="317" y="272"/>
                  </a:cubicBezTo>
                  <a:cubicBezTo>
                    <a:pt x="319" y="271"/>
                    <a:pt x="321" y="269"/>
                    <a:pt x="323" y="267"/>
                  </a:cubicBezTo>
                  <a:cubicBezTo>
                    <a:pt x="326" y="265"/>
                    <a:pt x="328" y="264"/>
                    <a:pt x="330" y="262"/>
                  </a:cubicBezTo>
                  <a:cubicBezTo>
                    <a:pt x="332" y="260"/>
                    <a:pt x="335" y="259"/>
                    <a:pt x="337" y="257"/>
                  </a:cubicBezTo>
                  <a:cubicBezTo>
                    <a:pt x="339" y="255"/>
                    <a:pt x="342" y="253"/>
                    <a:pt x="344" y="252"/>
                  </a:cubicBezTo>
                  <a:cubicBezTo>
                    <a:pt x="346" y="250"/>
                    <a:pt x="348" y="249"/>
                    <a:pt x="351" y="247"/>
                  </a:cubicBezTo>
                  <a:cubicBezTo>
                    <a:pt x="353" y="246"/>
                    <a:pt x="356" y="244"/>
                    <a:pt x="358" y="242"/>
                  </a:cubicBezTo>
                  <a:cubicBezTo>
                    <a:pt x="361" y="241"/>
                    <a:pt x="363" y="239"/>
                    <a:pt x="365" y="238"/>
                  </a:cubicBezTo>
                  <a:cubicBezTo>
                    <a:pt x="368" y="237"/>
                    <a:pt x="370" y="235"/>
                    <a:pt x="373" y="234"/>
                  </a:cubicBezTo>
                  <a:cubicBezTo>
                    <a:pt x="375" y="232"/>
                    <a:pt x="378" y="231"/>
                    <a:pt x="380" y="230"/>
                  </a:cubicBezTo>
                  <a:cubicBezTo>
                    <a:pt x="383" y="228"/>
                    <a:pt x="386" y="227"/>
                    <a:pt x="388" y="226"/>
                  </a:cubicBezTo>
                  <a:cubicBezTo>
                    <a:pt x="391" y="224"/>
                    <a:pt x="393" y="223"/>
                    <a:pt x="396" y="222"/>
                  </a:cubicBezTo>
                  <a:cubicBezTo>
                    <a:pt x="398" y="221"/>
                    <a:pt x="401" y="219"/>
                    <a:pt x="404" y="218"/>
                  </a:cubicBezTo>
                  <a:cubicBezTo>
                    <a:pt x="406" y="217"/>
                    <a:pt x="409" y="216"/>
                    <a:pt x="411" y="215"/>
                  </a:cubicBezTo>
                  <a:cubicBezTo>
                    <a:pt x="414" y="214"/>
                    <a:pt x="417" y="213"/>
                    <a:pt x="420" y="212"/>
                  </a:cubicBezTo>
                  <a:cubicBezTo>
                    <a:pt x="422" y="211"/>
                    <a:pt x="425" y="210"/>
                    <a:pt x="427" y="209"/>
                  </a:cubicBezTo>
                  <a:cubicBezTo>
                    <a:pt x="430" y="208"/>
                    <a:pt x="433" y="207"/>
                    <a:pt x="436" y="206"/>
                  </a:cubicBezTo>
                  <a:cubicBezTo>
                    <a:pt x="439" y="205"/>
                    <a:pt x="441" y="204"/>
                    <a:pt x="444" y="203"/>
                  </a:cubicBezTo>
                  <a:cubicBezTo>
                    <a:pt x="447" y="202"/>
                    <a:pt x="450" y="201"/>
                    <a:pt x="453" y="201"/>
                  </a:cubicBezTo>
                  <a:cubicBezTo>
                    <a:pt x="456" y="200"/>
                    <a:pt x="458" y="199"/>
                    <a:pt x="461" y="199"/>
                  </a:cubicBezTo>
                  <a:cubicBezTo>
                    <a:pt x="464" y="198"/>
                    <a:pt x="467" y="197"/>
                    <a:pt x="470" y="196"/>
                  </a:cubicBezTo>
                  <a:cubicBezTo>
                    <a:pt x="473" y="196"/>
                    <a:pt x="475" y="195"/>
                    <a:pt x="478" y="195"/>
                  </a:cubicBezTo>
                  <a:cubicBezTo>
                    <a:pt x="481" y="194"/>
                    <a:pt x="485" y="193"/>
                    <a:pt x="488" y="193"/>
                  </a:cubicBezTo>
                  <a:cubicBezTo>
                    <a:pt x="490" y="192"/>
                    <a:pt x="493" y="192"/>
                    <a:pt x="495" y="192"/>
                  </a:cubicBezTo>
                  <a:cubicBezTo>
                    <a:pt x="499" y="191"/>
                    <a:pt x="503" y="191"/>
                    <a:pt x="506" y="190"/>
                  </a:cubicBezTo>
                  <a:cubicBezTo>
                    <a:pt x="508" y="190"/>
                    <a:pt x="511" y="190"/>
                    <a:pt x="513" y="189"/>
                  </a:cubicBezTo>
                  <a:cubicBezTo>
                    <a:pt x="517" y="189"/>
                    <a:pt x="521" y="189"/>
                    <a:pt x="525" y="188"/>
                  </a:cubicBezTo>
                  <a:cubicBezTo>
                    <a:pt x="527" y="188"/>
                    <a:pt x="529" y="188"/>
                    <a:pt x="531" y="188"/>
                  </a:cubicBezTo>
                  <a:cubicBezTo>
                    <a:pt x="537" y="188"/>
                    <a:pt x="543" y="187"/>
                    <a:pt x="549" y="187"/>
                  </a:cubicBezTo>
                  <a:cubicBezTo>
                    <a:pt x="556" y="188"/>
                    <a:pt x="563" y="188"/>
                    <a:pt x="569" y="188"/>
                  </a:cubicBezTo>
                  <a:close/>
                  <a:moveTo>
                    <a:pt x="549" y="1130"/>
                  </a:moveTo>
                  <a:cubicBezTo>
                    <a:pt x="350" y="1130"/>
                    <a:pt x="188" y="968"/>
                    <a:pt x="188" y="768"/>
                  </a:cubicBezTo>
                  <a:lnTo>
                    <a:pt x="188" y="718"/>
                  </a:lnTo>
                  <a:cubicBezTo>
                    <a:pt x="229" y="727"/>
                    <a:pt x="271" y="731"/>
                    <a:pt x="313" y="731"/>
                  </a:cubicBezTo>
                  <a:cubicBezTo>
                    <a:pt x="457" y="731"/>
                    <a:pt x="596" y="682"/>
                    <a:pt x="708" y="594"/>
                  </a:cubicBezTo>
                  <a:cubicBezTo>
                    <a:pt x="765" y="649"/>
                    <a:pt x="834" y="690"/>
                    <a:pt x="911" y="712"/>
                  </a:cubicBezTo>
                  <a:lnTo>
                    <a:pt x="911" y="768"/>
                  </a:lnTo>
                  <a:cubicBezTo>
                    <a:pt x="911" y="968"/>
                    <a:pt x="749" y="1130"/>
                    <a:pt x="549" y="113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42" name="Freeform 237">
              <a:extLst>
                <a:ext uri="{FF2B5EF4-FFF2-40B4-BE49-F238E27FC236}">
                  <a16:creationId xmlns:a16="http://schemas.microsoft.com/office/drawing/2014/main" id="{165FD75E-CB2A-10E8-F995-4C05133B11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16" y="3254"/>
              <a:ext cx="204" cy="109"/>
            </a:xfrm>
            <a:custGeom>
              <a:avLst/>
              <a:gdLst>
                <a:gd name="T0" fmla="*/ 1157 w 1543"/>
                <a:gd name="T1" fmla="*/ 32 h 820"/>
                <a:gd name="T2" fmla="*/ 1128 w 1543"/>
                <a:gd name="T3" fmla="*/ 23 h 820"/>
                <a:gd name="T4" fmla="*/ 1122 w 1543"/>
                <a:gd name="T5" fmla="*/ 21 h 820"/>
                <a:gd name="T6" fmla="*/ 1085 w 1543"/>
                <a:gd name="T7" fmla="*/ 12 h 820"/>
                <a:gd name="T8" fmla="*/ 1060 w 1543"/>
                <a:gd name="T9" fmla="*/ 7 h 820"/>
                <a:gd name="T10" fmla="*/ 1035 w 1543"/>
                <a:gd name="T11" fmla="*/ 4 h 820"/>
                <a:gd name="T12" fmla="*/ 995 w 1543"/>
                <a:gd name="T13" fmla="*/ 0 h 820"/>
                <a:gd name="T14" fmla="*/ 966 w 1543"/>
                <a:gd name="T15" fmla="*/ 0 h 820"/>
                <a:gd name="T16" fmla="*/ 557 w 1543"/>
                <a:gd name="T17" fmla="*/ 0 h 820"/>
                <a:gd name="T18" fmla="*/ 530 w 1543"/>
                <a:gd name="T19" fmla="*/ 2 h 820"/>
                <a:gd name="T20" fmla="*/ 504 w 1543"/>
                <a:gd name="T21" fmla="*/ 4 h 820"/>
                <a:gd name="T22" fmla="*/ 461 w 1543"/>
                <a:gd name="T23" fmla="*/ 11 h 820"/>
                <a:gd name="T24" fmla="*/ 437 w 1543"/>
                <a:gd name="T25" fmla="*/ 17 h 820"/>
                <a:gd name="T26" fmla="*/ 417 w 1543"/>
                <a:gd name="T27" fmla="*/ 22 h 820"/>
                <a:gd name="T28" fmla="*/ 394 w 1543"/>
                <a:gd name="T29" fmla="*/ 29 h 820"/>
                <a:gd name="T30" fmla="*/ 4 w 1543"/>
                <a:gd name="T31" fmla="*/ 509 h 820"/>
                <a:gd name="T32" fmla="*/ 771 w 1543"/>
                <a:gd name="T33" fmla="*/ 820 h 820"/>
                <a:gd name="T34" fmla="*/ 1538 w 1543"/>
                <a:gd name="T35" fmla="*/ 509 h 820"/>
                <a:gd name="T36" fmla="*/ 201 w 1543"/>
                <a:gd name="T37" fmla="*/ 475 h 820"/>
                <a:gd name="T38" fmla="*/ 460 w 1543"/>
                <a:gd name="T39" fmla="*/ 205 h 820"/>
                <a:gd name="T40" fmla="*/ 470 w 1543"/>
                <a:gd name="T41" fmla="*/ 202 h 820"/>
                <a:gd name="T42" fmla="*/ 483 w 1543"/>
                <a:gd name="T43" fmla="*/ 198 h 820"/>
                <a:gd name="T44" fmla="*/ 501 w 1543"/>
                <a:gd name="T45" fmla="*/ 195 h 820"/>
                <a:gd name="T46" fmla="*/ 515 w 1543"/>
                <a:gd name="T47" fmla="*/ 192 h 820"/>
                <a:gd name="T48" fmla="*/ 530 w 1543"/>
                <a:gd name="T49" fmla="*/ 190 h 820"/>
                <a:gd name="T50" fmla="*/ 557 w 1543"/>
                <a:gd name="T51" fmla="*/ 188 h 820"/>
                <a:gd name="T52" fmla="*/ 564 w 1543"/>
                <a:gd name="T53" fmla="*/ 187 h 820"/>
                <a:gd name="T54" fmla="*/ 966 w 1543"/>
                <a:gd name="T55" fmla="*/ 187 h 820"/>
                <a:gd name="T56" fmla="*/ 983 w 1543"/>
                <a:gd name="T57" fmla="*/ 187 h 820"/>
                <a:gd name="T58" fmla="*/ 998 w 1543"/>
                <a:gd name="T59" fmla="*/ 188 h 820"/>
                <a:gd name="T60" fmla="*/ 1015 w 1543"/>
                <a:gd name="T61" fmla="*/ 190 h 820"/>
                <a:gd name="T62" fmla="*/ 1030 w 1543"/>
                <a:gd name="T63" fmla="*/ 192 h 820"/>
                <a:gd name="T64" fmla="*/ 1045 w 1543"/>
                <a:gd name="T65" fmla="*/ 195 h 820"/>
                <a:gd name="T66" fmla="*/ 1072 w 1543"/>
                <a:gd name="T67" fmla="*/ 202 h 820"/>
                <a:gd name="T68" fmla="*/ 1075 w 1543"/>
                <a:gd name="T69" fmla="*/ 203 h 820"/>
                <a:gd name="T70" fmla="*/ 1089 w 1543"/>
                <a:gd name="T71" fmla="*/ 207 h 820"/>
                <a:gd name="T72" fmla="*/ 771 w 1543"/>
                <a:gd name="T73" fmla="*/ 633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43" h="820">
                  <a:moveTo>
                    <a:pt x="1538" y="509"/>
                  </a:moveTo>
                  <a:cubicBezTo>
                    <a:pt x="1513" y="291"/>
                    <a:pt x="1364" y="105"/>
                    <a:pt x="1157" y="32"/>
                  </a:cubicBezTo>
                  <a:cubicBezTo>
                    <a:pt x="1154" y="31"/>
                    <a:pt x="1151" y="30"/>
                    <a:pt x="1149" y="29"/>
                  </a:cubicBezTo>
                  <a:cubicBezTo>
                    <a:pt x="1142" y="27"/>
                    <a:pt x="1135" y="25"/>
                    <a:pt x="1128" y="23"/>
                  </a:cubicBezTo>
                  <a:cubicBezTo>
                    <a:pt x="1128" y="23"/>
                    <a:pt x="1127" y="23"/>
                    <a:pt x="1126" y="22"/>
                  </a:cubicBezTo>
                  <a:cubicBezTo>
                    <a:pt x="1125" y="22"/>
                    <a:pt x="1123" y="21"/>
                    <a:pt x="1122" y="21"/>
                  </a:cubicBezTo>
                  <a:lnTo>
                    <a:pt x="1105" y="17"/>
                  </a:lnTo>
                  <a:cubicBezTo>
                    <a:pt x="1098" y="15"/>
                    <a:pt x="1092" y="13"/>
                    <a:pt x="1085" y="12"/>
                  </a:cubicBezTo>
                  <a:cubicBezTo>
                    <a:pt x="1084" y="12"/>
                    <a:pt x="1083" y="12"/>
                    <a:pt x="1082" y="11"/>
                  </a:cubicBezTo>
                  <a:cubicBezTo>
                    <a:pt x="1074" y="10"/>
                    <a:pt x="1067" y="9"/>
                    <a:pt x="1060" y="7"/>
                  </a:cubicBezTo>
                  <a:cubicBezTo>
                    <a:pt x="1053" y="6"/>
                    <a:pt x="1046" y="5"/>
                    <a:pt x="1039" y="4"/>
                  </a:cubicBezTo>
                  <a:lnTo>
                    <a:pt x="1035" y="4"/>
                  </a:lnTo>
                  <a:cubicBezTo>
                    <a:pt x="1028" y="3"/>
                    <a:pt x="1020" y="2"/>
                    <a:pt x="1012" y="1"/>
                  </a:cubicBezTo>
                  <a:cubicBezTo>
                    <a:pt x="1007" y="1"/>
                    <a:pt x="1001" y="1"/>
                    <a:pt x="995" y="0"/>
                  </a:cubicBezTo>
                  <a:cubicBezTo>
                    <a:pt x="992" y="0"/>
                    <a:pt x="989" y="0"/>
                    <a:pt x="985" y="0"/>
                  </a:cubicBezTo>
                  <a:cubicBezTo>
                    <a:pt x="979" y="0"/>
                    <a:pt x="972" y="0"/>
                    <a:pt x="966" y="0"/>
                  </a:cubicBezTo>
                  <a:lnTo>
                    <a:pt x="577" y="0"/>
                  </a:lnTo>
                  <a:cubicBezTo>
                    <a:pt x="571" y="0"/>
                    <a:pt x="564" y="0"/>
                    <a:pt x="557" y="0"/>
                  </a:cubicBezTo>
                  <a:cubicBezTo>
                    <a:pt x="554" y="0"/>
                    <a:pt x="551" y="0"/>
                    <a:pt x="548" y="0"/>
                  </a:cubicBezTo>
                  <a:cubicBezTo>
                    <a:pt x="542" y="1"/>
                    <a:pt x="536" y="1"/>
                    <a:pt x="530" y="2"/>
                  </a:cubicBezTo>
                  <a:cubicBezTo>
                    <a:pt x="522" y="2"/>
                    <a:pt x="515" y="3"/>
                    <a:pt x="507" y="4"/>
                  </a:cubicBezTo>
                  <a:lnTo>
                    <a:pt x="504" y="4"/>
                  </a:lnTo>
                  <a:cubicBezTo>
                    <a:pt x="497" y="5"/>
                    <a:pt x="490" y="6"/>
                    <a:pt x="483" y="7"/>
                  </a:cubicBezTo>
                  <a:cubicBezTo>
                    <a:pt x="476" y="9"/>
                    <a:pt x="468" y="10"/>
                    <a:pt x="461" y="11"/>
                  </a:cubicBezTo>
                  <a:cubicBezTo>
                    <a:pt x="460" y="12"/>
                    <a:pt x="459" y="12"/>
                    <a:pt x="458" y="12"/>
                  </a:cubicBezTo>
                  <a:cubicBezTo>
                    <a:pt x="451" y="13"/>
                    <a:pt x="444" y="15"/>
                    <a:pt x="437" y="17"/>
                  </a:cubicBezTo>
                  <a:lnTo>
                    <a:pt x="421" y="21"/>
                  </a:lnTo>
                  <a:cubicBezTo>
                    <a:pt x="419" y="21"/>
                    <a:pt x="418" y="22"/>
                    <a:pt x="417" y="22"/>
                  </a:cubicBezTo>
                  <a:cubicBezTo>
                    <a:pt x="416" y="23"/>
                    <a:pt x="415" y="23"/>
                    <a:pt x="414" y="23"/>
                  </a:cubicBezTo>
                  <a:cubicBezTo>
                    <a:pt x="408" y="25"/>
                    <a:pt x="401" y="27"/>
                    <a:pt x="394" y="29"/>
                  </a:cubicBezTo>
                  <a:cubicBezTo>
                    <a:pt x="391" y="30"/>
                    <a:pt x="389" y="31"/>
                    <a:pt x="386" y="32"/>
                  </a:cubicBezTo>
                  <a:cubicBezTo>
                    <a:pt x="179" y="105"/>
                    <a:pt x="30" y="291"/>
                    <a:pt x="4" y="509"/>
                  </a:cubicBezTo>
                  <a:cubicBezTo>
                    <a:pt x="0" y="544"/>
                    <a:pt x="16" y="578"/>
                    <a:pt x="45" y="597"/>
                  </a:cubicBezTo>
                  <a:cubicBezTo>
                    <a:pt x="259" y="743"/>
                    <a:pt x="511" y="820"/>
                    <a:pt x="771" y="820"/>
                  </a:cubicBezTo>
                  <a:cubicBezTo>
                    <a:pt x="1032" y="820"/>
                    <a:pt x="1283" y="743"/>
                    <a:pt x="1498" y="597"/>
                  </a:cubicBezTo>
                  <a:cubicBezTo>
                    <a:pt x="1527" y="578"/>
                    <a:pt x="1543" y="544"/>
                    <a:pt x="1538" y="509"/>
                  </a:cubicBezTo>
                  <a:close/>
                  <a:moveTo>
                    <a:pt x="771" y="633"/>
                  </a:moveTo>
                  <a:cubicBezTo>
                    <a:pt x="569" y="633"/>
                    <a:pt x="373" y="578"/>
                    <a:pt x="201" y="475"/>
                  </a:cubicBezTo>
                  <a:cubicBezTo>
                    <a:pt x="235" y="351"/>
                    <a:pt x="329" y="249"/>
                    <a:pt x="454" y="207"/>
                  </a:cubicBezTo>
                  <a:cubicBezTo>
                    <a:pt x="456" y="207"/>
                    <a:pt x="458" y="206"/>
                    <a:pt x="460" y="205"/>
                  </a:cubicBezTo>
                  <a:cubicBezTo>
                    <a:pt x="463" y="204"/>
                    <a:pt x="465" y="203"/>
                    <a:pt x="468" y="203"/>
                  </a:cubicBezTo>
                  <a:cubicBezTo>
                    <a:pt x="469" y="202"/>
                    <a:pt x="469" y="202"/>
                    <a:pt x="470" y="202"/>
                  </a:cubicBezTo>
                  <a:cubicBezTo>
                    <a:pt x="470" y="202"/>
                    <a:pt x="471" y="202"/>
                    <a:pt x="471" y="202"/>
                  </a:cubicBezTo>
                  <a:lnTo>
                    <a:pt x="483" y="198"/>
                  </a:lnTo>
                  <a:cubicBezTo>
                    <a:pt x="488" y="197"/>
                    <a:pt x="493" y="196"/>
                    <a:pt x="498" y="195"/>
                  </a:cubicBezTo>
                  <a:cubicBezTo>
                    <a:pt x="499" y="195"/>
                    <a:pt x="500" y="195"/>
                    <a:pt x="501" y="195"/>
                  </a:cubicBezTo>
                  <a:cubicBezTo>
                    <a:pt x="505" y="194"/>
                    <a:pt x="509" y="193"/>
                    <a:pt x="513" y="192"/>
                  </a:cubicBezTo>
                  <a:cubicBezTo>
                    <a:pt x="514" y="192"/>
                    <a:pt x="514" y="192"/>
                    <a:pt x="515" y="192"/>
                  </a:cubicBezTo>
                  <a:cubicBezTo>
                    <a:pt x="519" y="191"/>
                    <a:pt x="523" y="191"/>
                    <a:pt x="529" y="190"/>
                  </a:cubicBezTo>
                  <a:lnTo>
                    <a:pt x="530" y="190"/>
                  </a:lnTo>
                  <a:cubicBezTo>
                    <a:pt x="535" y="189"/>
                    <a:pt x="540" y="189"/>
                    <a:pt x="544" y="188"/>
                  </a:cubicBezTo>
                  <a:cubicBezTo>
                    <a:pt x="549" y="188"/>
                    <a:pt x="553" y="188"/>
                    <a:pt x="557" y="188"/>
                  </a:cubicBezTo>
                  <a:lnTo>
                    <a:pt x="560" y="187"/>
                  </a:lnTo>
                  <a:cubicBezTo>
                    <a:pt x="561" y="187"/>
                    <a:pt x="563" y="187"/>
                    <a:pt x="564" y="187"/>
                  </a:cubicBezTo>
                  <a:cubicBezTo>
                    <a:pt x="568" y="187"/>
                    <a:pt x="573" y="187"/>
                    <a:pt x="577" y="187"/>
                  </a:cubicBezTo>
                  <a:lnTo>
                    <a:pt x="966" y="187"/>
                  </a:lnTo>
                  <a:cubicBezTo>
                    <a:pt x="970" y="187"/>
                    <a:pt x="975" y="187"/>
                    <a:pt x="979" y="187"/>
                  </a:cubicBezTo>
                  <a:cubicBezTo>
                    <a:pt x="980" y="187"/>
                    <a:pt x="981" y="187"/>
                    <a:pt x="983" y="187"/>
                  </a:cubicBezTo>
                  <a:lnTo>
                    <a:pt x="986" y="188"/>
                  </a:lnTo>
                  <a:cubicBezTo>
                    <a:pt x="990" y="188"/>
                    <a:pt x="994" y="188"/>
                    <a:pt x="998" y="188"/>
                  </a:cubicBezTo>
                  <a:cubicBezTo>
                    <a:pt x="1003" y="189"/>
                    <a:pt x="1008" y="189"/>
                    <a:pt x="1014" y="190"/>
                  </a:cubicBezTo>
                  <a:cubicBezTo>
                    <a:pt x="1014" y="190"/>
                    <a:pt x="1015" y="190"/>
                    <a:pt x="1015" y="190"/>
                  </a:cubicBezTo>
                  <a:cubicBezTo>
                    <a:pt x="1020" y="191"/>
                    <a:pt x="1024" y="191"/>
                    <a:pt x="1028" y="192"/>
                  </a:cubicBezTo>
                  <a:cubicBezTo>
                    <a:pt x="1028" y="192"/>
                    <a:pt x="1029" y="192"/>
                    <a:pt x="1030" y="192"/>
                  </a:cubicBezTo>
                  <a:cubicBezTo>
                    <a:pt x="1034" y="193"/>
                    <a:pt x="1038" y="194"/>
                    <a:pt x="1042" y="195"/>
                  </a:cubicBezTo>
                  <a:cubicBezTo>
                    <a:pt x="1043" y="195"/>
                    <a:pt x="1044" y="195"/>
                    <a:pt x="1045" y="195"/>
                  </a:cubicBezTo>
                  <a:cubicBezTo>
                    <a:pt x="1050" y="196"/>
                    <a:pt x="1055" y="197"/>
                    <a:pt x="1059" y="198"/>
                  </a:cubicBezTo>
                  <a:lnTo>
                    <a:pt x="1072" y="202"/>
                  </a:lnTo>
                  <a:lnTo>
                    <a:pt x="1073" y="202"/>
                  </a:lnTo>
                  <a:cubicBezTo>
                    <a:pt x="1073" y="202"/>
                    <a:pt x="1074" y="202"/>
                    <a:pt x="1075" y="203"/>
                  </a:cubicBezTo>
                  <a:cubicBezTo>
                    <a:pt x="1077" y="203"/>
                    <a:pt x="1080" y="204"/>
                    <a:pt x="1083" y="205"/>
                  </a:cubicBezTo>
                  <a:cubicBezTo>
                    <a:pt x="1085" y="206"/>
                    <a:pt x="1087" y="207"/>
                    <a:pt x="1089" y="207"/>
                  </a:cubicBezTo>
                  <a:cubicBezTo>
                    <a:pt x="1213" y="249"/>
                    <a:pt x="1308" y="351"/>
                    <a:pt x="1342" y="475"/>
                  </a:cubicBezTo>
                  <a:cubicBezTo>
                    <a:pt x="1170" y="578"/>
                    <a:pt x="974" y="633"/>
                    <a:pt x="771" y="63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43" name="Freeform 238">
              <a:extLst>
                <a:ext uri="{FF2B5EF4-FFF2-40B4-BE49-F238E27FC236}">
                  <a16:creationId xmlns:a16="http://schemas.microsoft.com/office/drawing/2014/main" id="{D28A0616-3BD9-3ABC-FF83-E5F6004D99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48" y="3069"/>
              <a:ext cx="230" cy="89"/>
            </a:xfrm>
            <a:custGeom>
              <a:avLst/>
              <a:gdLst>
                <a:gd name="T0" fmla="*/ 94 w 1738"/>
                <a:gd name="T1" fmla="*/ 241 h 669"/>
                <a:gd name="T2" fmla="*/ 0 w 1738"/>
                <a:gd name="T3" fmla="*/ 334 h 669"/>
                <a:gd name="T4" fmla="*/ 94 w 1738"/>
                <a:gd name="T5" fmla="*/ 428 h 669"/>
                <a:gd name="T6" fmla="*/ 1082 w 1738"/>
                <a:gd name="T7" fmla="*/ 428 h 669"/>
                <a:gd name="T8" fmla="*/ 1403 w 1738"/>
                <a:gd name="T9" fmla="*/ 669 h 669"/>
                <a:gd name="T10" fmla="*/ 1738 w 1738"/>
                <a:gd name="T11" fmla="*/ 334 h 669"/>
                <a:gd name="T12" fmla="*/ 1403 w 1738"/>
                <a:gd name="T13" fmla="*/ 0 h 669"/>
                <a:gd name="T14" fmla="*/ 1082 w 1738"/>
                <a:gd name="T15" fmla="*/ 241 h 669"/>
                <a:gd name="T16" fmla="*/ 94 w 1738"/>
                <a:gd name="T17" fmla="*/ 241 h 669"/>
                <a:gd name="T18" fmla="*/ 1403 w 1738"/>
                <a:gd name="T19" fmla="*/ 187 h 669"/>
                <a:gd name="T20" fmla="*/ 1550 w 1738"/>
                <a:gd name="T21" fmla="*/ 334 h 669"/>
                <a:gd name="T22" fmla="*/ 1403 w 1738"/>
                <a:gd name="T23" fmla="*/ 482 h 669"/>
                <a:gd name="T24" fmla="*/ 1256 w 1738"/>
                <a:gd name="T25" fmla="*/ 334 h 669"/>
                <a:gd name="T26" fmla="*/ 1403 w 1738"/>
                <a:gd name="T27" fmla="*/ 187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38" h="669">
                  <a:moveTo>
                    <a:pt x="94" y="241"/>
                  </a:moveTo>
                  <a:cubicBezTo>
                    <a:pt x="42" y="241"/>
                    <a:pt x="0" y="283"/>
                    <a:pt x="0" y="334"/>
                  </a:cubicBezTo>
                  <a:cubicBezTo>
                    <a:pt x="0" y="386"/>
                    <a:pt x="42" y="428"/>
                    <a:pt x="94" y="428"/>
                  </a:cubicBezTo>
                  <a:lnTo>
                    <a:pt x="1082" y="428"/>
                  </a:lnTo>
                  <a:cubicBezTo>
                    <a:pt x="1123" y="567"/>
                    <a:pt x="1251" y="669"/>
                    <a:pt x="1403" y="669"/>
                  </a:cubicBezTo>
                  <a:cubicBezTo>
                    <a:pt x="1588" y="669"/>
                    <a:pt x="1738" y="519"/>
                    <a:pt x="1738" y="334"/>
                  </a:cubicBezTo>
                  <a:cubicBezTo>
                    <a:pt x="1738" y="150"/>
                    <a:pt x="1588" y="0"/>
                    <a:pt x="1403" y="0"/>
                  </a:cubicBezTo>
                  <a:cubicBezTo>
                    <a:pt x="1251" y="0"/>
                    <a:pt x="1123" y="102"/>
                    <a:pt x="1082" y="241"/>
                  </a:cubicBezTo>
                  <a:lnTo>
                    <a:pt x="94" y="241"/>
                  </a:lnTo>
                  <a:close/>
                  <a:moveTo>
                    <a:pt x="1403" y="187"/>
                  </a:moveTo>
                  <a:cubicBezTo>
                    <a:pt x="1484" y="187"/>
                    <a:pt x="1550" y="253"/>
                    <a:pt x="1550" y="334"/>
                  </a:cubicBezTo>
                  <a:cubicBezTo>
                    <a:pt x="1550" y="416"/>
                    <a:pt x="1484" y="482"/>
                    <a:pt x="1403" y="482"/>
                  </a:cubicBezTo>
                  <a:cubicBezTo>
                    <a:pt x="1322" y="482"/>
                    <a:pt x="1256" y="416"/>
                    <a:pt x="1256" y="334"/>
                  </a:cubicBezTo>
                  <a:cubicBezTo>
                    <a:pt x="1256" y="253"/>
                    <a:pt x="1322" y="187"/>
                    <a:pt x="1403" y="18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44" name="Freeform 239">
              <a:extLst>
                <a:ext uri="{FF2B5EF4-FFF2-40B4-BE49-F238E27FC236}">
                  <a16:creationId xmlns:a16="http://schemas.microsoft.com/office/drawing/2014/main" id="{55402D88-5D3D-A53A-53B8-CE6483FA2A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48" y="3215"/>
              <a:ext cx="230" cy="88"/>
            </a:xfrm>
            <a:custGeom>
              <a:avLst/>
              <a:gdLst>
                <a:gd name="T0" fmla="*/ 0 w 1738"/>
                <a:gd name="T1" fmla="*/ 335 h 669"/>
                <a:gd name="T2" fmla="*/ 94 w 1738"/>
                <a:gd name="T3" fmla="*/ 428 h 669"/>
                <a:gd name="T4" fmla="*/ 1082 w 1738"/>
                <a:gd name="T5" fmla="*/ 428 h 669"/>
                <a:gd name="T6" fmla="*/ 1403 w 1738"/>
                <a:gd name="T7" fmla="*/ 669 h 669"/>
                <a:gd name="T8" fmla="*/ 1738 w 1738"/>
                <a:gd name="T9" fmla="*/ 335 h 669"/>
                <a:gd name="T10" fmla="*/ 1403 w 1738"/>
                <a:gd name="T11" fmla="*/ 0 h 669"/>
                <a:gd name="T12" fmla="*/ 1082 w 1738"/>
                <a:gd name="T13" fmla="*/ 241 h 669"/>
                <a:gd name="T14" fmla="*/ 94 w 1738"/>
                <a:gd name="T15" fmla="*/ 241 h 669"/>
                <a:gd name="T16" fmla="*/ 0 w 1738"/>
                <a:gd name="T17" fmla="*/ 335 h 669"/>
                <a:gd name="T18" fmla="*/ 1403 w 1738"/>
                <a:gd name="T19" fmla="*/ 187 h 669"/>
                <a:gd name="T20" fmla="*/ 1550 w 1738"/>
                <a:gd name="T21" fmla="*/ 335 h 669"/>
                <a:gd name="T22" fmla="*/ 1403 w 1738"/>
                <a:gd name="T23" fmla="*/ 482 h 669"/>
                <a:gd name="T24" fmla="*/ 1256 w 1738"/>
                <a:gd name="T25" fmla="*/ 335 h 669"/>
                <a:gd name="T26" fmla="*/ 1403 w 1738"/>
                <a:gd name="T27" fmla="*/ 187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38" h="669">
                  <a:moveTo>
                    <a:pt x="0" y="335"/>
                  </a:moveTo>
                  <a:cubicBezTo>
                    <a:pt x="0" y="386"/>
                    <a:pt x="42" y="428"/>
                    <a:pt x="94" y="428"/>
                  </a:cubicBezTo>
                  <a:lnTo>
                    <a:pt x="1082" y="428"/>
                  </a:lnTo>
                  <a:cubicBezTo>
                    <a:pt x="1123" y="567"/>
                    <a:pt x="1251" y="669"/>
                    <a:pt x="1403" y="669"/>
                  </a:cubicBezTo>
                  <a:cubicBezTo>
                    <a:pt x="1588" y="669"/>
                    <a:pt x="1738" y="519"/>
                    <a:pt x="1738" y="335"/>
                  </a:cubicBezTo>
                  <a:cubicBezTo>
                    <a:pt x="1738" y="150"/>
                    <a:pt x="1588" y="0"/>
                    <a:pt x="1403" y="0"/>
                  </a:cubicBezTo>
                  <a:cubicBezTo>
                    <a:pt x="1251" y="0"/>
                    <a:pt x="1123" y="102"/>
                    <a:pt x="1082" y="241"/>
                  </a:cubicBezTo>
                  <a:lnTo>
                    <a:pt x="94" y="241"/>
                  </a:lnTo>
                  <a:cubicBezTo>
                    <a:pt x="42" y="241"/>
                    <a:pt x="0" y="283"/>
                    <a:pt x="0" y="335"/>
                  </a:cubicBezTo>
                  <a:close/>
                  <a:moveTo>
                    <a:pt x="1403" y="187"/>
                  </a:moveTo>
                  <a:cubicBezTo>
                    <a:pt x="1484" y="187"/>
                    <a:pt x="1550" y="253"/>
                    <a:pt x="1550" y="335"/>
                  </a:cubicBezTo>
                  <a:cubicBezTo>
                    <a:pt x="1550" y="416"/>
                    <a:pt x="1484" y="482"/>
                    <a:pt x="1403" y="482"/>
                  </a:cubicBezTo>
                  <a:cubicBezTo>
                    <a:pt x="1322" y="482"/>
                    <a:pt x="1256" y="416"/>
                    <a:pt x="1256" y="335"/>
                  </a:cubicBezTo>
                  <a:cubicBezTo>
                    <a:pt x="1256" y="253"/>
                    <a:pt x="1322" y="187"/>
                    <a:pt x="1403" y="18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grpSp>
        <p:nvGrpSpPr>
          <p:cNvPr id="145" name="Group 34">
            <a:extLst>
              <a:ext uri="{FF2B5EF4-FFF2-40B4-BE49-F238E27FC236}">
                <a16:creationId xmlns:a16="http://schemas.microsoft.com/office/drawing/2014/main" id="{A04446E1-BF04-21DD-A3DD-CD5BE8D11A6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3157416" y="1489490"/>
            <a:ext cx="955365" cy="959464"/>
            <a:chOff x="1176" y="1853"/>
            <a:chExt cx="233" cy="234"/>
          </a:xfrm>
          <a:solidFill>
            <a:srgbClr val="3A07DF"/>
          </a:solidFill>
        </p:grpSpPr>
        <p:sp>
          <p:nvSpPr>
            <p:cNvPr id="146" name="Freeform 35">
              <a:extLst>
                <a:ext uri="{FF2B5EF4-FFF2-40B4-BE49-F238E27FC236}">
                  <a16:creationId xmlns:a16="http://schemas.microsoft.com/office/drawing/2014/main" id="{D17386BA-DF04-A33C-7FE9-E5BE57C041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92" y="1900"/>
              <a:ext cx="23" cy="18"/>
            </a:xfrm>
            <a:custGeom>
              <a:avLst/>
              <a:gdLst>
                <a:gd name="T0" fmla="*/ 836 w 836"/>
                <a:gd name="T1" fmla="*/ 321 h 641"/>
                <a:gd name="T2" fmla="*/ 516 w 836"/>
                <a:gd name="T3" fmla="*/ 0 h 641"/>
                <a:gd name="T4" fmla="*/ 320 w 836"/>
                <a:gd name="T5" fmla="*/ 0 h 641"/>
                <a:gd name="T6" fmla="*/ 0 w 836"/>
                <a:gd name="T7" fmla="*/ 321 h 641"/>
                <a:gd name="T8" fmla="*/ 320 w 836"/>
                <a:gd name="T9" fmla="*/ 641 h 641"/>
                <a:gd name="T10" fmla="*/ 516 w 836"/>
                <a:gd name="T11" fmla="*/ 641 h 641"/>
                <a:gd name="T12" fmla="*/ 836 w 836"/>
                <a:gd name="T13" fmla="*/ 321 h 641"/>
                <a:gd name="T14" fmla="*/ 249 w 836"/>
                <a:gd name="T15" fmla="*/ 321 h 641"/>
                <a:gd name="T16" fmla="*/ 320 w 836"/>
                <a:gd name="T17" fmla="*/ 250 h 641"/>
                <a:gd name="T18" fmla="*/ 516 w 836"/>
                <a:gd name="T19" fmla="*/ 250 h 641"/>
                <a:gd name="T20" fmla="*/ 586 w 836"/>
                <a:gd name="T21" fmla="*/ 321 h 641"/>
                <a:gd name="T22" fmla="*/ 516 w 836"/>
                <a:gd name="T23" fmla="*/ 391 h 641"/>
                <a:gd name="T24" fmla="*/ 320 w 836"/>
                <a:gd name="T25" fmla="*/ 391 h 641"/>
                <a:gd name="T26" fmla="*/ 249 w 836"/>
                <a:gd name="T27" fmla="*/ 321 h 641"/>
                <a:gd name="T28" fmla="*/ 249 w 836"/>
                <a:gd name="T29" fmla="*/ 32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6" h="641">
                  <a:moveTo>
                    <a:pt x="836" y="321"/>
                  </a:moveTo>
                  <a:cubicBezTo>
                    <a:pt x="836" y="144"/>
                    <a:pt x="692" y="0"/>
                    <a:pt x="516" y="0"/>
                  </a:cubicBezTo>
                  <a:lnTo>
                    <a:pt x="320" y="0"/>
                  </a:lnTo>
                  <a:cubicBezTo>
                    <a:pt x="143" y="0"/>
                    <a:pt x="0" y="144"/>
                    <a:pt x="0" y="321"/>
                  </a:cubicBezTo>
                  <a:cubicBezTo>
                    <a:pt x="0" y="497"/>
                    <a:pt x="143" y="641"/>
                    <a:pt x="320" y="641"/>
                  </a:cubicBezTo>
                  <a:lnTo>
                    <a:pt x="516" y="641"/>
                  </a:lnTo>
                  <a:cubicBezTo>
                    <a:pt x="692" y="641"/>
                    <a:pt x="836" y="497"/>
                    <a:pt x="836" y="321"/>
                  </a:cubicBezTo>
                  <a:close/>
                  <a:moveTo>
                    <a:pt x="249" y="321"/>
                  </a:moveTo>
                  <a:cubicBezTo>
                    <a:pt x="249" y="282"/>
                    <a:pt x="281" y="250"/>
                    <a:pt x="320" y="250"/>
                  </a:cubicBezTo>
                  <a:lnTo>
                    <a:pt x="516" y="250"/>
                  </a:lnTo>
                  <a:cubicBezTo>
                    <a:pt x="554" y="250"/>
                    <a:pt x="586" y="282"/>
                    <a:pt x="586" y="321"/>
                  </a:cubicBezTo>
                  <a:cubicBezTo>
                    <a:pt x="586" y="360"/>
                    <a:pt x="554" y="391"/>
                    <a:pt x="516" y="391"/>
                  </a:cubicBezTo>
                  <a:lnTo>
                    <a:pt x="320" y="391"/>
                  </a:lnTo>
                  <a:cubicBezTo>
                    <a:pt x="281" y="391"/>
                    <a:pt x="249" y="360"/>
                    <a:pt x="249" y="321"/>
                  </a:cubicBezTo>
                  <a:close/>
                  <a:moveTo>
                    <a:pt x="249" y="321"/>
                  </a:move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47" name="Freeform 36">
              <a:extLst>
                <a:ext uri="{FF2B5EF4-FFF2-40B4-BE49-F238E27FC236}">
                  <a16:creationId xmlns:a16="http://schemas.microsoft.com/office/drawing/2014/main" id="{195EE308-8CBD-EA82-5EFC-DFAB559CA2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87" y="1902"/>
              <a:ext cx="8" cy="7"/>
            </a:xfrm>
            <a:custGeom>
              <a:avLst/>
              <a:gdLst>
                <a:gd name="T0" fmla="*/ 171 w 296"/>
                <a:gd name="T1" fmla="*/ 0 h 250"/>
                <a:gd name="T2" fmla="*/ 124 w 296"/>
                <a:gd name="T3" fmla="*/ 0 h 250"/>
                <a:gd name="T4" fmla="*/ 0 w 296"/>
                <a:gd name="T5" fmla="*/ 125 h 250"/>
                <a:gd name="T6" fmla="*/ 124 w 296"/>
                <a:gd name="T7" fmla="*/ 250 h 250"/>
                <a:gd name="T8" fmla="*/ 171 w 296"/>
                <a:gd name="T9" fmla="*/ 250 h 250"/>
                <a:gd name="T10" fmla="*/ 296 w 296"/>
                <a:gd name="T11" fmla="*/ 125 h 250"/>
                <a:gd name="T12" fmla="*/ 171 w 296"/>
                <a:gd name="T13" fmla="*/ 0 h 250"/>
                <a:gd name="T14" fmla="*/ 171 w 296"/>
                <a:gd name="T15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6" h="250">
                  <a:moveTo>
                    <a:pt x="171" y="0"/>
                  </a:moveTo>
                  <a:lnTo>
                    <a:pt x="124" y="0"/>
                  </a:lnTo>
                  <a:cubicBezTo>
                    <a:pt x="55" y="0"/>
                    <a:pt x="0" y="56"/>
                    <a:pt x="0" y="125"/>
                  </a:cubicBezTo>
                  <a:cubicBezTo>
                    <a:pt x="0" y="194"/>
                    <a:pt x="55" y="250"/>
                    <a:pt x="124" y="250"/>
                  </a:cubicBezTo>
                  <a:lnTo>
                    <a:pt x="171" y="250"/>
                  </a:lnTo>
                  <a:cubicBezTo>
                    <a:pt x="240" y="250"/>
                    <a:pt x="296" y="194"/>
                    <a:pt x="296" y="125"/>
                  </a:cubicBezTo>
                  <a:cubicBezTo>
                    <a:pt x="296" y="56"/>
                    <a:pt x="240" y="0"/>
                    <a:pt x="171" y="0"/>
                  </a:cubicBezTo>
                  <a:close/>
                  <a:moveTo>
                    <a:pt x="171" y="0"/>
                  </a:move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48" name="Freeform 37">
              <a:extLst>
                <a:ext uri="{FF2B5EF4-FFF2-40B4-BE49-F238E27FC236}">
                  <a16:creationId xmlns:a16="http://schemas.microsoft.com/office/drawing/2014/main" id="{5684184B-ECFA-BC94-097C-2075074682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44" y="1948"/>
              <a:ext cx="18" cy="23"/>
            </a:xfrm>
            <a:custGeom>
              <a:avLst/>
              <a:gdLst>
                <a:gd name="T0" fmla="*/ 321 w 641"/>
                <a:gd name="T1" fmla="*/ 836 h 836"/>
                <a:gd name="T2" fmla="*/ 641 w 641"/>
                <a:gd name="T3" fmla="*/ 516 h 836"/>
                <a:gd name="T4" fmla="*/ 641 w 641"/>
                <a:gd name="T5" fmla="*/ 320 h 836"/>
                <a:gd name="T6" fmla="*/ 321 w 641"/>
                <a:gd name="T7" fmla="*/ 0 h 836"/>
                <a:gd name="T8" fmla="*/ 0 w 641"/>
                <a:gd name="T9" fmla="*/ 320 h 836"/>
                <a:gd name="T10" fmla="*/ 0 w 641"/>
                <a:gd name="T11" fmla="*/ 516 h 836"/>
                <a:gd name="T12" fmla="*/ 321 w 641"/>
                <a:gd name="T13" fmla="*/ 836 h 836"/>
                <a:gd name="T14" fmla="*/ 250 w 641"/>
                <a:gd name="T15" fmla="*/ 320 h 836"/>
                <a:gd name="T16" fmla="*/ 321 w 641"/>
                <a:gd name="T17" fmla="*/ 249 h 836"/>
                <a:gd name="T18" fmla="*/ 391 w 641"/>
                <a:gd name="T19" fmla="*/ 320 h 836"/>
                <a:gd name="T20" fmla="*/ 391 w 641"/>
                <a:gd name="T21" fmla="*/ 516 h 836"/>
                <a:gd name="T22" fmla="*/ 321 w 641"/>
                <a:gd name="T23" fmla="*/ 586 h 836"/>
                <a:gd name="T24" fmla="*/ 250 w 641"/>
                <a:gd name="T25" fmla="*/ 516 h 836"/>
                <a:gd name="T26" fmla="*/ 250 w 641"/>
                <a:gd name="T27" fmla="*/ 320 h 836"/>
                <a:gd name="T28" fmla="*/ 250 w 641"/>
                <a:gd name="T29" fmla="*/ 320 h 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1" h="836">
                  <a:moveTo>
                    <a:pt x="321" y="836"/>
                  </a:moveTo>
                  <a:cubicBezTo>
                    <a:pt x="497" y="836"/>
                    <a:pt x="641" y="692"/>
                    <a:pt x="641" y="516"/>
                  </a:cubicBezTo>
                  <a:lnTo>
                    <a:pt x="641" y="320"/>
                  </a:lnTo>
                  <a:cubicBezTo>
                    <a:pt x="641" y="143"/>
                    <a:pt x="497" y="0"/>
                    <a:pt x="321" y="0"/>
                  </a:cubicBezTo>
                  <a:cubicBezTo>
                    <a:pt x="144" y="0"/>
                    <a:pt x="0" y="143"/>
                    <a:pt x="0" y="320"/>
                  </a:cubicBezTo>
                  <a:lnTo>
                    <a:pt x="0" y="516"/>
                  </a:lnTo>
                  <a:cubicBezTo>
                    <a:pt x="0" y="692"/>
                    <a:pt x="144" y="836"/>
                    <a:pt x="321" y="836"/>
                  </a:cubicBezTo>
                  <a:close/>
                  <a:moveTo>
                    <a:pt x="250" y="320"/>
                  </a:moveTo>
                  <a:cubicBezTo>
                    <a:pt x="250" y="281"/>
                    <a:pt x="281" y="249"/>
                    <a:pt x="321" y="249"/>
                  </a:cubicBezTo>
                  <a:cubicBezTo>
                    <a:pt x="360" y="249"/>
                    <a:pt x="391" y="281"/>
                    <a:pt x="391" y="320"/>
                  </a:cubicBezTo>
                  <a:lnTo>
                    <a:pt x="391" y="516"/>
                  </a:lnTo>
                  <a:cubicBezTo>
                    <a:pt x="391" y="555"/>
                    <a:pt x="360" y="586"/>
                    <a:pt x="321" y="586"/>
                  </a:cubicBezTo>
                  <a:cubicBezTo>
                    <a:pt x="281" y="586"/>
                    <a:pt x="250" y="555"/>
                    <a:pt x="250" y="516"/>
                  </a:cubicBezTo>
                  <a:lnTo>
                    <a:pt x="250" y="320"/>
                  </a:lnTo>
                  <a:close/>
                  <a:moveTo>
                    <a:pt x="250" y="320"/>
                  </a:move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49" name="Freeform 38">
              <a:extLst>
                <a:ext uri="{FF2B5EF4-FFF2-40B4-BE49-F238E27FC236}">
                  <a16:creationId xmlns:a16="http://schemas.microsoft.com/office/drawing/2014/main" id="{26778858-A036-A37D-BAE2-E9884F188F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46" y="2068"/>
              <a:ext cx="7" cy="8"/>
            </a:xfrm>
            <a:custGeom>
              <a:avLst/>
              <a:gdLst>
                <a:gd name="T0" fmla="*/ 125 w 250"/>
                <a:gd name="T1" fmla="*/ 296 h 296"/>
                <a:gd name="T2" fmla="*/ 250 w 250"/>
                <a:gd name="T3" fmla="*/ 171 h 296"/>
                <a:gd name="T4" fmla="*/ 250 w 250"/>
                <a:gd name="T5" fmla="*/ 124 h 296"/>
                <a:gd name="T6" fmla="*/ 125 w 250"/>
                <a:gd name="T7" fmla="*/ 0 h 296"/>
                <a:gd name="T8" fmla="*/ 0 w 250"/>
                <a:gd name="T9" fmla="*/ 124 h 296"/>
                <a:gd name="T10" fmla="*/ 0 w 250"/>
                <a:gd name="T11" fmla="*/ 171 h 296"/>
                <a:gd name="T12" fmla="*/ 125 w 250"/>
                <a:gd name="T13" fmla="*/ 296 h 296"/>
                <a:gd name="T14" fmla="*/ 125 w 250"/>
                <a:gd name="T15" fmla="*/ 2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0" h="296">
                  <a:moveTo>
                    <a:pt x="125" y="296"/>
                  </a:moveTo>
                  <a:cubicBezTo>
                    <a:pt x="194" y="296"/>
                    <a:pt x="250" y="240"/>
                    <a:pt x="250" y="171"/>
                  </a:cubicBezTo>
                  <a:lnTo>
                    <a:pt x="250" y="124"/>
                  </a:lnTo>
                  <a:cubicBezTo>
                    <a:pt x="250" y="56"/>
                    <a:pt x="194" y="0"/>
                    <a:pt x="125" y="0"/>
                  </a:cubicBezTo>
                  <a:cubicBezTo>
                    <a:pt x="56" y="0"/>
                    <a:pt x="0" y="56"/>
                    <a:pt x="0" y="124"/>
                  </a:cubicBezTo>
                  <a:lnTo>
                    <a:pt x="0" y="171"/>
                  </a:lnTo>
                  <a:cubicBezTo>
                    <a:pt x="0" y="240"/>
                    <a:pt x="56" y="296"/>
                    <a:pt x="125" y="296"/>
                  </a:cubicBezTo>
                  <a:close/>
                  <a:moveTo>
                    <a:pt x="125" y="296"/>
                  </a:move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50" name="Freeform 39">
              <a:extLst>
                <a:ext uri="{FF2B5EF4-FFF2-40B4-BE49-F238E27FC236}">
                  <a16:creationId xmlns:a16="http://schemas.microsoft.com/office/drawing/2014/main" id="{FE5E09EA-C0C9-F28B-6FE2-2A70EC9A67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76" y="1853"/>
              <a:ext cx="233" cy="234"/>
            </a:xfrm>
            <a:custGeom>
              <a:avLst/>
              <a:gdLst>
                <a:gd name="T0" fmla="*/ 7466 w 8494"/>
                <a:gd name="T1" fmla="*/ 3520 h 8517"/>
                <a:gd name="T2" fmla="*/ 6989 w 8494"/>
                <a:gd name="T3" fmla="*/ 3092 h 8517"/>
                <a:gd name="T4" fmla="*/ 6101 w 8494"/>
                <a:gd name="T5" fmla="*/ 1698 h 8517"/>
                <a:gd name="T6" fmla="*/ 5425 w 8494"/>
                <a:gd name="T7" fmla="*/ 1456 h 8517"/>
                <a:gd name="T8" fmla="*/ 3822 w 8494"/>
                <a:gd name="T9" fmla="*/ 1028 h 8517"/>
                <a:gd name="T10" fmla="*/ 0 w 8494"/>
                <a:gd name="T11" fmla="*/ 2048 h 8517"/>
                <a:gd name="T12" fmla="*/ 3822 w 8494"/>
                <a:gd name="T13" fmla="*/ 3068 h 8517"/>
                <a:gd name="T14" fmla="*/ 4416 w 8494"/>
                <a:gd name="T15" fmla="*/ 2943 h 8517"/>
                <a:gd name="T16" fmla="*/ 3944 w 8494"/>
                <a:gd name="T17" fmla="*/ 2818 h 8517"/>
                <a:gd name="T18" fmla="*/ 4997 w 8494"/>
                <a:gd name="T19" fmla="*/ 1277 h 8517"/>
                <a:gd name="T20" fmla="*/ 5175 w 8494"/>
                <a:gd name="T21" fmla="*/ 2640 h 8517"/>
                <a:gd name="T22" fmla="*/ 4757 w 8494"/>
                <a:gd name="T23" fmla="*/ 2818 h 8517"/>
                <a:gd name="T24" fmla="*/ 4757 w 8494"/>
                <a:gd name="T25" fmla="*/ 3068 h 8517"/>
                <a:gd name="T26" fmla="*/ 5425 w 8494"/>
                <a:gd name="T27" fmla="*/ 2640 h 8517"/>
                <a:gd name="T28" fmla="*/ 5545 w 8494"/>
                <a:gd name="T29" fmla="*/ 2623 h 8517"/>
                <a:gd name="T30" fmla="*/ 5903 w 8494"/>
                <a:gd name="T31" fmla="*/ 3092 h 8517"/>
                <a:gd name="T32" fmla="*/ 5427 w 8494"/>
                <a:gd name="T33" fmla="*/ 3520 h 8517"/>
                <a:gd name="T34" fmla="*/ 4399 w 8494"/>
                <a:gd name="T35" fmla="*/ 6470 h 8517"/>
                <a:gd name="T36" fmla="*/ 8494 w 8494"/>
                <a:gd name="T37" fmla="*/ 6470 h 8517"/>
                <a:gd name="T38" fmla="*/ 2047 w 8494"/>
                <a:gd name="T39" fmla="*/ 3846 h 8517"/>
                <a:gd name="T40" fmla="*/ 867 w 8494"/>
                <a:gd name="T41" fmla="*/ 2405 h 8517"/>
                <a:gd name="T42" fmla="*/ 3280 w 8494"/>
                <a:gd name="T43" fmla="*/ 2048 h 8517"/>
                <a:gd name="T44" fmla="*/ 817 w 8494"/>
                <a:gd name="T45" fmla="*/ 1966 h 8517"/>
                <a:gd name="T46" fmla="*/ 532 w 8494"/>
                <a:gd name="T47" fmla="*/ 2274 h 8517"/>
                <a:gd name="T48" fmla="*/ 2047 w 8494"/>
                <a:gd name="T49" fmla="*/ 250 h 8517"/>
                <a:gd name="T50" fmla="*/ 2047 w 8494"/>
                <a:gd name="T51" fmla="*/ 3846 h 8517"/>
                <a:gd name="T52" fmla="*/ 3030 w 8494"/>
                <a:gd name="T53" fmla="*/ 2048 h 8517"/>
                <a:gd name="T54" fmla="*/ 1064 w 8494"/>
                <a:gd name="T55" fmla="*/ 2048 h 8517"/>
                <a:gd name="T56" fmla="*/ 5815 w 8494"/>
                <a:gd name="T57" fmla="*/ 2602 h 8517"/>
                <a:gd name="T58" fmla="*/ 5896 w 8494"/>
                <a:gd name="T59" fmla="*/ 2691 h 8517"/>
                <a:gd name="T60" fmla="*/ 5964 w 8494"/>
                <a:gd name="T61" fmla="*/ 1996 h 8517"/>
                <a:gd name="T62" fmla="*/ 5964 w 8494"/>
                <a:gd name="T63" fmla="*/ 1996 h 8517"/>
                <a:gd name="T64" fmla="*/ 6061 w 8494"/>
                <a:gd name="T65" fmla="*/ 2446 h 8517"/>
                <a:gd name="T66" fmla="*/ 6583 w 8494"/>
                <a:gd name="T67" fmla="*/ 2315 h 8517"/>
                <a:gd name="T68" fmla="*/ 6128 w 8494"/>
                <a:gd name="T69" fmla="*/ 2786 h 8517"/>
                <a:gd name="T70" fmla="*/ 5425 w 8494"/>
                <a:gd name="T71" fmla="*/ 1790 h 8517"/>
                <a:gd name="T72" fmla="*/ 5494 w 8494"/>
                <a:gd name="T73" fmla="*/ 2349 h 8517"/>
                <a:gd name="T74" fmla="*/ 5425 w 8494"/>
                <a:gd name="T75" fmla="*/ 1790 h 8517"/>
                <a:gd name="T76" fmla="*/ 6736 w 8494"/>
                <a:gd name="T77" fmla="*/ 2718 h 8517"/>
                <a:gd name="T78" fmla="*/ 6189 w 8494"/>
                <a:gd name="T79" fmla="*/ 3092 h 8517"/>
                <a:gd name="T80" fmla="*/ 5676 w 8494"/>
                <a:gd name="T81" fmla="*/ 3520 h 8517"/>
                <a:gd name="T82" fmla="*/ 7039 w 8494"/>
                <a:gd name="T83" fmla="*/ 3342 h 8517"/>
                <a:gd name="T84" fmla="*/ 7217 w 8494"/>
                <a:gd name="T85" fmla="*/ 4573 h 8517"/>
                <a:gd name="T86" fmla="*/ 5676 w 8494"/>
                <a:gd name="T87" fmla="*/ 3520 h 8517"/>
                <a:gd name="T88" fmla="*/ 6803 w 8494"/>
                <a:gd name="T89" fmla="*/ 7649 h 8517"/>
                <a:gd name="T90" fmla="*/ 7546 w 8494"/>
                <a:gd name="T91" fmla="*/ 6656 h 8517"/>
                <a:gd name="T92" fmla="*/ 6446 w 8494"/>
                <a:gd name="T93" fmla="*/ 7453 h 8517"/>
                <a:gd name="T94" fmla="*/ 6446 w 8494"/>
                <a:gd name="T95" fmla="*/ 5487 h 8517"/>
                <a:gd name="T96" fmla="*/ 7561 w 8494"/>
                <a:gd name="T97" fmla="*/ 6433 h 8517"/>
                <a:gd name="T98" fmla="*/ 6446 w 8494"/>
                <a:gd name="T99" fmla="*/ 5237 h 8517"/>
                <a:gd name="T100" fmla="*/ 6364 w 8494"/>
                <a:gd name="T101" fmla="*/ 7700 h 8517"/>
                <a:gd name="T102" fmla="*/ 6673 w 8494"/>
                <a:gd name="T103" fmla="*/ 7985 h 8517"/>
                <a:gd name="T104" fmla="*/ 4649 w 8494"/>
                <a:gd name="T105" fmla="*/ 6470 h 8517"/>
                <a:gd name="T106" fmla="*/ 8244 w 8494"/>
                <a:gd name="T107" fmla="*/ 6470 h 8517"/>
                <a:gd name="T108" fmla="*/ 6869 w 8494"/>
                <a:gd name="T109" fmla="*/ 8217 h 8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494" h="8517">
                  <a:moveTo>
                    <a:pt x="7466" y="4695"/>
                  </a:moveTo>
                  <a:lnTo>
                    <a:pt x="7466" y="3520"/>
                  </a:lnTo>
                  <a:cubicBezTo>
                    <a:pt x="7466" y="3284"/>
                    <a:pt x="7274" y="3092"/>
                    <a:pt x="7038" y="3092"/>
                  </a:cubicBezTo>
                  <a:lnTo>
                    <a:pt x="6989" y="3092"/>
                  </a:lnTo>
                  <a:cubicBezTo>
                    <a:pt x="7077" y="2865"/>
                    <a:pt x="7016" y="2608"/>
                    <a:pt x="6831" y="2445"/>
                  </a:cubicBezTo>
                  <a:cubicBezTo>
                    <a:pt x="6881" y="2021"/>
                    <a:pt x="6527" y="1658"/>
                    <a:pt x="6101" y="1698"/>
                  </a:cubicBezTo>
                  <a:cubicBezTo>
                    <a:pt x="5943" y="1487"/>
                    <a:pt x="5667" y="1411"/>
                    <a:pt x="5425" y="1505"/>
                  </a:cubicBezTo>
                  <a:lnTo>
                    <a:pt x="5425" y="1456"/>
                  </a:lnTo>
                  <a:cubicBezTo>
                    <a:pt x="5425" y="1220"/>
                    <a:pt x="5233" y="1028"/>
                    <a:pt x="4997" y="1028"/>
                  </a:cubicBezTo>
                  <a:lnTo>
                    <a:pt x="3822" y="1028"/>
                  </a:lnTo>
                  <a:cubicBezTo>
                    <a:pt x="3468" y="414"/>
                    <a:pt x="2805" y="0"/>
                    <a:pt x="2047" y="0"/>
                  </a:cubicBezTo>
                  <a:cubicBezTo>
                    <a:pt x="966" y="0"/>
                    <a:pt x="0" y="869"/>
                    <a:pt x="0" y="2048"/>
                  </a:cubicBezTo>
                  <a:cubicBezTo>
                    <a:pt x="0" y="3177"/>
                    <a:pt x="918" y="4095"/>
                    <a:pt x="2047" y="4095"/>
                  </a:cubicBezTo>
                  <a:cubicBezTo>
                    <a:pt x="2805" y="4095"/>
                    <a:pt x="3468" y="3681"/>
                    <a:pt x="3822" y="3068"/>
                  </a:cubicBezTo>
                  <a:lnTo>
                    <a:pt x="4291" y="3068"/>
                  </a:lnTo>
                  <a:cubicBezTo>
                    <a:pt x="4360" y="3068"/>
                    <a:pt x="4416" y="3012"/>
                    <a:pt x="4416" y="2943"/>
                  </a:cubicBezTo>
                  <a:cubicBezTo>
                    <a:pt x="4416" y="2874"/>
                    <a:pt x="4360" y="2818"/>
                    <a:pt x="4291" y="2818"/>
                  </a:cubicBezTo>
                  <a:lnTo>
                    <a:pt x="3944" y="2818"/>
                  </a:lnTo>
                  <a:cubicBezTo>
                    <a:pt x="4138" y="2342"/>
                    <a:pt x="4151" y="1786"/>
                    <a:pt x="3944" y="1277"/>
                  </a:cubicBezTo>
                  <a:lnTo>
                    <a:pt x="4997" y="1277"/>
                  </a:lnTo>
                  <a:cubicBezTo>
                    <a:pt x="5095" y="1277"/>
                    <a:pt x="5175" y="1357"/>
                    <a:pt x="5175" y="1456"/>
                  </a:cubicBezTo>
                  <a:lnTo>
                    <a:pt x="5175" y="2640"/>
                  </a:lnTo>
                  <a:cubicBezTo>
                    <a:pt x="5175" y="2738"/>
                    <a:pt x="5095" y="2818"/>
                    <a:pt x="4997" y="2818"/>
                  </a:cubicBezTo>
                  <a:lnTo>
                    <a:pt x="4757" y="2818"/>
                  </a:lnTo>
                  <a:cubicBezTo>
                    <a:pt x="4688" y="2818"/>
                    <a:pt x="4632" y="2874"/>
                    <a:pt x="4632" y="2943"/>
                  </a:cubicBezTo>
                  <a:cubicBezTo>
                    <a:pt x="4632" y="3012"/>
                    <a:pt x="4688" y="3068"/>
                    <a:pt x="4757" y="3068"/>
                  </a:cubicBezTo>
                  <a:lnTo>
                    <a:pt x="4997" y="3068"/>
                  </a:lnTo>
                  <a:cubicBezTo>
                    <a:pt x="5233" y="3068"/>
                    <a:pt x="5425" y="2876"/>
                    <a:pt x="5425" y="2640"/>
                  </a:cubicBezTo>
                  <a:lnTo>
                    <a:pt x="5425" y="2590"/>
                  </a:lnTo>
                  <a:cubicBezTo>
                    <a:pt x="5463" y="2606"/>
                    <a:pt x="5503" y="2616"/>
                    <a:pt x="5545" y="2623"/>
                  </a:cubicBezTo>
                  <a:cubicBezTo>
                    <a:pt x="5607" y="2774"/>
                    <a:pt x="5724" y="2898"/>
                    <a:pt x="5871" y="2970"/>
                  </a:cubicBezTo>
                  <a:cubicBezTo>
                    <a:pt x="5877" y="3012"/>
                    <a:pt x="5888" y="3053"/>
                    <a:pt x="5903" y="3092"/>
                  </a:cubicBezTo>
                  <a:lnTo>
                    <a:pt x="5854" y="3092"/>
                  </a:lnTo>
                  <a:cubicBezTo>
                    <a:pt x="5619" y="3092"/>
                    <a:pt x="5427" y="3284"/>
                    <a:pt x="5427" y="3520"/>
                  </a:cubicBezTo>
                  <a:lnTo>
                    <a:pt x="5427" y="4695"/>
                  </a:lnTo>
                  <a:cubicBezTo>
                    <a:pt x="4813" y="5049"/>
                    <a:pt x="4399" y="5712"/>
                    <a:pt x="4399" y="6470"/>
                  </a:cubicBezTo>
                  <a:cubicBezTo>
                    <a:pt x="4399" y="7551"/>
                    <a:pt x="5267" y="8517"/>
                    <a:pt x="6446" y="8517"/>
                  </a:cubicBezTo>
                  <a:cubicBezTo>
                    <a:pt x="7575" y="8517"/>
                    <a:pt x="8494" y="7599"/>
                    <a:pt x="8494" y="6470"/>
                  </a:cubicBezTo>
                  <a:cubicBezTo>
                    <a:pt x="8494" y="5712"/>
                    <a:pt x="8080" y="5049"/>
                    <a:pt x="7466" y="4695"/>
                  </a:cubicBezTo>
                  <a:close/>
                  <a:moveTo>
                    <a:pt x="2047" y="3846"/>
                  </a:moveTo>
                  <a:cubicBezTo>
                    <a:pt x="1201" y="3846"/>
                    <a:pt x="490" y="3258"/>
                    <a:pt x="299" y="2470"/>
                  </a:cubicBezTo>
                  <a:cubicBezTo>
                    <a:pt x="482" y="2559"/>
                    <a:pt x="704" y="2537"/>
                    <a:pt x="867" y="2405"/>
                  </a:cubicBezTo>
                  <a:cubicBezTo>
                    <a:pt x="1020" y="2911"/>
                    <a:pt x="1491" y="3280"/>
                    <a:pt x="2047" y="3280"/>
                  </a:cubicBezTo>
                  <a:cubicBezTo>
                    <a:pt x="2727" y="3280"/>
                    <a:pt x="3280" y="2727"/>
                    <a:pt x="3280" y="2048"/>
                  </a:cubicBezTo>
                  <a:cubicBezTo>
                    <a:pt x="3280" y="1368"/>
                    <a:pt x="2727" y="815"/>
                    <a:pt x="2047" y="815"/>
                  </a:cubicBezTo>
                  <a:cubicBezTo>
                    <a:pt x="1395" y="815"/>
                    <a:pt x="859" y="1324"/>
                    <a:pt x="817" y="1966"/>
                  </a:cubicBezTo>
                  <a:cubicBezTo>
                    <a:pt x="815" y="1974"/>
                    <a:pt x="814" y="1983"/>
                    <a:pt x="814" y="1992"/>
                  </a:cubicBezTo>
                  <a:cubicBezTo>
                    <a:pt x="814" y="2147"/>
                    <a:pt x="688" y="2274"/>
                    <a:pt x="532" y="2274"/>
                  </a:cubicBezTo>
                  <a:cubicBezTo>
                    <a:pt x="381" y="2274"/>
                    <a:pt x="258" y="2156"/>
                    <a:pt x="250" y="2008"/>
                  </a:cubicBezTo>
                  <a:cubicBezTo>
                    <a:pt x="271" y="1035"/>
                    <a:pt x="1069" y="250"/>
                    <a:pt x="2047" y="250"/>
                  </a:cubicBezTo>
                  <a:cubicBezTo>
                    <a:pt x="3390" y="250"/>
                    <a:pt x="4273" y="1683"/>
                    <a:pt x="3638" y="2885"/>
                  </a:cubicBezTo>
                  <a:cubicBezTo>
                    <a:pt x="3330" y="3467"/>
                    <a:pt x="2723" y="3846"/>
                    <a:pt x="2047" y="3846"/>
                  </a:cubicBezTo>
                  <a:close/>
                  <a:moveTo>
                    <a:pt x="2047" y="1065"/>
                  </a:moveTo>
                  <a:cubicBezTo>
                    <a:pt x="2589" y="1065"/>
                    <a:pt x="3030" y="1506"/>
                    <a:pt x="3030" y="2048"/>
                  </a:cubicBezTo>
                  <a:cubicBezTo>
                    <a:pt x="3030" y="2590"/>
                    <a:pt x="2589" y="3031"/>
                    <a:pt x="2047" y="3031"/>
                  </a:cubicBezTo>
                  <a:cubicBezTo>
                    <a:pt x="1505" y="3031"/>
                    <a:pt x="1064" y="2590"/>
                    <a:pt x="1064" y="2048"/>
                  </a:cubicBezTo>
                  <a:cubicBezTo>
                    <a:pt x="1064" y="1506"/>
                    <a:pt x="1505" y="1065"/>
                    <a:pt x="2047" y="1065"/>
                  </a:cubicBezTo>
                  <a:close/>
                  <a:moveTo>
                    <a:pt x="5815" y="2602"/>
                  </a:moveTo>
                  <a:cubicBezTo>
                    <a:pt x="5892" y="2577"/>
                    <a:pt x="5962" y="2536"/>
                    <a:pt x="6021" y="2484"/>
                  </a:cubicBezTo>
                  <a:cubicBezTo>
                    <a:pt x="5966" y="2543"/>
                    <a:pt x="5923" y="2613"/>
                    <a:pt x="5896" y="2691"/>
                  </a:cubicBezTo>
                  <a:cubicBezTo>
                    <a:pt x="5865" y="2665"/>
                    <a:pt x="5838" y="2635"/>
                    <a:pt x="5815" y="2602"/>
                  </a:cubicBezTo>
                  <a:close/>
                  <a:moveTo>
                    <a:pt x="5964" y="1996"/>
                  </a:moveTo>
                  <a:cubicBezTo>
                    <a:pt x="5990" y="2157"/>
                    <a:pt x="5895" y="2311"/>
                    <a:pt x="5743" y="2363"/>
                  </a:cubicBezTo>
                  <a:cubicBezTo>
                    <a:pt x="5745" y="2204"/>
                    <a:pt x="5834" y="2066"/>
                    <a:pt x="5964" y="1996"/>
                  </a:cubicBezTo>
                  <a:close/>
                  <a:moveTo>
                    <a:pt x="6583" y="2315"/>
                  </a:moveTo>
                  <a:cubicBezTo>
                    <a:pt x="6400" y="2271"/>
                    <a:pt x="6205" y="2318"/>
                    <a:pt x="6061" y="2446"/>
                  </a:cubicBezTo>
                  <a:cubicBezTo>
                    <a:pt x="6188" y="2310"/>
                    <a:pt x="6241" y="2125"/>
                    <a:pt x="6209" y="1947"/>
                  </a:cubicBezTo>
                  <a:cubicBezTo>
                    <a:pt x="6404" y="1968"/>
                    <a:pt x="6560" y="2122"/>
                    <a:pt x="6583" y="2315"/>
                  </a:cubicBezTo>
                  <a:close/>
                  <a:moveTo>
                    <a:pt x="6538" y="2562"/>
                  </a:moveTo>
                  <a:cubicBezTo>
                    <a:pt x="6461" y="2709"/>
                    <a:pt x="6301" y="2802"/>
                    <a:pt x="6128" y="2786"/>
                  </a:cubicBezTo>
                  <a:cubicBezTo>
                    <a:pt x="6179" y="2614"/>
                    <a:pt x="6361" y="2511"/>
                    <a:pt x="6538" y="2562"/>
                  </a:cubicBezTo>
                  <a:close/>
                  <a:moveTo>
                    <a:pt x="5425" y="1790"/>
                  </a:moveTo>
                  <a:cubicBezTo>
                    <a:pt x="5543" y="1693"/>
                    <a:pt x="5713" y="1690"/>
                    <a:pt x="5835" y="1782"/>
                  </a:cubicBezTo>
                  <a:cubicBezTo>
                    <a:pt x="5636" y="1894"/>
                    <a:pt x="5500" y="2106"/>
                    <a:pt x="5494" y="2349"/>
                  </a:cubicBezTo>
                  <a:cubicBezTo>
                    <a:pt x="5469" y="2338"/>
                    <a:pt x="5446" y="2323"/>
                    <a:pt x="5425" y="2305"/>
                  </a:cubicBezTo>
                  <a:lnTo>
                    <a:pt x="5425" y="1790"/>
                  </a:lnTo>
                  <a:close/>
                  <a:moveTo>
                    <a:pt x="6152" y="3037"/>
                  </a:moveTo>
                  <a:cubicBezTo>
                    <a:pt x="6398" y="3042"/>
                    <a:pt x="6616" y="2913"/>
                    <a:pt x="6736" y="2718"/>
                  </a:cubicBezTo>
                  <a:cubicBezTo>
                    <a:pt x="6802" y="2835"/>
                    <a:pt x="6793" y="2984"/>
                    <a:pt x="6705" y="3092"/>
                  </a:cubicBezTo>
                  <a:lnTo>
                    <a:pt x="6189" y="3092"/>
                  </a:lnTo>
                  <a:cubicBezTo>
                    <a:pt x="6174" y="3075"/>
                    <a:pt x="6162" y="3057"/>
                    <a:pt x="6152" y="3037"/>
                  </a:cubicBezTo>
                  <a:close/>
                  <a:moveTo>
                    <a:pt x="5676" y="3520"/>
                  </a:moveTo>
                  <a:cubicBezTo>
                    <a:pt x="5676" y="3422"/>
                    <a:pt x="5756" y="3342"/>
                    <a:pt x="5855" y="3342"/>
                  </a:cubicBezTo>
                  <a:cubicBezTo>
                    <a:pt x="6412" y="3343"/>
                    <a:pt x="6788" y="3342"/>
                    <a:pt x="7039" y="3342"/>
                  </a:cubicBezTo>
                  <a:cubicBezTo>
                    <a:pt x="7137" y="3342"/>
                    <a:pt x="7217" y="3422"/>
                    <a:pt x="7217" y="3520"/>
                  </a:cubicBezTo>
                  <a:lnTo>
                    <a:pt x="7217" y="4573"/>
                  </a:lnTo>
                  <a:cubicBezTo>
                    <a:pt x="6741" y="4379"/>
                    <a:pt x="6184" y="4366"/>
                    <a:pt x="5676" y="4573"/>
                  </a:cubicBezTo>
                  <a:lnTo>
                    <a:pt x="5676" y="3520"/>
                  </a:lnTo>
                  <a:close/>
                  <a:moveTo>
                    <a:pt x="6869" y="8217"/>
                  </a:moveTo>
                  <a:cubicBezTo>
                    <a:pt x="6957" y="8037"/>
                    <a:pt x="6937" y="7814"/>
                    <a:pt x="6803" y="7649"/>
                  </a:cubicBezTo>
                  <a:cubicBezTo>
                    <a:pt x="7195" y="7529"/>
                    <a:pt x="7514" y="7217"/>
                    <a:pt x="7631" y="6810"/>
                  </a:cubicBezTo>
                  <a:cubicBezTo>
                    <a:pt x="7650" y="6744"/>
                    <a:pt x="7612" y="6675"/>
                    <a:pt x="7546" y="6656"/>
                  </a:cubicBezTo>
                  <a:cubicBezTo>
                    <a:pt x="7479" y="6637"/>
                    <a:pt x="7410" y="6675"/>
                    <a:pt x="7391" y="6741"/>
                  </a:cubicBezTo>
                  <a:cubicBezTo>
                    <a:pt x="7270" y="7160"/>
                    <a:pt x="6882" y="7453"/>
                    <a:pt x="6446" y="7453"/>
                  </a:cubicBezTo>
                  <a:cubicBezTo>
                    <a:pt x="5904" y="7453"/>
                    <a:pt x="5463" y="7012"/>
                    <a:pt x="5463" y="6470"/>
                  </a:cubicBezTo>
                  <a:cubicBezTo>
                    <a:pt x="5463" y="5928"/>
                    <a:pt x="5904" y="5487"/>
                    <a:pt x="6446" y="5487"/>
                  </a:cubicBezTo>
                  <a:cubicBezTo>
                    <a:pt x="6931" y="5487"/>
                    <a:pt x="7350" y="5848"/>
                    <a:pt x="7419" y="6328"/>
                  </a:cubicBezTo>
                  <a:cubicBezTo>
                    <a:pt x="7429" y="6396"/>
                    <a:pt x="7492" y="6443"/>
                    <a:pt x="7561" y="6433"/>
                  </a:cubicBezTo>
                  <a:cubicBezTo>
                    <a:pt x="7629" y="6423"/>
                    <a:pt x="7676" y="6360"/>
                    <a:pt x="7666" y="6292"/>
                  </a:cubicBezTo>
                  <a:cubicBezTo>
                    <a:pt x="7579" y="5690"/>
                    <a:pt x="7055" y="5237"/>
                    <a:pt x="6446" y="5237"/>
                  </a:cubicBezTo>
                  <a:cubicBezTo>
                    <a:pt x="5767" y="5237"/>
                    <a:pt x="5214" y="5790"/>
                    <a:pt x="5214" y="6470"/>
                  </a:cubicBezTo>
                  <a:cubicBezTo>
                    <a:pt x="5214" y="7122"/>
                    <a:pt x="5723" y="7657"/>
                    <a:pt x="6364" y="7700"/>
                  </a:cubicBezTo>
                  <a:cubicBezTo>
                    <a:pt x="6373" y="7701"/>
                    <a:pt x="6381" y="7702"/>
                    <a:pt x="6390" y="7702"/>
                  </a:cubicBezTo>
                  <a:cubicBezTo>
                    <a:pt x="6546" y="7702"/>
                    <a:pt x="6673" y="7829"/>
                    <a:pt x="6673" y="7985"/>
                  </a:cubicBezTo>
                  <a:cubicBezTo>
                    <a:pt x="6673" y="8135"/>
                    <a:pt x="6555" y="8259"/>
                    <a:pt x="6406" y="8267"/>
                  </a:cubicBezTo>
                  <a:cubicBezTo>
                    <a:pt x="5433" y="8246"/>
                    <a:pt x="4649" y="7447"/>
                    <a:pt x="4649" y="6470"/>
                  </a:cubicBezTo>
                  <a:cubicBezTo>
                    <a:pt x="4649" y="5792"/>
                    <a:pt x="5027" y="5187"/>
                    <a:pt x="5610" y="4879"/>
                  </a:cubicBezTo>
                  <a:cubicBezTo>
                    <a:pt x="6811" y="4244"/>
                    <a:pt x="8244" y="5127"/>
                    <a:pt x="8244" y="6470"/>
                  </a:cubicBezTo>
                  <a:cubicBezTo>
                    <a:pt x="8244" y="7315"/>
                    <a:pt x="7657" y="8027"/>
                    <a:pt x="6869" y="8217"/>
                  </a:cubicBezTo>
                  <a:close/>
                  <a:moveTo>
                    <a:pt x="6869" y="8217"/>
                  </a:move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pic>
        <p:nvPicPr>
          <p:cNvPr id="151" name="Image 1" descr="preencoded.png">
            <a:extLst>
              <a:ext uri="{FF2B5EF4-FFF2-40B4-BE49-F238E27FC236}">
                <a16:creationId xmlns:a16="http://schemas.microsoft.com/office/drawing/2014/main" id="{DB0645A5-AB9E-4835-89DB-9DFB5D6D2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16295">
            <a:off x="11750667" y="1082911"/>
            <a:ext cx="775789" cy="7757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593294"/>
            <a:ext cx="7556421" cy="148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Huquqiy xulq-atvor va atrof-muhit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6280190" y="3677126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6440091" y="3753564"/>
            <a:ext cx="190381" cy="357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8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7017306" y="3677126"/>
            <a:ext cx="2927747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Chiqindilarni saralash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7017306" y="4185285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Maishiy chiqindilarni to'g'ri saralash va utilizatsiya qilish.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10171867" y="3677126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9" name="Text 6"/>
          <p:cNvSpPr/>
          <p:nvPr/>
        </p:nvSpPr>
        <p:spPr>
          <a:xfrm>
            <a:off x="10331768" y="3753564"/>
            <a:ext cx="190381" cy="357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8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10908983" y="3677126"/>
            <a:ext cx="2927747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Tabiiy resurslardan oqilona foydalanish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10908983" y="4557355"/>
            <a:ext cx="29277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Suv va energiyani tejash, tabiatni asrash.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6280190" y="5765125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13" name="Text 10"/>
          <p:cNvSpPr/>
          <p:nvPr/>
        </p:nvSpPr>
        <p:spPr>
          <a:xfrm>
            <a:off x="6440091" y="5841563"/>
            <a:ext cx="190381" cy="357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8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</a:t>
            </a:r>
            <a:endParaRPr lang="en-US" sz="2800" dirty="0"/>
          </a:p>
        </p:txBody>
      </p:sp>
      <p:sp>
        <p:nvSpPr>
          <p:cNvPr id="14" name="Text 11"/>
          <p:cNvSpPr/>
          <p:nvPr/>
        </p:nvSpPr>
        <p:spPr>
          <a:xfrm>
            <a:off x="7017306" y="5765125"/>
            <a:ext cx="4109085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Atrof-muhitni ifloslantirmaslik</a:t>
            </a:r>
            <a:endParaRPr lang="en-US" sz="2300" dirty="0"/>
          </a:p>
        </p:txBody>
      </p:sp>
      <p:sp>
        <p:nvSpPr>
          <p:cNvPr id="15" name="Text 12"/>
          <p:cNvSpPr/>
          <p:nvPr/>
        </p:nvSpPr>
        <p:spPr>
          <a:xfrm>
            <a:off x="7017306" y="6273284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Havoni, suvni va tuproqni ifloslantirishdan saqlash.</a:t>
            </a:r>
            <a:endParaRPr lang="en-US" sz="17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62420" y="781499"/>
            <a:ext cx="7806452" cy="6554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en-US" sz="41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Huquqiy xulq-atvor va madaniyat</a:t>
            </a:r>
            <a:endParaRPr lang="en-US" sz="41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135" y="2634597"/>
            <a:ext cx="4299109" cy="2396966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5646" y="1893213"/>
            <a:ext cx="4299109" cy="2396966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2157" y="2916317"/>
            <a:ext cx="4299109" cy="2396966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982984" y="6215990"/>
            <a:ext cx="13232130" cy="109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8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Madaniy tadbirlarda ishtirok etish, san'at asarlarini hurmat </a:t>
            </a:r>
            <a:r>
              <a:rPr lang="en-US" sz="280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qilish</a:t>
            </a:r>
            <a:r>
              <a:rPr lang="en-US" sz="28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endParaRPr lang="uz-Cyrl-UZ" sz="2800" dirty="0">
              <a:solidFill>
                <a:srgbClr val="383838"/>
              </a:solidFill>
              <a:latin typeface="DM Sans" pitchFamily="34" charset="0"/>
              <a:ea typeface="DM Sans" pitchFamily="34" charset="-122"/>
              <a:cs typeface="DM Sans" pitchFamily="34" charset="-120"/>
            </a:endParaRPr>
          </a:p>
          <a:p>
            <a:pPr marL="0" indent="0">
              <a:lnSpc>
                <a:spcPts val="2500"/>
              </a:lnSpc>
              <a:buNone/>
            </a:pPr>
            <a:r>
              <a:rPr lang="en-US" sz="2800" dirty="0" err="1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va</a:t>
            </a:r>
            <a:r>
              <a:rPr lang="en-US" sz="280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mualliflik huquqlarini himoya qilish huquqiy xulq-atvorning muhim qismidir.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100076" y="779550"/>
            <a:ext cx="9085064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Huquqiy xulq-atvorning oqibatlari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1795833" y="2213069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Ijobiy oqibatlar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568118" y="3360858"/>
            <a:ext cx="4399350" cy="515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Jamiyatda hurmat qozonish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84870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Qonuniy himoyaga ega bo'lish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1221742" y="637431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Ijtimoiy barqarorlikka hissa qo'shish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857529" y="2389191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Salbiy oqibatlar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9286744" y="3393373"/>
            <a:ext cx="3343151" cy="6601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Jazo olish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9688029" y="475606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Jamiyatdan chetlatilish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9286744" y="6319795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Ijtimoiy muammolarni keltirib chiqarish</a:t>
            </a:r>
            <a:endParaRPr lang="en-US" sz="1750" dirty="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26CDF565-2255-AFF3-1951-DA32C75F03F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916144" y="2607846"/>
            <a:ext cx="4593819" cy="4093904"/>
            <a:chOff x="-2034" y="-1377"/>
            <a:chExt cx="3108" cy="2770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9C727962-3B4F-7435-2657-5D7A9B57A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" y="-1052"/>
              <a:ext cx="169" cy="83"/>
            </a:xfrm>
            <a:custGeom>
              <a:avLst/>
              <a:gdLst>
                <a:gd name="T0" fmla="*/ 0 w 169"/>
                <a:gd name="T1" fmla="*/ 17 h 83"/>
                <a:gd name="T2" fmla="*/ 39 w 169"/>
                <a:gd name="T3" fmla="*/ 0 h 83"/>
                <a:gd name="T4" fmla="*/ 140 w 169"/>
                <a:gd name="T5" fmla="*/ 0 h 83"/>
                <a:gd name="T6" fmla="*/ 169 w 169"/>
                <a:gd name="T7" fmla="*/ 21 h 83"/>
                <a:gd name="T8" fmla="*/ 163 w 169"/>
                <a:gd name="T9" fmla="*/ 57 h 83"/>
                <a:gd name="T10" fmla="*/ 82 w 169"/>
                <a:gd name="T11" fmla="*/ 83 h 83"/>
                <a:gd name="T12" fmla="*/ 5 w 169"/>
                <a:gd name="T13" fmla="*/ 72 h 83"/>
                <a:gd name="T14" fmla="*/ 0 w 169"/>
                <a:gd name="T15" fmla="*/ 17 h 8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9"/>
                <a:gd name="T25" fmla="*/ 0 h 83"/>
                <a:gd name="T26" fmla="*/ 169 w 169"/>
                <a:gd name="T27" fmla="*/ 83 h 8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9" h="83">
                  <a:moveTo>
                    <a:pt x="0" y="17"/>
                  </a:moveTo>
                  <a:lnTo>
                    <a:pt x="39" y="0"/>
                  </a:lnTo>
                  <a:lnTo>
                    <a:pt x="140" y="0"/>
                  </a:lnTo>
                  <a:lnTo>
                    <a:pt x="169" y="21"/>
                  </a:lnTo>
                  <a:lnTo>
                    <a:pt x="163" y="57"/>
                  </a:lnTo>
                  <a:lnTo>
                    <a:pt x="82" y="83"/>
                  </a:lnTo>
                  <a:lnTo>
                    <a:pt x="5" y="72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CA1D6597-AA02-585F-CC73-B978CC5AED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" y="-1052"/>
              <a:ext cx="169" cy="83"/>
            </a:xfrm>
            <a:custGeom>
              <a:avLst/>
              <a:gdLst>
                <a:gd name="T0" fmla="*/ 0 w 169"/>
                <a:gd name="T1" fmla="*/ 17 h 83"/>
                <a:gd name="T2" fmla="*/ 39 w 169"/>
                <a:gd name="T3" fmla="*/ 0 h 83"/>
                <a:gd name="T4" fmla="*/ 140 w 169"/>
                <a:gd name="T5" fmla="*/ 0 h 83"/>
                <a:gd name="T6" fmla="*/ 169 w 169"/>
                <a:gd name="T7" fmla="*/ 21 h 83"/>
                <a:gd name="T8" fmla="*/ 163 w 169"/>
                <a:gd name="T9" fmla="*/ 57 h 83"/>
                <a:gd name="T10" fmla="*/ 82 w 169"/>
                <a:gd name="T11" fmla="*/ 83 h 83"/>
                <a:gd name="T12" fmla="*/ 5 w 169"/>
                <a:gd name="T13" fmla="*/ 72 h 83"/>
                <a:gd name="T14" fmla="*/ 0 w 169"/>
                <a:gd name="T15" fmla="*/ 17 h 8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9"/>
                <a:gd name="T25" fmla="*/ 0 h 83"/>
                <a:gd name="T26" fmla="*/ 169 w 169"/>
                <a:gd name="T27" fmla="*/ 83 h 8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9" h="83">
                  <a:moveTo>
                    <a:pt x="0" y="17"/>
                  </a:moveTo>
                  <a:lnTo>
                    <a:pt x="39" y="0"/>
                  </a:lnTo>
                  <a:lnTo>
                    <a:pt x="140" y="0"/>
                  </a:lnTo>
                  <a:lnTo>
                    <a:pt x="169" y="21"/>
                  </a:lnTo>
                  <a:lnTo>
                    <a:pt x="163" y="57"/>
                  </a:lnTo>
                  <a:lnTo>
                    <a:pt x="82" y="83"/>
                  </a:lnTo>
                  <a:lnTo>
                    <a:pt x="5" y="72"/>
                  </a:lnTo>
                  <a:lnTo>
                    <a:pt x="0" y="1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BD7D4C07-EDBC-CD8B-C9D9-3FEC993F1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-299" y="1165"/>
              <a:ext cx="1373" cy="228"/>
            </a:xfrm>
            <a:custGeom>
              <a:avLst/>
              <a:gdLst>
                <a:gd name="T0" fmla="*/ 11854 w 914"/>
                <a:gd name="T1" fmla="*/ 0 h 151"/>
                <a:gd name="T2" fmla="*/ 8255 w 914"/>
                <a:gd name="T3" fmla="*/ 109 h 151"/>
                <a:gd name="T4" fmla="*/ 8214 w 914"/>
                <a:gd name="T5" fmla="*/ 417 h 151"/>
                <a:gd name="T6" fmla="*/ 7391 w 914"/>
                <a:gd name="T7" fmla="*/ 165 h 151"/>
                <a:gd name="T8" fmla="*/ 0 w 914"/>
                <a:gd name="T9" fmla="*/ 2061 h 151"/>
                <a:gd name="T10" fmla="*/ 11854 w 914"/>
                <a:gd name="T11" fmla="*/ 4077 h 151"/>
                <a:gd name="T12" fmla="*/ 23705 w 914"/>
                <a:gd name="T13" fmla="*/ 2061 h 151"/>
                <a:gd name="T14" fmla="*/ 17899 w 914"/>
                <a:gd name="T15" fmla="*/ 305 h 151"/>
                <a:gd name="T16" fmla="*/ 16362 w 914"/>
                <a:gd name="T17" fmla="*/ 696 h 151"/>
                <a:gd name="T18" fmla="*/ 16285 w 914"/>
                <a:gd name="T19" fmla="*/ 165 h 151"/>
                <a:gd name="T20" fmla="*/ 11854 w 914"/>
                <a:gd name="T21" fmla="*/ 0 h 15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14"/>
                <a:gd name="T34" fmla="*/ 0 h 151"/>
                <a:gd name="T35" fmla="*/ 914 w 914"/>
                <a:gd name="T36" fmla="*/ 151 h 15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14" h="151">
                  <a:moveTo>
                    <a:pt x="457" y="0"/>
                  </a:moveTo>
                  <a:cubicBezTo>
                    <a:pt x="408" y="0"/>
                    <a:pt x="361" y="2"/>
                    <a:pt x="318" y="4"/>
                  </a:cubicBezTo>
                  <a:cubicBezTo>
                    <a:pt x="317" y="11"/>
                    <a:pt x="317" y="15"/>
                    <a:pt x="317" y="15"/>
                  </a:cubicBezTo>
                  <a:cubicBezTo>
                    <a:pt x="308" y="11"/>
                    <a:pt x="297" y="8"/>
                    <a:pt x="285" y="6"/>
                  </a:cubicBezTo>
                  <a:cubicBezTo>
                    <a:pt x="118" y="17"/>
                    <a:pt x="0" y="44"/>
                    <a:pt x="0" y="76"/>
                  </a:cubicBezTo>
                  <a:cubicBezTo>
                    <a:pt x="0" y="117"/>
                    <a:pt x="204" y="151"/>
                    <a:pt x="457" y="151"/>
                  </a:cubicBezTo>
                  <a:cubicBezTo>
                    <a:pt x="709" y="151"/>
                    <a:pt x="914" y="117"/>
                    <a:pt x="914" y="76"/>
                  </a:cubicBezTo>
                  <a:cubicBezTo>
                    <a:pt x="914" y="48"/>
                    <a:pt x="824" y="24"/>
                    <a:pt x="690" y="11"/>
                  </a:cubicBezTo>
                  <a:cubicBezTo>
                    <a:pt x="659" y="17"/>
                    <a:pt x="631" y="26"/>
                    <a:pt x="631" y="26"/>
                  </a:cubicBezTo>
                  <a:cubicBezTo>
                    <a:pt x="628" y="6"/>
                    <a:pt x="628" y="6"/>
                    <a:pt x="628" y="6"/>
                  </a:cubicBezTo>
                  <a:cubicBezTo>
                    <a:pt x="575" y="2"/>
                    <a:pt x="517" y="0"/>
                    <a:pt x="457" y="0"/>
                  </a:cubicBezTo>
                </a:path>
              </a:pathLst>
            </a:custGeom>
            <a:solidFill>
              <a:srgbClr val="F994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E5167781-11FE-729E-E199-0029979DEF3C}"/>
                </a:ext>
              </a:extLst>
            </p:cNvPr>
            <p:cNvSpPr>
              <a:spLocks/>
            </p:cNvSpPr>
            <p:nvPr/>
          </p:nvSpPr>
          <p:spPr bwMode="auto">
            <a:xfrm>
              <a:off x="-1811" y="-1147"/>
              <a:ext cx="2206" cy="1234"/>
            </a:xfrm>
            <a:custGeom>
              <a:avLst/>
              <a:gdLst>
                <a:gd name="T0" fmla="*/ 0 w 1468"/>
                <a:gd name="T1" fmla="*/ 5272 h 820"/>
                <a:gd name="T2" fmla="*/ 506 w 1468"/>
                <a:gd name="T3" fmla="*/ 6927 h 820"/>
                <a:gd name="T4" fmla="*/ 2748 w 1468"/>
                <a:gd name="T5" fmla="*/ 10673 h 820"/>
                <a:gd name="T6" fmla="*/ 16796 w 1468"/>
                <a:gd name="T7" fmla="*/ 16498 h 820"/>
                <a:gd name="T8" fmla="*/ 20542 w 1468"/>
                <a:gd name="T9" fmla="*/ 16546 h 820"/>
                <a:gd name="T10" fmla="*/ 24619 w 1468"/>
                <a:gd name="T11" fmla="*/ 17624 h 820"/>
                <a:gd name="T12" fmla="*/ 27580 w 1468"/>
                <a:gd name="T13" fmla="*/ 20468 h 820"/>
                <a:gd name="T14" fmla="*/ 34636 w 1468"/>
                <a:gd name="T15" fmla="*/ 19463 h 820"/>
                <a:gd name="T16" fmla="*/ 36354 w 1468"/>
                <a:gd name="T17" fmla="*/ 2522 h 820"/>
                <a:gd name="T18" fmla="*/ 30576 w 1468"/>
                <a:gd name="T19" fmla="*/ 1359 h 820"/>
                <a:gd name="T20" fmla="*/ 17684 w 1468"/>
                <a:gd name="T21" fmla="*/ 6447 h 820"/>
                <a:gd name="T22" fmla="*/ 6360 w 1468"/>
                <a:gd name="T23" fmla="*/ 7263 h 820"/>
                <a:gd name="T24" fmla="*/ 0 w 1468"/>
                <a:gd name="T25" fmla="*/ 5272 h 8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68"/>
                <a:gd name="T40" fmla="*/ 0 h 820"/>
                <a:gd name="T41" fmla="*/ 1468 w 1468"/>
                <a:gd name="T42" fmla="*/ 820 h 82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68" h="820">
                  <a:moveTo>
                    <a:pt x="0" y="201"/>
                  </a:moveTo>
                  <a:cubicBezTo>
                    <a:pt x="4" y="203"/>
                    <a:pt x="17" y="258"/>
                    <a:pt x="19" y="264"/>
                  </a:cubicBezTo>
                  <a:cubicBezTo>
                    <a:pt x="40" y="315"/>
                    <a:pt x="70" y="364"/>
                    <a:pt x="106" y="406"/>
                  </a:cubicBezTo>
                  <a:cubicBezTo>
                    <a:pt x="235" y="559"/>
                    <a:pt x="450" y="637"/>
                    <a:pt x="646" y="627"/>
                  </a:cubicBezTo>
                  <a:cubicBezTo>
                    <a:pt x="694" y="625"/>
                    <a:pt x="742" y="624"/>
                    <a:pt x="790" y="629"/>
                  </a:cubicBezTo>
                  <a:cubicBezTo>
                    <a:pt x="843" y="634"/>
                    <a:pt x="899" y="645"/>
                    <a:pt x="947" y="670"/>
                  </a:cubicBezTo>
                  <a:cubicBezTo>
                    <a:pt x="999" y="697"/>
                    <a:pt x="1012" y="756"/>
                    <a:pt x="1061" y="778"/>
                  </a:cubicBezTo>
                  <a:cubicBezTo>
                    <a:pt x="1153" y="820"/>
                    <a:pt x="1258" y="812"/>
                    <a:pt x="1332" y="740"/>
                  </a:cubicBezTo>
                  <a:cubicBezTo>
                    <a:pt x="1468" y="608"/>
                    <a:pt x="1398" y="96"/>
                    <a:pt x="1398" y="96"/>
                  </a:cubicBezTo>
                  <a:cubicBezTo>
                    <a:pt x="1398" y="96"/>
                    <a:pt x="1305" y="0"/>
                    <a:pt x="1176" y="52"/>
                  </a:cubicBezTo>
                  <a:cubicBezTo>
                    <a:pt x="1048" y="104"/>
                    <a:pt x="680" y="245"/>
                    <a:pt x="680" y="245"/>
                  </a:cubicBezTo>
                  <a:cubicBezTo>
                    <a:pt x="244" y="276"/>
                    <a:pt x="244" y="276"/>
                    <a:pt x="244" y="276"/>
                  </a:cubicBezTo>
                  <a:cubicBezTo>
                    <a:pt x="0" y="201"/>
                    <a:pt x="0" y="201"/>
                    <a:pt x="0" y="201"/>
                  </a:cubicBezTo>
                </a:path>
              </a:pathLst>
            </a:custGeom>
            <a:solidFill>
              <a:srgbClr val="D30C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2B61FECC-1C08-B77C-362F-6C91EC863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-93" y="1101"/>
              <a:ext cx="263" cy="227"/>
            </a:xfrm>
            <a:custGeom>
              <a:avLst/>
              <a:gdLst>
                <a:gd name="T0" fmla="*/ 1330 w 175"/>
                <a:gd name="T1" fmla="*/ 782 h 151"/>
                <a:gd name="T2" fmla="*/ 933 w 175"/>
                <a:gd name="T3" fmla="*/ 1613 h 151"/>
                <a:gd name="T4" fmla="*/ 271 w 175"/>
                <a:gd name="T5" fmla="*/ 2527 h 151"/>
                <a:gd name="T6" fmla="*/ 271 w 175"/>
                <a:gd name="T7" fmla="*/ 3489 h 151"/>
                <a:gd name="T8" fmla="*/ 2938 w 175"/>
                <a:gd name="T9" fmla="*/ 3489 h 151"/>
                <a:gd name="T10" fmla="*/ 3368 w 175"/>
                <a:gd name="T11" fmla="*/ 2915 h 151"/>
                <a:gd name="T12" fmla="*/ 3922 w 175"/>
                <a:gd name="T13" fmla="*/ 2895 h 151"/>
                <a:gd name="T14" fmla="*/ 4300 w 175"/>
                <a:gd name="T15" fmla="*/ 2483 h 151"/>
                <a:gd name="T16" fmla="*/ 4300 w 175"/>
                <a:gd name="T17" fmla="*/ 782 h 151"/>
                <a:gd name="T18" fmla="*/ 3509 w 175"/>
                <a:gd name="T19" fmla="*/ 0 h 151"/>
                <a:gd name="T20" fmla="*/ 1748 w 175"/>
                <a:gd name="T21" fmla="*/ 0 h 151"/>
                <a:gd name="T22" fmla="*/ 1330 w 175"/>
                <a:gd name="T23" fmla="*/ 782 h 15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75"/>
                <a:gd name="T37" fmla="*/ 0 h 151"/>
                <a:gd name="T38" fmla="*/ 175 w 175"/>
                <a:gd name="T39" fmla="*/ 151 h 15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75" h="151">
                  <a:moveTo>
                    <a:pt x="51" y="30"/>
                  </a:moveTo>
                  <a:cubicBezTo>
                    <a:pt x="36" y="62"/>
                    <a:pt x="36" y="62"/>
                    <a:pt x="36" y="62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10" y="97"/>
                    <a:pt x="0" y="118"/>
                    <a:pt x="10" y="134"/>
                  </a:cubicBezTo>
                  <a:cubicBezTo>
                    <a:pt x="21" y="151"/>
                    <a:pt x="113" y="134"/>
                    <a:pt x="113" y="134"/>
                  </a:cubicBezTo>
                  <a:cubicBezTo>
                    <a:pt x="113" y="134"/>
                    <a:pt x="125" y="128"/>
                    <a:pt x="129" y="112"/>
                  </a:cubicBezTo>
                  <a:cubicBezTo>
                    <a:pt x="136" y="113"/>
                    <a:pt x="151" y="111"/>
                    <a:pt x="151" y="111"/>
                  </a:cubicBezTo>
                  <a:cubicBezTo>
                    <a:pt x="151" y="111"/>
                    <a:pt x="164" y="113"/>
                    <a:pt x="165" y="95"/>
                  </a:cubicBezTo>
                  <a:cubicBezTo>
                    <a:pt x="167" y="78"/>
                    <a:pt x="175" y="46"/>
                    <a:pt x="165" y="30"/>
                  </a:cubicBezTo>
                  <a:cubicBezTo>
                    <a:pt x="156" y="13"/>
                    <a:pt x="135" y="0"/>
                    <a:pt x="135" y="0"/>
                  </a:cubicBezTo>
                  <a:cubicBezTo>
                    <a:pt x="67" y="0"/>
                    <a:pt x="67" y="0"/>
                    <a:pt x="67" y="0"/>
                  </a:cubicBezTo>
                  <a:lnTo>
                    <a:pt x="51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2A17038C-2747-137A-BFAD-C6EF32B6C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" y="1059"/>
              <a:ext cx="227" cy="269"/>
            </a:xfrm>
            <a:custGeom>
              <a:avLst/>
              <a:gdLst>
                <a:gd name="T0" fmla="*/ 244 w 151"/>
                <a:gd name="T1" fmla="*/ 1240 h 179"/>
                <a:gd name="T2" fmla="*/ 244 w 151"/>
                <a:gd name="T3" fmla="*/ 2800 h 179"/>
                <a:gd name="T4" fmla="*/ 579 w 151"/>
                <a:gd name="T5" fmla="*/ 4208 h 179"/>
                <a:gd name="T6" fmla="*/ 3309 w 151"/>
                <a:gd name="T7" fmla="*/ 4208 h 179"/>
                <a:gd name="T8" fmla="*/ 2748 w 151"/>
                <a:gd name="T9" fmla="*/ 2376 h 179"/>
                <a:gd name="T10" fmla="*/ 2344 w 151"/>
                <a:gd name="T11" fmla="*/ 520 h 179"/>
                <a:gd name="T12" fmla="*/ 244 w 151"/>
                <a:gd name="T13" fmla="*/ 1240 h 1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1"/>
                <a:gd name="T22" fmla="*/ 0 h 179"/>
                <a:gd name="T23" fmla="*/ 151 w 151"/>
                <a:gd name="T24" fmla="*/ 179 h 17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1" h="179">
                  <a:moveTo>
                    <a:pt x="9" y="48"/>
                  </a:moveTo>
                  <a:cubicBezTo>
                    <a:pt x="9" y="48"/>
                    <a:pt x="1" y="65"/>
                    <a:pt x="9" y="108"/>
                  </a:cubicBezTo>
                  <a:cubicBezTo>
                    <a:pt x="0" y="154"/>
                    <a:pt x="22" y="162"/>
                    <a:pt x="22" y="162"/>
                  </a:cubicBezTo>
                  <a:cubicBezTo>
                    <a:pt x="22" y="162"/>
                    <a:pt x="90" y="179"/>
                    <a:pt x="127" y="162"/>
                  </a:cubicBezTo>
                  <a:cubicBezTo>
                    <a:pt x="151" y="151"/>
                    <a:pt x="105" y="91"/>
                    <a:pt x="105" y="91"/>
                  </a:cubicBezTo>
                  <a:cubicBezTo>
                    <a:pt x="105" y="91"/>
                    <a:pt x="89" y="61"/>
                    <a:pt x="90" y="20"/>
                  </a:cubicBezTo>
                  <a:cubicBezTo>
                    <a:pt x="27" y="0"/>
                    <a:pt x="9" y="48"/>
                    <a:pt x="9" y="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F9DBAE83-01A7-C916-F214-20449C905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" y="-367"/>
              <a:ext cx="244" cy="216"/>
            </a:xfrm>
            <a:custGeom>
              <a:avLst/>
              <a:gdLst>
                <a:gd name="T0" fmla="*/ 0 w 244"/>
                <a:gd name="T1" fmla="*/ 0 h 216"/>
                <a:gd name="T2" fmla="*/ 8 w 244"/>
                <a:gd name="T3" fmla="*/ 216 h 216"/>
                <a:gd name="T4" fmla="*/ 244 w 244"/>
                <a:gd name="T5" fmla="*/ 216 h 216"/>
                <a:gd name="T6" fmla="*/ 236 w 244"/>
                <a:gd name="T7" fmla="*/ 27 h 216"/>
                <a:gd name="T8" fmla="*/ 0 w 244"/>
                <a:gd name="T9" fmla="*/ 0 h 2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4"/>
                <a:gd name="T16" fmla="*/ 0 h 216"/>
                <a:gd name="T17" fmla="*/ 244 w 244"/>
                <a:gd name="T18" fmla="*/ 216 h 2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4" h="216">
                  <a:moveTo>
                    <a:pt x="0" y="0"/>
                  </a:moveTo>
                  <a:lnTo>
                    <a:pt x="8" y="216"/>
                  </a:lnTo>
                  <a:lnTo>
                    <a:pt x="244" y="216"/>
                  </a:lnTo>
                  <a:lnTo>
                    <a:pt x="236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F06BDB8A-12C1-4FF6-CA9A-737B92E216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" y="-367"/>
              <a:ext cx="244" cy="216"/>
            </a:xfrm>
            <a:custGeom>
              <a:avLst/>
              <a:gdLst>
                <a:gd name="T0" fmla="*/ 0 w 244"/>
                <a:gd name="T1" fmla="*/ 0 h 216"/>
                <a:gd name="T2" fmla="*/ 8 w 244"/>
                <a:gd name="T3" fmla="*/ 216 h 216"/>
                <a:gd name="T4" fmla="*/ 244 w 244"/>
                <a:gd name="T5" fmla="*/ 216 h 216"/>
                <a:gd name="T6" fmla="*/ 236 w 244"/>
                <a:gd name="T7" fmla="*/ 27 h 216"/>
                <a:gd name="T8" fmla="*/ 0 w 244"/>
                <a:gd name="T9" fmla="*/ 0 h 2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4"/>
                <a:gd name="T16" fmla="*/ 0 h 216"/>
                <a:gd name="T17" fmla="*/ 244 w 244"/>
                <a:gd name="T18" fmla="*/ 216 h 2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4" h="216">
                  <a:moveTo>
                    <a:pt x="0" y="0"/>
                  </a:moveTo>
                  <a:lnTo>
                    <a:pt x="8" y="216"/>
                  </a:lnTo>
                  <a:lnTo>
                    <a:pt x="244" y="216"/>
                  </a:lnTo>
                  <a:lnTo>
                    <a:pt x="236" y="2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2F705CEE-92A2-EAD4-790F-F9AB4D246297}"/>
                </a:ext>
              </a:extLst>
            </p:cNvPr>
            <p:cNvSpPr>
              <a:spLocks/>
            </p:cNvSpPr>
            <p:nvPr/>
          </p:nvSpPr>
          <p:spPr bwMode="auto">
            <a:xfrm>
              <a:off x="-44" y="-198"/>
              <a:ext cx="879" cy="1403"/>
            </a:xfrm>
            <a:custGeom>
              <a:avLst/>
              <a:gdLst>
                <a:gd name="T0" fmla="*/ 14217 w 585"/>
                <a:gd name="T1" fmla="*/ 16187 h 932"/>
                <a:gd name="T2" fmla="*/ 13559 w 585"/>
                <a:gd name="T3" fmla="*/ 12824 h 932"/>
                <a:gd name="T4" fmla="*/ 13185 w 585"/>
                <a:gd name="T5" fmla="*/ 10646 h 932"/>
                <a:gd name="T6" fmla="*/ 12728 w 585"/>
                <a:gd name="T7" fmla="*/ 6515 h 932"/>
                <a:gd name="T8" fmla="*/ 12157 w 585"/>
                <a:gd name="T9" fmla="*/ 0 h 932"/>
                <a:gd name="T10" fmla="*/ 3212 w 585"/>
                <a:gd name="T11" fmla="*/ 0 h 932"/>
                <a:gd name="T12" fmla="*/ 1510 w 585"/>
                <a:gd name="T13" fmla="*/ 13035 h 932"/>
                <a:gd name="T14" fmla="*/ 201 w 585"/>
                <a:gd name="T15" fmla="*/ 23371 h 932"/>
                <a:gd name="T16" fmla="*/ 0 w 585"/>
                <a:gd name="T17" fmla="*/ 24063 h 932"/>
                <a:gd name="T18" fmla="*/ 3823 w 585"/>
                <a:gd name="T19" fmla="*/ 24274 h 932"/>
                <a:gd name="T20" fmla="*/ 4511 w 585"/>
                <a:gd name="T21" fmla="*/ 18537 h 932"/>
                <a:gd name="T22" fmla="*/ 7391 w 585"/>
                <a:gd name="T23" fmla="*/ 6515 h 932"/>
                <a:gd name="T24" fmla="*/ 7849 w 585"/>
                <a:gd name="T25" fmla="*/ 6169 h 932"/>
                <a:gd name="T26" fmla="*/ 9842 w 585"/>
                <a:gd name="T27" fmla="*/ 14397 h 932"/>
                <a:gd name="T28" fmla="*/ 11631 w 585"/>
                <a:gd name="T29" fmla="*/ 22577 h 932"/>
                <a:gd name="T30" fmla="*/ 11980 w 585"/>
                <a:gd name="T31" fmla="*/ 24578 h 932"/>
                <a:gd name="T32" fmla="*/ 15203 w 585"/>
                <a:gd name="T33" fmla="*/ 24155 h 932"/>
                <a:gd name="T34" fmla="*/ 14217 w 585"/>
                <a:gd name="T35" fmla="*/ 16187 h 93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85"/>
                <a:gd name="T55" fmla="*/ 0 h 932"/>
                <a:gd name="T56" fmla="*/ 585 w 585"/>
                <a:gd name="T57" fmla="*/ 932 h 93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85" h="932">
                  <a:moveTo>
                    <a:pt x="547" y="614"/>
                  </a:moveTo>
                  <a:cubicBezTo>
                    <a:pt x="547" y="614"/>
                    <a:pt x="533" y="547"/>
                    <a:pt x="522" y="486"/>
                  </a:cubicBezTo>
                  <a:cubicBezTo>
                    <a:pt x="515" y="452"/>
                    <a:pt x="510" y="420"/>
                    <a:pt x="508" y="404"/>
                  </a:cubicBezTo>
                  <a:cubicBezTo>
                    <a:pt x="504" y="358"/>
                    <a:pt x="490" y="247"/>
                    <a:pt x="490" y="247"/>
                  </a:cubicBezTo>
                  <a:cubicBezTo>
                    <a:pt x="490" y="247"/>
                    <a:pt x="494" y="56"/>
                    <a:pt x="468" y="0"/>
                  </a:cubicBezTo>
                  <a:cubicBezTo>
                    <a:pt x="289" y="34"/>
                    <a:pt x="124" y="0"/>
                    <a:pt x="124" y="0"/>
                  </a:cubicBezTo>
                  <a:cubicBezTo>
                    <a:pt x="58" y="494"/>
                    <a:pt x="58" y="494"/>
                    <a:pt x="58" y="494"/>
                  </a:cubicBezTo>
                  <a:cubicBezTo>
                    <a:pt x="58" y="494"/>
                    <a:pt x="9" y="873"/>
                    <a:pt x="7" y="886"/>
                  </a:cubicBezTo>
                  <a:cubicBezTo>
                    <a:pt x="4" y="900"/>
                    <a:pt x="0" y="913"/>
                    <a:pt x="0" y="913"/>
                  </a:cubicBezTo>
                  <a:cubicBezTo>
                    <a:pt x="0" y="913"/>
                    <a:pt x="108" y="900"/>
                    <a:pt x="147" y="921"/>
                  </a:cubicBezTo>
                  <a:cubicBezTo>
                    <a:pt x="146" y="921"/>
                    <a:pt x="161" y="775"/>
                    <a:pt x="174" y="703"/>
                  </a:cubicBezTo>
                  <a:cubicBezTo>
                    <a:pt x="188" y="660"/>
                    <a:pt x="268" y="277"/>
                    <a:pt x="284" y="247"/>
                  </a:cubicBezTo>
                  <a:cubicBezTo>
                    <a:pt x="293" y="240"/>
                    <a:pt x="293" y="240"/>
                    <a:pt x="302" y="234"/>
                  </a:cubicBezTo>
                  <a:cubicBezTo>
                    <a:pt x="315" y="271"/>
                    <a:pt x="360" y="481"/>
                    <a:pt x="379" y="546"/>
                  </a:cubicBezTo>
                  <a:cubicBezTo>
                    <a:pt x="383" y="560"/>
                    <a:pt x="448" y="856"/>
                    <a:pt x="448" y="856"/>
                  </a:cubicBezTo>
                  <a:cubicBezTo>
                    <a:pt x="461" y="932"/>
                    <a:pt x="461" y="932"/>
                    <a:pt x="461" y="932"/>
                  </a:cubicBezTo>
                  <a:cubicBezTo>
                    <a:pt x="461" y="932"/>
                    <a:pt x="543" y="904"/>
                    <a:pt x="585" y="916"/>
                  </a:cubicBezTo>
                  <a:cubicBezTo>
                    <a:pt x="579" y="844"/>
                    <a:pt x="547" y="614"/>
                    <a:pt x="547" y="614"/>
                  </a:cubicBezTo>
                </a:path>
              </a:pathLst>
            </a:custGeom>
            <a:solidFill>
              <a:srgbClr val="4A12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7883E37E-EB67-C155-D744-72EFD7B62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-134" y="-255"/>
              <a:ext cx="261" cy="112"/>
            </a:xfrm>
            <a:custGeom>
              <a:avLst/>
              <a:gdLst>
                <a:gd name="T0" fmla="*/ 4465 w 174"/>
                <a:gd name="T1" fmla="*/ 0 h 74"/>
                <a:gd name="T2" fmla="*/ 4176 w 174"/>
                <a:gd name="T3" fmla="*/ 166 h 74"/>
                <a:gd name="T4" fmla="*/ 3317 w 174"/>
                <a:gd name="T5" fmla="*/ 708 h 74"/>
                <a:gd name="T6" fmla="*/ 2892 w 174"/>
                <a:gd name="T7" fmla="*/ 929 h 74"/>
                <a:gd name="T8" fmla="*/ 2484 w 174"/>
                <a:gd name="T9" fmla="*/ 1128 h 74"/>
                <a:gd name="T10" fmla="*/ 1688 w 174"/>
                <a:gd name="T11" fmla="*/ 1494 h 74"/>
                <a:gd name="T12" fmla="*/ 1326 w 174"/>
                <a:gd name="T13" fmla="*/ 1622 h 74"/>
                <a:gd name="T14" fmla="*/ 1026 w 174"/>
                <a:gd name="T15" fmla="*/ 1730 h 74"/>
                <a:gd name="T16" fmla="*/ 745 w 174"/>
                <a:gd name="T17" fmla="*/ 1842 h 74"/>
                <a:gd name="T18" fmla="*/ 497 w 174"/>
                <a:gd name="T19" fmla="*/ 1890 h 74"/>
                <a:gd name="T20" fmla="*/ 135 w 174"/>
                <a:gd name="T21" fmla="*/ 1993 h 74"/>
                <a:gd name="T22" fmla="*/ 0 w 174"/>
                <a:gd name="T23" fmla="*/ 2042 h 74"/>
                <a:gd name="T24" fmla="*/ 135 w 174"/>
                <a:gd name="T25" fmla="*/ 2042 h 74"/>
                <a:gd name="T26" fmla="*/ 162 w 174"/>
                <a:gd name="T27" fmla="*/ 2042 h 74"/>
                <a:gd name="T28" fmla="*/ 254 w 174"/>
                <a:gd name="T29" fmla="*/ 2042 h 74"/>
                <a:gd name="T30" fmla="*/ 331 w 174"/>
                <a:gd name="T31" fmla="*/ 2042 h 74"/>
                <a:gd name="T32" fmla="*/ 510 w 174"/>
                <a:gd name="T33" fmla="*/ 2042 h 74"/>
                <a:gd name="T34" fmla="*/ 765 w 174"/>
                <a:gd name="T35" fmla="*/ 1993 h 74"/>
                <a:gd name="T36" fmla="*/ 1072 w 174"/>
                <a:gd name="T37" fmla="*/ 1984 h 74"/>
                <a:gd name="T38" fmla="*/ 1793 w 174"/>
                <a:gd name="T39" fmla="*/ 1842 h 74"/>
                <a:gd name="T40" fmla="*/ 2628 w 174"/>
                <a:gd name="T41" fmla="*/ 1594 h 74"/>
                <a:gd name="T42" fmla="*/ 3087 w 174"/>
                <a:gd name="T43" fmla="*/ 1444 h 74"/>
                <a:gd name="T44" fmla="*/ 3569 w 174"/>
                <a:gd name="T45" fmla="*/ 1237 h 74"/>
                <a:gd name="T46" fmla="*/ 4034 w 174"/>
                <a:gd name="T47" fmla="*/ 987 h 74"/>
                <a:gd name="T48" fmla="*/ 4446 w 174"/>
                <a:gd name="T49" fmla="*/ 770 h 74"/>
                <a:gd name="T50" fmla="*/ 4465 w 174"/>
                <a:gd name="T51" fmla="*/ 0 h 7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74"/>
                <a:gd name="T79" fmla="*/ 0 h 74"/>
                <a:gd name="T80" fmla="*/ 174 w 174"/>
                <a:gd name="T81" fmla="*/ 74 h 7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74" h="74">
                  <a:moveTo>
                    <a:pt x="174" y="0"/>
                  </a:moveTo>
                  <a:cubicBezTo>
                    <a:pt x="170" y="2"/>
                    <a:pt x="167" y="4"/>
                    <a:pt x="163" y="6"/>
                  </a:cubicBezTo>
                  <a:cubicBezTo>
                    <a:pt x="152" y="13"/>
                    <a:pt x="141" y="20"/>
                    <a:pt x="129" y="26"/>
                  </a:cubicBezTo>
                  <a:cubicBezTo>
                    <a:pt x="124" y="29"/>
                    <a:pt x="118" y="31"/>
                    <a:pt x="113" y="34"/>
                  </a:cubicBezTo>
                  <a:cubicBezTo>
                    <a:pt x="107" y="37"/>
                    <a:pt x="102" y="39"/>
                    <a:pt x="97" y="41"/>
                  </a:cubicBezTo>
                  <a:cubicBezTo>
                    <a:pt x="86" y="46"/>
                    <a:pt x="76" y="50"/>
                    <a:pt x="66" y="54"/>
                  </a:cubicBezTo>
                  <a:cubicBezTo>
                    <a:pt x="61" y="56"/>
                    <a:pt x="57" y="58"/>
                    <a:pt x="52" y="59"/>
                  </a:cubicBezTo>
                  <a:cubicBezTo>
                    <a:pt x="48" y="61"/>
                    <a:pt x="44" y="62"/>
                    <a:pt x="40" y="63"/>
                  </a:cubicBezTo>
                  <a:cubicBezTo>
                    <a:pt x="36" y="64"/>
                    <a:pt x="32" y="66"/>
                    <a:pt x="29" y="67"/>
                  </a:cubicBezTo>
                  <a:cubicBezTo>
                    <a:pt x="25" y="68"/>
                    <a:pt x="22" y="69"/>
                    <a:pt x="19" y="69"/>
                  </a:cubicBezTo>
                  <a:cubicBezTo>
                    <a:pt x="13" y="71"/>
                    <a:pt x="8" y="72"/>
                    <a:pt x="5" y="73"/>
                  </a:cubicBezTo>
                  <a:cubicBezTo>
                    <a:pt x="2" y="74"/>
                    <a:pt x="0" y="74"/>
                    <a:pt x="0" y="74"/>
                  </a:cubicBezTo>
                  <a:cubicBezTo>
                    <a:pt x="0" y="74"/>
                    <a:pt x="2" y="74"/>
                    <a:pt x="5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7" y="74"/>
                    <a:pt x="8" y="74"/>
                    <a:pt x="10" y="74"/>
                  </a:cubicBezTo>
                  <a:cubicBezTo>
                    <a:pt x="11" y="74"/>
                    <a:pt x="12" y="74"/>
                    <a:pt x="13" y="74"/>
                  </a:cubicBezTo>
                  <a:cubicBezTo>
                    <a:pt x="15" y="74"/>
                    <a:pt x="17" y="74"/>
                    <a:pt x="20" y="74"/>
                  </a:cubicBezTo>
                  <a:cubicBezTo>
                    <a:pt x="23" y="74"/>
                    <a:pt x="26" y="74"/>
                    <a:pt x="30" y="73"/>
                  </a:cubicBezTo>
                  <a:cubicBezTo>
                    <a:pt x="34" y="73"/>
                    <a:pt x="37" y="73"/>
                    <a:pt x="42" y="72"/>
                  </a:cubicBezTo>
                  <a:cubicBezTo>
                    <a:pt x="50" y="71"/>
                    <a:pt x="60" y="70"/>
                    <a:pt x="70" y="67"/>
                  </a:cubicBezTo>
                  <a:cubicBezTo>
                    <a:pt x="80" y="65"/>
                    <a:pt x="91" y="62"/>
                    <a:pt x="103" y="58"/>
                  </a:cubicBezTo>
                  <a:cubicBezTo>
                    <a:pt x="109" y="57"/>
                    <a:pt x="115" y="54"/>
                    <a:pt x="121" y="52"/>
                  </a:cubicBezTo>
                  <a:cubicBezTo>
                    <a:pt x="126" y="50"/>
                    <a:pt x="133" y="47"/>
                    <a:pt x="139" y="45"/>
                  </a:cubicBezTo>
                  <a:cubicBezTo>
                    <a:pt x="145" y="42"/>
                    <a:pt x="151" y="39"/>
                    <a:pt x="157" y="36"/>
                  </a:cubicBezTo>
                  <a:cubicBezTo>
                    <a:pt x="162" y="34"/>
                    <a:pt x="168" y="31"/>
                    <a:pt x="173" y="28"/>
                  </a:cubicBezTo>
                  <a:cubicBezTo>
                    <a:pt x="173" y="19"/>
                    <a:pt x="174" y="10"/>
                    <a:pt x="174" y="0"/>
                  </a:cubicBezTo>
                </a:path>
              </a:pathLst>
            </a:custGeom>
            <a:solidFill>
              <a:srgbClr val="B101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DD3EB157-7CE9-895C-3C4E-B95FC134D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" y="-280"/>
              <a:ext cx="79" cy="61"/>
            </a:xfrm>
            <a:custGeom>
              <a:avLst/>
              <a:gdLst>
                <a:gd name="T0" fmla="*/ 1477 w 52"/>
                <a:gd name="T1" fmla="*/ 0 h 41"/>
                <a:gd name="T2" fmla="*/ 716 w 52"/>
                <a:gd name="T3" fmla="*/ 794 h 41"/>
                <a:gd name="T4" fmla="*/ 62 w 52"/>
                <a:gd name="T5" fmla="*/ 292 h 41"/>
                <a:gd name="T6" fmla="*/ 0 w 52"/>
                <a:gd name="T7" fmla="*/ 491 h 41"/>
                <a:gd name="T8" fmla="*/ 655 w 52"/>
                <a:gd name="T9" fmla="*/ 985 h 41"/>
                <a:gd name="T10" fmla="*/ 1477 w 52"/>
                <a:gd name="T11" fmla="*/ 62 h 41"/>
                <a:gd name="T12" fmla="*/ 1477 w 52"/>
                <a:gd name="T13" fmla="*/ 0 h 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2"/>
                <a:gd name="T22" fmla="*/ 0 h 41"/>
                <a:gd name="T23" fmla="*/ 52 w 52"/>
                <a:gd name="T24" fmla="*/ 41 h 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2" h="41">
                  <a:moveTo>
                    <a:pt x="52" y="0"/>
                  </a:moveTo>
                  <a:cubicBezTo>
                    <a:pt x="25" y="33"/>
                    <a:pt x="25" y="33"/>
                    <a:pt x="25" y="3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2"/>
                    <a:pt x="52" y="1"/>
                    <a:pt x="52" y="0"/>
                  </a:cubicBezTo>
                </a:path>
              </a:pathLst>
            </a:custGeom>
            <a:solidFill>
              <a:srgbClr val="C9CB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1CB03453-E463-4EEE-1A1D-5C670F9E1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" y="-537"/>
              <a:ext cx="101" cy="306"/>
            </a:xfrm>
            <a:custGeom>
              <a:avLst/>
              <a:gdLst>
                <a:gd name="T0" fmla="*/ 0 w 101"/>
                <a:gd name="T1" fmla="*/ 270 h 306"/>
                <a:gd name="T2" fmla="*/ 41 w 101"/>
                <a:gd name="T3" fmla="*/ 306 h 306"/>
                <a:gd name="T4" fmla="*/ 91 w 101"/>
                <a:gd name="T5" fmla="*/ 246 h 306"/>
                <a:gd name="T6" fmla="*/ 101 w 101"/>
                <a:gd name="T7" fmla="*/ 0 h 306"/>
                <a:gd name="T8" fmla="*/ 51 w 101"/>
                <a:gd name="T9" fmla="*/ 6 h 306"/>
                <a:gd name="T10" fmla="*/ 0 w 101"/>
                <a:gd name="T11" fmla="*/ 270 h 3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1"/>
                <a:gd name="T19" fmla="*/ 0 h 306"/>
                <a:gd name="T20" fmla="*/ 101 w 101"/>
                <a:gd name="T21" fmla="*/ 306 h 3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1" h="306">
                  <a:moveTo>
                    <a:pt x="0" y="270"/>
                  </a:moveTo>
                  <a:lnTo>
                    <a:pt x="41" y="306"/>
                  </a:lnTo>
                  <a:lnTo>
                    <a:pt x="91" y="246"/>
                  </a:lnTo>
                  <a:lnTo>
                    <a:pt x="101" y="0"/>
                  </a:lnTo>
                  <a:lnTo>
                    <a:pt x="51" y="6"/>
                  </a:lnTo>
                  <a:lnTo>
                    <a:pt x="0" y="270"/>
                  </a:lnTo>
                  <a:close/>
                </a:path>
              </a:pathLst>
            </a:custGeom>
            <a:solidFill>
              <a:srgbClr val="5715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AD303E7-FE34-2B08-C589-FAD2C00E9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" y="-537"/>
              <a:ext cx="101" cy="306"/>
            </a:xfrm>
            <a:custGeom>
              <a:avLst/>
              <a:gdLst>
                <a:gd name="T0" fmla="*/ 0 w 101"/>
                <a:gd name="T1" fmla="*/ 270 h 306"/>
                <a:gd name="T2" fmla="*/ 41 w 101"/>
                <a:gd name="T3" fmla="*/ 306 h 306"/>
                <a:gd name="T4" fmla="*/ 91 w 101"/>
                <a:gd name="T5" fmla="*/ 246 h 306"/>
                <a:gd name="T6" fmla="*/ 101 w 101"/>
                <a:gd name="T7" fmla="*/ 0 h 306"/>
                <a:gd name="T8" fmla="*/ 51 w 101"/>
                <a:gd name="T9" fmla="*/ 6 h 306"/>
                <a:gd name="T10" fmla="*/ 0 w 101"/>
                <a:gd name="T11" fmla="*/ 270 h 3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1"/>
                <a:gd name="T19" fmla="*/ 0 h 306"/>
                <a:gd name="T20" fmla="*/ 101 w 101"/>
                <a:gd name="T21" fmla="*/ 306 h 30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1" h="306">
                  <a:moveTo>
                    <a:pt x="0" y="270"/>
                  </a:moveTo>
                  <a:lnTo>
                    <a:pt x="41" y="306"/>
                  </a:lnTo>
                  <a:lnTo>
                    <a:pt x="91" y="246"/>
                  </a:lnTo>
                  <a:lnTo>
                    <a:pt x="101" y="0"/>
                  </a:lnTo>
                  <a:lnTo>
                    <a:pt x="51" y="6"/>
                  </a:lnTo>
                  <a:lnTo>
                    <a:pt x="0" y="2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3BB5158A-4B2F-17C7-262B-758932466F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" y="-924"/>
              <a:ext cx="3" cy="0"/>
            </a:xfrm>
            <a:custGeom>
              <a:avLst/>
              <a:gdLst>
                <a:gd name="T0" fmla="*/ 42 w 2"/>
                <a:gd name="T1" fmla="*/ 0 w 2"/>
                <a:gd name="T2" fmla="*/ 42 w 2"/>
                <a:gd name="T3" fmla="*/ 0 60000 65536"/>
                <a:gd name="T4" fmla="*/ 0 60000 65536"/>
                <a:gd name="T5" fmla="*/ 0 60000 65536"/>
                <a:gd name="T6" fmla="*/ 0 w 2"/>
                <a:gd name="T7" fmla="*/ 2 w 2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T6" t="0" r="T7" b="0"/>
              <a:pathLst>
                <a:path w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</a:path>
              </a:pathLst>
            </a:custGeom>
            <a:solidFill>
              <a:srgbClr val="B101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A63F8901-061E-E531-2671-CAF35DAB5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" y="-716"/>
              <a:ext cx="5" cy="57"/>
            </a:xfrm>
            <a:custGeom>
              <a:avLst/>
              <a:gdLst>
                <a:gd name="T0" fmla="*/ 62 w 3"/>
                <a:gd name="T1" fmla="*/ 0 h 38"/>
                <a:gd name="T2" fmla="*/ 172 w 3"/>
                <a:gd name="T3" fmla="*/ 963 h 38"/>
                <a:gd name="T4" fmla="*/ 62 w 3"/>
                <a:gd name="T5" fmla="*/ 0 h 38"/>
                <a:gd name="T6" fmla="*/ 0 60000 65536"/>
                <a:gd name="T7" fmla="*/ 0 60000 65536"/>
                <a:gd name="T8" fmla="*/ 0 60000 65536"/>
                <a:gd name="T9" fmla="*/ 0 w 3"/>
                <a:gd name="T10" fmla="*/ 0 h 38"/>
                <a:gd name="T11" fmla="*/ 3 w 3"/>
                <a:gd name="T12" fmla="*/ 38 h 3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" h="38">
                  <a:moveTo>
                    <a:pt x="1" y="0"/>
                  </a:moveTo>
                  <a:cubicBezTo>
                    <a:pt x="0" y="11"/>
                    <a:pt x="0" y="24"/>
                    <a:pt x="3" y="38"/>
                  </a:cubicBezTo>
                  <a:cubicBezTo>
                    <a:pt x="2" y="24"/>
                    <a:pt x="1" y="11"/>
                    <a:pt x="1" y="0"/>
                  </a:cubicBezTo>
                </a:path>
              </a:pathLst>
            </a:custGeom>
            <a:solidFill>
              <a:srgbClr val="B101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EA044232-9873-02A1-CFB7-4FD097212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" y="-291"/>
              <a:ext cx="24" cy="116"/>
            </a:xfrm>
            <a:custGeom>
              <a:avLst/>
              <a:gdLst>
                <a:gd name="T0" fmla="*/ 109 w 16"/>
                <a:gd name="T1" fmla="*/ 0 h 77"/>
                <a:gd name="T2" fmla="*/ 109 w 16"/>
                <a:gd name="T3" fmla="*/ 41 h 77"/>
                <a:gd name="T4" fmla="*/ 109 w 16"/>
                <a:gd name="T5" fmla="*/ 140 h 77"/>
                <a:gd name="T6" fmla="*/ 0 w 16"/>
                <a:gd name="T7" fmla="*/ 274 h 77"/>
                <a:gd name="T8" fmla="*/ 211 w 16"/>
                <a:gd name="T9" fmla="*/ 2052 h 77"/>
                <a:gd name="T10" fmla="*/ 406 w 16"/>
                <a:gd name="T11" fmla="*/ 2052 h 77"/>
                <a:gd name="T12" fmla="*/ 109 w 16"/>
                <a:gd name="T13" fmla="*/ 0 h 7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77"/>
                <a:gd name="T23" fmla="*/ 16 w 16"/>
                <a:gd name="T24" fmla="*/ 77 h 7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77">
                  <a:moveTo>
                    <a:pt x="5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3" y="32"/>
                    <a:pt x="6" y="55"/>
                    <a:pt x="9" y="77"/>
                  </a:cubicBezTo>
                  <a:cubicBezTo>
                    <a:pt x="12" y="77"/>
                    <a:pt x="14" y="77"/>
                    <a:pt x="16" y="77"/>
                  </a:cubicBezTo>
                  <a:cubicBezTo>
                    <a:pt x="12" y="51"/>
                    <a:pt x="9" y="24"/>
                    <a:pt x="5" y="0"/>
                  </a:cubicBezTo>
                </a:path>
              </a:pathLst>
            </a:custGeom>
            <a:solidFill>
              <a:srgbClr val="C9CB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E364FC11-DE13-DF41-6437-72C520A31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" y="-175"/>
              <a:ext cx="272" cy="211"/>
            </a:xfrm>
            <a:custGeom>
              <a:avLst/>
              <a:gdLst>
                <a:gd name="T0" fmla="*/ 201 w 181"/>
                <a:gd name="T1" fmla="*/ 0 h 140"/>
                <a:gd name="T2" fmla="*/ 0 w 181"/>
                <a:gd name="T3" fmla="*/ 0 h 140"/>
                <a:gd name="T4" fmla="*/ 108 w 181"/>
                <a:gd name="T5" fmla="*/ 690 h 140"/>
                <a:gd name="T6" fmla="*/ 210 w 181"/>
                <a:gd name="T7" fmla="*/ 1150 h 140"/>
                <a:gd name="T8" fmla="*/ 406 w 181"/>
                <a:gd name="T9" fmla="*/ 1595 h 140"/>
                <a:gd name="T10" fmla="*/ 1142 w 181"/>
                <a:gd name="T11" fmla="*/ 2746 h 140"/>
                <a:gd name="T12" fmla="*/ 2241 w 181"/>
                <a:gd name="T13" fmla="*/ 3584 h 140"/>
                <a:gd name="T14" fmla="*/ 2422 w 181"/>
                <a:gd name="T15" fmla="*/ 3671 h 140"/>
                <a:gd name="T16" fmla="*/ 2591 w 181"/>
                <a:gd name="T17" fmla="*/ 3694 h 140"/>
                <a:gd name="T18" fmla="*/ 2749 w 181"/>
                <a:gd name="T19" fmla="*/ 3726 h 140"/>
                <a:gd name="T20" fmla="*/ 3096 w 181"/>
                <a:gd name="T21" fmla="*/ 3694 h 140"/>
                <a:gd name="T22" fmla="*/ 3640 w 181"/>
                <a:gd name="T23" fmla="*/ 3694 h 140"/>
                <a:gd name="T24" fmla="*/ 3640 w 181"/>
                <a:gd name="T25" fmla="*/ 3694 h 140"/>
                <a:gd name="T26" fmla="*/ 3948 w 181"/>
                <a:gd name="T27" fmla="*/ 3694 h 140"/>
                <a:gd name="T28" fmla="*/ 4402 w 181"/>
                <a:gd name="T29" fmla="*/ 3694 h 140"/>
                <a:gd name="T30" fmla="*/ 4713 w 181"/>
                <a:gd name="T31" fmla="*/ 3694 h 140"/>
                <a:gd name="T32" fmla="*/ 4713 w 181"/>
                <a:gd name="T33" fmla="*/ 3512 h 140"/>
                <a:gd name="T34" fmla="*/ 3719 w 181"/>
                <a:gd name="T35" fmla="*/ 3512 h 140"/>
                <a:gd name="T36" fmla="*/ 3045 w 181"/>
                <a:gd name="T37" fmla="*/ 3530 h 140"/>
                <a:gd name="T38" fmla="*/ 2475 w 181"/>
                <a:gd name="T39" fmla="*/ 3462 h 140"/>
                <a:gd name="T40" fmla="*/ 1443 w 181"/>
                <a:gd name="T41" fmla="*/ 2746 h 140"/>
                <a:gd name="T42" fmla="*/ 406 w 181"/>
                <a:gd name="T43" fmla="*/ 1040 h 140"/>
                <a:gd name="T44" fmla="*/ 270 w 181"/>
                <a:gd name="T45" fmla="*/ 561 h 140"/>
                <a:gd name="T46" fmla="*/ 201 w 181"/>
                <a:gd name="T47" fmla="*/ 0 h 14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81"/>
                <a:gd name="T73" fmla="*/ 0 h 140"/>
                <a:gd name="T74" fmla="*/ 181 w 181"/>
                <a:gd name="T75" fmla="*/ 140 h 14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81" h="140">
                  <a:moveTo>
                    <a:pt x="7" y="0"/>
                  </a:moveTo>
                  <a:cubicBezTo>
                    <a:pt x="5" y="0"/>
                    <a:pt x="3" y="0"/>
                    <a:pt x="0" y="0"/>
                  </a:cubicBezTo>
                  <a:cubicBezTo>
                    <a:pt x="2" y="9"/>
                    <a:pt x="3" y="17"/>
                    <a:pt x="4" y="26"/>
                  </a:cubicBezTo>
                  <a:cubicBezTo>
                    <a:pt x="5" y="32"/>
                    <a:pt x="7" y="38"/>
                    <a:pt x="8" y="43"/>
                  </a:cubicBezTo>
                  <a:cubicBezTo>
                    <a:pt x="10" y="49"/>
                    <a:pt x="12" y="55"/>
                    <a:pt x="15" y="60"/>
                  </a:cubicBezTo>
                  <a:cubicBezTo>
                    <a:pt x="22" y="76"/>
                    <a:pt x="32" y="91"/>
                    <a:pt x="44" y="103"/>
                  </a:cubicBezTo>
                  <a:cubicBezTo>
                    <a:pt x="56" y="116"/>
                    <a:pt x="70" y="129"/>
                    <a:pt x="86" y="135"/>
                  </a:cubicBezTo>
                  <a:cubicBezTo>
                    <a:pt x="88" y="136"/>
                    <a:pt x="91" y="137"/>
                    <a:pt x="93" y="138"/>
                  </a:cubicBezTo>
                  <a:cubicBezTo>
                    <a:pt x="95" y="138"/>
                    <a:pt x="98" y="139"/>
                    <a:pt x="100" y="139"/>
                  </a:cubicBezTo>
                  <a:cubicBezTo>
                    <a:pt x="102" y="140"/>
                    <a:pt x="104" y="140"/>
                    <a:pt x="106" y="140"/>
                  </a:cubicBezTo>
                  <a:cubicBezTo>
                    <a:pt x="110" y="140"/>
                    <a:pt x="115" y="139"/>
                    <a:pt x="119" y="139"/>
                  </a:cubicBezTo>
                  <a:cubicBezTo>
                    <a:pt x="126" y="139"/>
                    <a:pt x="133" y="139"/>
                    <a:pt x="140" y="139"/>
                  </a:cubicBezTo>
                  <a:cubicBezTo>
                    <a:pt x="140" y="139"/>
                    <a:pt x="140" y="139"/>
                    <a:pt x="140" y="139"/>
                  </a:cubicBezTo>
                  <a:cubicBezTo>
                    <a:pt x="142" y="139"/>
                    <a:pt x="146" y="139"/>
                    <a:pt x="152" y="139"/>
                  </a:cubicBezTo>
                  <a:cubicBezTo>
                    <a:pt x="157" y="139"/>
                    <a:pt x="164" y="139"/>
                    <a:pt x="169" y="139"/>
                  </a:cubicBezTo>
                  <a:cubicBezTo>
                    <a:pt x="175" y="139"/>
                    <a:pt x="180" y="139"/>
                    <a:pt x="181" y="139"/>
                  </a:cubicBezTo>
                  <a:cubicBezTo>
                    <a:pt x="181" y="136"/>
                    <a:pt x="181" y="134"/>
                    <a:pt x="181" y="132"/>
                  </a:cubicBezTo>
                  <a:cubicBezTo>
                    <a:pt x="168" y="132"/>
                    <a:pt x="155" y="132"/>
                    <a:pt x="143" y="132"/>
                  </a:cubicBezTo>
                  <a:cubicBezTo>
                    <a:pt x="135" y="132"/>
                    <a:pt x="125" y="133"/>
                    <a:pt x="117" y="133"/>
                  </a:cubicBezTo>
                  <a:cubicBezTo>
                    <a:pt x="109" y="133"/>
                    <a:pt x="102" y="133"/>
                    <a:pt x="95" y="130"/>
                  </a:cubicBezTo>
                  <a:cubicBezTo>
                    <a:pt x="81" y="123"/>
                    <a:pt x="67" y="114"/>
                    <a:pt x="55" y="103"/>
                  </a:cubicBezTo>
                  <a:cubicBezTo>
                    <a:pt x="36" y="85"/>
                    <a:pt x="22" y="64"/>
                    <a:pt x="15" y="39"/>
                  </a:cubicBezTo>
                  <a:cubicBezTo>
                    <a:pt x="13" y="33"/>
                    <a:pt x="11" y="27"/>
                    <a:pt x="10" y="21"/>
                  </a:cubicBezTo>
                  <a:cubicBezTo>
                    <a:pt x="9" y="14"/>
                    <a:pt x="8" y="7"/>
                    <a:pt x="7" y="0"/>
                  </a:cubicBezTo>
                </a:path>
              </a:pathLst>
            </a:custGeom>
            <a:solidFill>
              <a:srgbClr val="3F1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F6A4796E-C986-B108-9EEE-3B93AB13B1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4" y="10"/>
              <a:ext cx="1" cy="8"/>
            </a:xfrm>
            <a:custGeom>
              <a:avLst/>
              <a:gdLst>
                <a:gd name="T0" fmla="*/ 0 w 1"/>
                <a:gd name="T1" fmla="*/ 138 h 5"/>
                <a:gd name="T2" fmla="*/ 0 w 1"/>
                <a:gd name="T3" fmla="*/ 221 h 5"/>
                <a:gd name="T4" fmla="*/ 0 w 1"/>
                <a:gd name="T5" fmla="*/ 138 h 5"/>
                <a:gd name="T6" fmla="*/ 1 w 1"/>
                <a:gd name="T7" fmla="*/ 0 h 5"/>
                <a:gd name="T8" fmla="*/ 1 w 1"/>
                <a:gd name="T9" fmla="*/ 0 h 5"/>
                <a:gd name="T10" fmla="*/ 1 w 1"/>
                <a:gd name="T11" fmla="*/ 0 h 5"/>
                <a:gd name="T12" fmla="*/ 1 w 1"/>
                <a:gd name="T13" fmla="*/ 0 h 5"/>
                <a:gd name="T14" fmla="*/ 1 w 1"/>
                <a:gd name="T15" fmla="*/ 0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"/>
                <a:gd name="T25" fmla="*/ 0 h 5"/>
                <a:gd name="T26" fmla="*/ 1 w 1"/>
                <a:gd name="T27" fmla="*/ 5 h 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" h="5">
                  <a:moveTo>
                    <a:pt x="0" y="3"/>
                  </a:moveTo>
                  <a:cubicBezTo>
                    <a:pt x="0" y="4"/>
                    <a:pt x="0" y="4"/>
                    <a:pt x="0" y="5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B101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B0291ECD-C390-6413-A4A0-93AAD5BA2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" y="-253"/>
              <a:ext cx="24" cy="75"/>
            </a:xfrm>
            <a:custGeom>
              <a:avLst/>
              <a:gdLst>
                <a:gd name="T0" fmla="*/ 316 w 16"/>
                <a:gd name="T1" fmla="*/ 0 h 50"/>
                <a:gd name="T2" fmla="*/ 0 w 16"/>
                <a:gd name="T3" fmla="*/ 1287 h 50"/>
                <a:gd name="T4" fmla="*/ 63 w 16"/>
                <a:gd name="T5" fmla="*/ 1287 h 50"/>
                <a:gd name="T6" fmla="*/ 406 w 16"/>
                <a:gd name="T7" fmla="*/ 60 h 50"/>
                <a:gd name="T8" fmla="*/ 316 w 16"/>
                <a:gd name="T9" fmla="*/ 0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50"/>
                <a:gd name="T17" fmla="*/ 16 w 16"/>
                <a:gd name="T18" fmla="*/ 50 h 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50">
                  <a:moveTo>
                    <a:pt x="13" y="0"/>
                  </a:moveTo>
                  <a:cubicBezTo>
                    <a:pt x="0" y="50"/>
                    <a:pt x="0" y="50"/>
                    <a:pt x="0" y="50"/>
                  </a:cubicBezTo>
                  <a:cubicBezTo>
                    <a:pt x="1" y="50"/>
                    <a:pt x="2" y="50"/>
                    <a:pt x="3" y="50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C9CB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0D8DFF4C-1345-602D-1E0E-C69AC8A558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" y="-178"/>
              <a:ext cx="194" cy="199"/>
            </a:xfrm>
            <a:custGeom>
              <a:avLst/>
              <a:gdLst>
                <a:gd name="T0" fmla="*/ 3281 w 129"/>
                <a:gd name="T1" fmla="*/ 0 h 132"/>
                <a:gd name="T2" fmla="*/ 3006 w 129"/>
                <a:gd name="T3" fmla="*/ 986 h 132"/>
                <a:gd name="T4" fmla="*/ 1038 w 129"/>
                <a:gd name="T5" fmla="*/ 3100 h 132"/>
                <a:gd name="T6" fmla="*/ 162 w 129"/>
                <a:gd name="T7" fmla="*/ 3327 h 132"/>
                <a:gd name="T8" fmla="*/ 41 w 129"/>
                <a:gd name="T9" fmla="*/ 3327 h 132"/>
                <a:gd name="T10" fmla="*/ 41 w 129"/>
                <a:gd name="T11" fmla="*/ 3327 h 132"/>
                <a:gd name="T12" fmla="*/ 0 w 129"/>
                <a:gd name="T13" fmla="*/ 3421 h 132"/>
                <a:gd name="T14" fmla="*/ 0 w 129"/>
                <a:gd name="T15" fmla="*/ 3469 h 132"/>
                <a:gd name="T16" fmla="*/ 62 w 129"/>
                <a:gd name="T17" fmla="*/ 3489 h 132"/>
                <a:gd name="T18" fmla="*/ 62 w 129"/>
                <a:gd name="T19" fmla="*/ 3489 h 132"/>
                <a:gd name="T20" fmla="*/ 62 w 129"/>
                <a:gd name="T21" fmla="*/ 3489 h 132"/>
                <a:gd name="T22" fmla="*/ 244 w 129"/>
                <a:gd name="T23" fmla="*/ 3519 h 132"/>
                <a:gd name="T24" fmla="*/ 1128 w 129"/>
                <a:gd name="T25" fmla="*/ 3279 h 132"/>
                <a:gd name="T26" fmla="*/ 3078 w 129"/>
                <a:gd name="T27" fmla="*/ 1088 h 132"/>
                <a:gd name="T28" fmla="*/ 3376 w 129"/>
                <a:gd name="T29" fmla="*/ 0 h 132"/>
                <a:gd name="T30" fmla="*/ 3281 w 129"/>
                <a:gd name="T31" fmla="*/ 0 h 13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29"/>
                <a:gd name="T49" fmla="*/ 0 h 132"/>
                <a:gd name="T50" fmla="*/ 129 w 129"/>
                <a:gd name="T51" fmla="*/ 132 h 13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29" h="132">
                  <a:moveTo>
                    <a:pt x="126" y="0"/>
                  </a:moveTo>
                  <a:cubicBezTo>
                    <a:pt x="115" y="37"/>
                    <a:pt x="115" y="37"/>
                    <a:pt x="115" y="37"/>
                  </a:cubicBezTo>
                  <a:cubicBezTo>
                    <a:pt x="115" y="37"/>
                    <a:pt x="102" y="95"/>
                    <a:pt x="40" y="116"/>
                  </a:cubicBezTo>
                  <a:cubicBezTo>
                    <a:pt x="27" y="124"/>
                    <a:pt x="13" y="125"/>
                    <a:pt x="6" y="125"/>
                  </a:cubicBezTo>
                  <a:cubicBezTo>
                    <a:pt x="3" y="125"/>
                    <a:pt x="2" y="125"/>
                    <a:pt x="1" y="125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1" y="126"/>
                    <a:pt x="0" y="127"/>
                    <a:pt x="0" y="128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1"/>
                    <a:pt x="0" y="131"/>
                    <a:pt x="2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1"/>
                    <a:pt x="5" y="132"/>
                    <a:pt x="9" y="132"/>
                  </a:cubicBezTo>
                  <a:cubicBezTo>
                    <a:pt x="16" y="132"/>
                    <a:pt x="30" y="131"/>
                    <a:pt x="43" y="123"/>
                  </a:cubicBezTo>
                  <a:cubicBezTo>
                    <a:pt x="104" y="101"/>
                    <a:pt x="118" y="42"/>
                    <a:pt x="118" y="41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8" y="0"/>
                    <a:pt x="127" y="0"/>
                    <a:pt x="126" y="0"/>
                  </a:cubicBezTo>
                </a:path>
              </a:pathLst>
            </a:custGeom>
            <a:solidFill>
              <a:srgbClr val="3F1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976CB7B9-5198-54D3-E6DE-539F49B0A3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3" y="-289"/>
              <a:ext cx="90" cy="39"/>
            </a:xfrm>
            <a:custGeom>
              <a:avLst/>
              <a:gdLst>
                <a:gd name="T0" fmla="*/ 93 w 60"/>
                <a:gd name="T1" fmla="*/ 446 h 26"/>
                <a:gd name="T2" fmla="*/ 0 w 60"/>
                <a:gd name="T3" fmla="*/ 620 h 26"/>
                <a:gd name="T4" fmla="*/ 93 w 60"/>
                <a:gd name="T5" fmla="*/ 669 h 26"/>
                <a:gd name="T6" fmla="*/ 140 w 60"/>
                <a:gd name="T7" fmla="*/ 458 h 26"/>
                <a:gd name="T8" fmla="*/ 93 w 60"/>
                <a:gd name="T9" fmla="*/ 446 h 26"/>
                <a:gd name="T10" fmla="*/ 1547 w 60"/>
                <a:gd name="T11" fmla="*/ 0 h 26"/>
                <a:gd name="T12" fmla="*/ 1425 w 60"/>
                <a:gd name="T13" fmla="*/ 162 h 26"/>
                <a:gd name="T14" fmla="*/ 1425 w 60"/>
                <a:gd name="T15" fmla="*/ 243 h 26"/>
                <a:gd name="T16" fmla="*/ 1547 w 60"/>
                <a:gd name="T17" fmla="*/ 108 h 26"/>
                <a:gd name="T18" fmla="*/ 1547 w 60"/>
                <a:gd name="T19" fmla="*/ 0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"/>
                <a:gd name="T31" fmla="*/ 0 h 26"/>
                <a:gd name="T32" fmla="*/ 60 w 60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" h="26">
                  <a:moveTo>
                    <a:pt x="3" y="17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3" y="17"/>
                    <a:pt x="3" y="17"/>
                    <a:pt x="3" y="17"/>
                  </a:cubicBezTo>
                  <a:moveTo>
                    <a:pt x="60" y="0"/>
                  </a:moveTo>
                  <a:cubicBezTo>
                    <a:pt x="55" y="6"/>
                    <a:pt x="55" y="6"/>
                    <a:pt x="55" y="6"/>
                  </a:cubicBezTo>
                  <a:cubicBezTo>
                    <a:pt x="55" y="7"/>
                    <a:pt x="55" y="8"/>
                    <a:pt x="55" y="9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0"/>
                    <a:pt x="60" y="0"/>
                    <a:pt x="60" y="0"/>
                  </a:cubicBezTo>
                </a:path>
              </a:pathLst>
            </a:custGeom>
            <a:solidFill>
              <a:srgbClr val="A9AB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4D444D2C-720D-5F2A-6AEC-6661268EF1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7" y="-423"/>
              <a:ext cx="86" cy="161"/>
            </a:xfrm>
            <a:custGeom>
              <a:avLst/>
              <a:gdLst>
                <a:gd name="T0" fmla="*/ 1120 w 57"/>
                <a:gd name="T1" fmla="*/ 93 h 107"/>
                <a:gd name="T2" fmla="*/ 1396 w 57"/>
                <a:gd name="T3" fmla="*/ 2499 h 107"/>
                <a:gd name="T4" fmla="*/ 1534 w 57"/>
                <a:gd name="T5" fmla="*/ 2343 h 107"/>
                <a:gd name="T6" fmla="*/ 1534 w 57"/>
                <a:gd name="T7" fmla="*/ 2307 h 107"/>
                <a:gd name="T8" fmla="*/ 1281 w 57"/>
                <a:gd name="T9" fmla="*/ 140 h 107"/>
                <a:gd name="T10" fmla="*/ 1120 w 57"/>
                <a:gd name="T11" fmla="*/ 93 h 107"/>
                <a:gd name="T12" fmla="*/ 804 w 57"/>
                <a:gd name="T13" fmla="*/ 0 h 107"/>
                <a:gd name="T14" fmla="*/ 628 w 57"/>
                <a:gd name="T15" fmla="*/ 615 h 107"/>
                <a:gd name="T16" fmla="*/ 0 w 57"/>
                <a:gd name="T17" fmla="*/ 2781 h 107"/>
                <a:gd name="T18" fmla="*/ 62 w 57"/>
                <a:gd name="T19" fmla="*/ 2809 h 107"/>
                <a:gd name="T20" fmla="*/ 628 w 57"/>
                <a:gd name="T21" fmla="*/ 734 h 107"/>
                <a:gd name="T22" fmla="*/ 849 w 57"/>
                <a:gd name="T23" fmla="*/ 0 h 107"/>
                <a:gd name="T24" fmla="*/ 804 w 57"/>
                <a:gd name="T25" fmla="*/ 0 h 10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7"/>
                <a:gd name="T40" fmla="*/ 0 h 107"/>
                <a:gd name="T41" fmla="*/ 57 w 57"/>
                <a:gd name="T42" fmla="*/ 107 h 10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7" h="107">
                  <a:moveTo>
                    <a:pt x="42" y="3"/>
                  </a:moveTo>
                  <a:cubicBezTo>
                    <a:pt x="43" y="12"/>
                    <a:pt x="46" y="50"/>
                    <a:pt x="52" y="95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3" y="51"/>
                    <a:pt x="49" y="19"/>
                    <a:pt x="48" y="5"/>
                  </a:cubicBezTo>
                  <a:cubicBezTo>
                    <a:pt x="42" y="3"/>
                    <a:pt x="42" y="3"/>
                    <a:pt x="42" y="3"/>
                  </a:cubicBezTo>
                  <a:moveTo>
                    <a:pt x="30" y="0"/>
                  </a:moveTo>
                  <a:cubicBezTo>
                    <a:pt x="23" y="23"/>
                    <a:pt x="23" y="23"/>
                    <a:pt x="23" y="23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0" y="0"/>
                    <a:pt x="30" y="0"/>
                    <a:pt x="30" y="0"/>
                  </a:cubicBezTo>
                </a:path>
              </a:pathLst>
            </a:custGeom>
            <a:solidFill>
              <a:srgbClr val="6325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84D092D7-9297-63EB-CBCA-61DE12D87E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" y="-1022"/>
              <a:ext cx="719" cy="1052"/>
            </a:xfrm>
            <a:custGeom>
              <a:avLst/>
              <a:gdLst>
                <a:gd name="T0" fmla="*/ 993 w 478"/>
                <a:gd name="T1" fmla="*/ 8606 h 699"/>
                <a:gd name="T2" fmla="*/ 367 w 478"/>
                <a:gd name="T3" fmla="*/ 8586 h 699"/>
                <a:gd name="T4" fmla="*/ 367 w 478"/>
                <a:gd name="T5" fmla="*/ 6514 h 699"/>
                <a:gd name="T6" fmla="*/ 272 w 478"/>
                <a:gd name="T7" fmla="*/ 4813 h 699"/>
                <a:gd name="T8" fmla="*/ 211 w 478"/>
                <a:gd name="T9" fmla="*/ 3592 h 699"/>
                <a:gd name="T10" fmla="*/ 304 w 478"/>
                <a:gd name="T11" fmla="*/ 2875 h 699"/>
                <a:gd name="T12" fmla="*/ 507 w 478"/>
                <a:gd name="T13" fmla="*/ 2458 h 699"/>
                <a:gd name="T14" fmla="*/ 830 w 478"/>
                <a:gd name="T15" fmla="*/ 1708 h 699"/>
                <a:gd name="T16" fmla="*/ 3950 w 478"/>
                <a:gd name="T17" fmla="*/ 721 h 699"/>
                <a:gd name="T18" fmla="*/ 4794 w 478"/>
                <a:gd name="T19" fmla="*/ 0 h 699"/>
                <a:gd name="T20" fmla="*/ 7787 w 478"/>
                <a:gd name="T21" fmla="*/ 0 h 699"/>
                <a:gd name="T22" fmla="*/ 8426 w 478"/>
                <a:gd name="T23" fmla="*/ 272 h 699"/>
                <a:gd name="T24" fmla="*/ 10227 w 478"/>
                <a:gd name="T25" fmla="*/ 1189 h 699"/>
                <a:gd name="T26" fmla="*/ 12000 w 478"/>
                <a:gd name="T27" fmla="*/ 1677 h 699"/>
                <a:gd name="T28" fmla="*/ 12385 w 478"/>
                <a:gd name="T29" fmla="*/ 3391 h 699"/>
                <a:gd name="T30" fmla="*/ 12476 w 478"/>
                <a:gd name="T31" fmla="*/ 4265 h 699"/>
                <a:gd name="T32" fmla="*/ 12435 w 478"/>
                <a:gd name="T33" fmla="*/ 4632 h 699"/>
                <a:gd name="T34" fmla="*/ 11375 w 478"/>
                <a:gd name="T35" fmla="*/ 8445 h 699"/>
                <a:gd name="T36" fmla="*/ 10874 w 478"/>
                <a:gd name="T37" fmla="*/ 8958 h 699"/>
                <a:gd name="T38" fmla="*/ 11137 w 478"/>
                <a:gd name="T39" fmla="*/ 14540 h 699"/>
                <a:gd name="T40" fmla="*/ 11435 w 478"/>
                <a:gd name="T41" fmla="*/ 16731 h 699"/>
                <a:gd name="T42" fmla="*/ 11578 w 478"/>
                <a:gd name="T43" fmla="*/ 17792 h 699"/>
                <a:gd name="T44" fmla="*/ 11394 w 478"/>
                <a:gd name="T45" fmla="*/ 18287 h 699"/>
                <a:gd name="T46" fmla="*/ 10197 w 478"/>
                <a:gd name="T47" fmla="*/ 18287 h 699"/>
                <a:gd name="T48" fmla="*/ 8938 w 478"/>
                <a:gd name="T49" fmla="*/ 18245 h 699"/>
                <a:gd name="T50" fmla="*/ 7883 w 478"/>
                <a:gd name="T51" fmla="*/ 17524 h 699"/>
                <a:gd name="T52" fmla="*/ 6844 w 478"/>
                <a:gd name="T53" fmla="*/ 15851 h 699"/>
                <a:gd name="T54" fmla="*/ 6704 w 478"/>
                <a:gd name="T55" fmla="*/ 15371 h 699"/>
                <a:gd name="T56" fmla="*/ 6081 w 478"/>
                <a:gd name="T57" fmla="*/ 10383 h 699"/>
                <a:gd name="T58" fmla="*/ 6081 w 478"/>
                <a:gd name="T59" fmla="*/ 9162 h 699"/>
                <a:gd name="T60" fmla="*/ 5453 w 478"/>
                <a:gd name="T61" fmla="*/ 11086 h 699"/>
                <a:gd name="T62" fmla="*/ 4143 w 478"/>
                <a:gd name="T63" fmla="*/ 15747 h 699"/>
                <a:gd name="T64" fmla="*/ 2181 w 478"/>
                <a:gd name="T65" fmla="*/ 17828 h 699"/>
                <a:gd name="T66" fmla="*/ 1130 w 478"/>
                <a:gd name="T67" fmla="*/ 18044 h 699"/>
                <a:gd name="T68" fmla="*/ 1033 w 478"/>
                <a:gd name="T69" fmla="*/ 17618 h 699"/>
                <a:gd name="T70" fmla="*/ 1288 w 478"/>
                <a:gd name="T71" fmla="*/ 15484 h 699"/>
                <a:gd name="T72" fmla="*/ 1513 w 478"/>
                <a:gd name="T73" fmla="*/ 8868 h 699"/>
                <a:gd name="T74" fmla="*/ 993 w 478"/>
                <a:gd name="T75" fmla="*/ 8606 h 69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78"/>
                <a:gd name="T115" fmla="*/ 0 h 699"/>
                <a:gd name="T116" fmla="*/ 478 w 478"/>
                <a:gd name="T117" fmla="*/ 699 h 69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78" h="699">
                  <a:moveTo>
                    <a:pt x="38" y="327"/>
                  </a:moveTo>
                  <a:cubicBezTo>
                    <a:pt x="38" y="327"/>
                    <a:pt x="38" y="327"/>
                    <a:pt x="14" y="326"/>
                  </a:cubicBezTo>
                  <a:cubicBezTo>
                    <a:pt x="0" y="314"/>
                    <a:pt x="26" y="295"/>
                    <a:pt x="14" y="248"/>
                  </a:cubicBezTo>
                  <a:cubicBezTo>
                    <a:pt x="2" y="201"/>
                    <a:pt x="11" y="210"/>
                    <a:pt x="10" y="183"/>
                  </a:cubicBezTo>
                  <a:cubicBezTo>
                    <a:pt x="9" y="156"/>
                    <a:pt x="8" y="156"/>
                    <a:pt x="8" y="136"/>
                  </a:cubicBezTo>
                  <a:cubicBezTo>
                    <a:pt x="7" y="115"/>
                    <a:pt x="11" y="109"/>
                    <a:pt x="11" y="109"/>
                  </a:cubicBezTo>
                  <a:cubicBezTo>
                    <a:pt x="11" y="109"/>
                    <a:pt x="18" y="117"/>
                    <a:pt x="19" y="93"/>
                  </a:cubicBezTo>
                  <a:cubicBezTo>
                    <a:pt x="20" y="82"/>
                    <a:pt x="25" y="78"/>
                    <a:pt x="32" y="65"/>
                  </a:cubicBezTo>
                  <a:cubicBezTo>
                    <a:pt x="151" y="27"/>
                    <a:pt x="151" y="27"/>
                    <a:pt x="151" y="27"/>
                  </a:cubicBezTo>
                  <a:cubicBezTo>
                    <a:pt x="151" y="27"/>
                    <a:pt x="163" y="0"/>
                    <a:pt x="183" y="0"/>
                  </a:cubicBezTo>
                  <a:cubicBezTo>
                    <a:pt x="203" y="0"/>
                    <a:pt x="297" y="0"/>
                    <a:pt x="297" y="0"/>
                  </a:cubicBezTo>
                  <a:cubicBezTo>
                    <a:pt x="297" y="0"/>
                    <a:pt x="309" y="2"/>
                    <a:pt x="321" y="10"/>
                  </a:cubicBezTo>
                  <a:cubicBezTo>
                    <a:pt x="332" y="17"/>
                    <a:pt x="359" y="34"/>
                    <a:pt x="390" y="45"/>
                  </a:cubicBezTo>
                  <a:cubicBezTo>
                    <a:pt x="423" y="50"/>
                    <a:pt x="458" y="64"/>
                    <a:pt x="458" y="64"/>
                  </a:cubicBezTo>
                  <a:cubicBezTo>
                    <a:pt x="461" y="77"/>
                    <a:pt x="469" y="108"/>
                    <a:pt x="473" y="129"/>
                  </a:cubicBezTo>
                  <a:cubicBezTo>
                    <a:pt x="478" y="150"/>
                    <a:pt x="476" y="162"/>
                    <a:pt x="476" y="162"/>
                  </a:cubicBezTo>
                  <a:cubicBezTo>
                    <a:pt x="476" y="162"/>
                    <a:pt x="478" y="167"/>
                    <a:pt x="475" y="176"/>
                  </a:cubicBezTo>
                  <a:cubicBezTo>
                    <a:pt x="476" y="219"/>
                    <a:pt x="456" y="294"/>
                    <a:pt x="434" y="321"/>
                  </a:cubicBezTo>
                  <a:cubicBezTo>
                    <a:pt x="426" y="341"/>
                    <a:pt x="415" y="340"/>
                    <a:pt x="415" y="340"/>
                  </a:cubicBezTo>
                  <a:cubicBezTo>
                    <a:pt x="419" y="411"/>
                    <a:pt x="414" y="481"/>
                    <a:pt x="425" y="552"/>
                  </a:cubicBezTo>
                  <a:cubicBezTo>
                    <a:pt x="429" y="580"/>
                    <a:pt x="433" y="608"/>
                    <a:pt x="436" y="636"/>
                  </a:cubicBezTo>
                  <a:cubicBezTo>
                    <a:pt x="438" y="648"/>
                    <a:pt x="438" y="664"/>
                    <a:pt x="442" y="676"/>
                  </a:cubicBezTo>
                  <a:cubicBezTo>
                    <a:pt x="442" y="676"/>
                    <a:pt x="448" y="695"/>
                    <a:pt x="435" y="695"/>
                  </a:cubicBezTo>
                  <a:cubicBezTo>
                    <a:pt x="420" y="695"/>
                    <a:pt x="404" y="695"/>
                    <a:pt x="389" y="695"/>
                  </a:cubicBezTo>
                  <a:cubicBezTo>
                    <a:pt x="374" y="695"/>
                    <a:pt x="355" y="699"/>
                    <a:pt x="341" y="693"/>
                  </a:cubicBezTo>
                  <a:cubicBezTo>
                    <a:pt x="327" y="686"/>
                    <a:pt x="313" y="677"/>
                    <a:pt x="301" y="666"/>
                  </a:cubicBezTo>
                  <a:cubicBezTo>
                    <a:pt x="282" y="648"/>
                    <a:pt x="268" y="627"/>
                    <a:pt x="261" y="602"/>
                  </a:cubicBezTo>
                  <a:cubicBezTo>
                    <a:pt x="259" y="596"/>
                    <a:pt x="257" y="590"/>
                    <a:pt x="256" y="584"/>
                  </a:cubicBezTo>
                  <a:cubicBezTo>
                    <a:pt x="243" y="500"/>
                    <a:pt x="232" y="395"/>
                    <a:pt x="232" y="395"/>
                  </a:cubicBezTo>
                  <a:cubicBezTo>
                    <a:pt x="232" y="348"/>
                    <a:pt x="232" y="348"/>
                    <a:pt x="232" y="348"/>
                  </a:cubicBezTo>
                  <a:cubicBezTo>
                    <a:pt x="208" y="421"/>
                    <a:pt x="208" y="421"/>
                    <a:pt x="208" y="421"/>
                  </a:cubicBezTo>
                  <a:cubicBezTo>
                    <a:pt x="158" y="598"/>
                    <a:pt x="158" y="598"/>
                    <a:pt x="158" y="598"/>
                  </a:cubicBezTo>
                  <a:cubicBezTo>
                    <a:pt x="158" y="598"/>
                    <a:pt x="145" y="656"/>
                    <a:pt x="83" y="677"/>
                  </a:cubicBezTo>
                  <a:cubicBezTo>
                    <a:pt x="63" y="688"/>
                    <a:pt x="43" y="686"/>
                    <a:pt x="43" y="686"/>
                  </a:cubicBezTo>
                  <a:cubicBezTo>
                    <a:pt x="43" y="686"/>
                    <a:pt x="34" y="684"/>
                    <a:pt x="39" y="669"/>
                  </a:cubicBezTo>
                  <a:cubicBezTo>
                    <a:pt x="47" y="644"/>
                    <a:pt x="46" y="614"/>
                    <a:pt x="49" y="588"/>
                  </a:cubicBezTo>
                  <a:cubicBezTo>
                    <a:pt x="51" y="569"/>
                    <a:pt x="56" y="348"/>
                    <a:pt x="58" y="337"/>
                  </a:cubicBezTo>
                  <a:cubicBezTo>
                    <a:pt x="38" y="327"/>
                    <a:pt x="38" y="327"/>
                    <a:pt x="38" y="327"/>
                  </a:cubicBezTo>
                </a:path>
              </a:pathLst>
            </a:custGeom>
            <a:solidFill>
              <a:srgbClr val="4A12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C1D525CE-95E1-DBBF-23B4-000AE17C6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" y="-1150"/>
              <a:ext cx="162" cy="134"/>
            </a:xfrm>
            <a:custGeom>
              <a:avLst/>
              <a:gdLst>
                <a:gd name="T0" fmla="*/ 0 w 108"/>
                <a:gd name="T1" fmla="*/ 1147 h 89"/>
                <a:gd name="T2" fmla="*/ 1596 w 108"/>
                <a:gd name="T3" fmla="*/ 662 h 89"/>
                <a:gd name="T4" fmla="*/ 2052 w 108"/>
                <a:gd name="T5" fmla="*/ 1790 h 89"/>
                <a:gd name="T6" fmla="*/ 1749 w 108"/>
                <a:gd name="T7" fmla="*/ 2355 h 89"/>
                <a:gd name="T8" fmla="*/ 620 w 108"/>
                <a:gd name="T9" fmla="*/ 2034 h 89"/>
                <a:gd name="T10" fmla="*/ 0 w 108"/>
                <a:gd name="T11" fmla="*/ 1147 h 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8"/>
                <a:gd name="T19" fmla="*/ 0 h 89"/>
                <a:gd name="T20" fmla="*/ 108 w 108"/>
                <a:gd name="T21" fmla="*/ 89 h 8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8" h="89">
                  <a:moveTo>
                    <a:pt x="0" y="43"/>
                  </a:moveTo>
                  <a:cubicBezTo>
                    <a:pt x="0" y="43"/>
                    <a:pt x="16" y="49"/>
                    <a:pt x="62" y="25"/>
                  </a:cubicBezTo>
                  <a:cubicBezTo>
                    <a:pt x="108" y="0"/>
                    <a:pt x="80" y="68"/>
                    <a:pt x="80" y="68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0" y="43"/>
                    <a:pt x="0" y="43"/>
                    <a:pt x="0" y="43"/>
                  </a:cubicBezTo>
                </a:path>
              </a:pathLst>
            </a:custGeom>
            <a:solidFill>
              <a:srgbClr val="D527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CA19E71F-4246-FBBB-279C-AA90BB7E4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" y="-1017"/>
              <a:ext cx="236" cy="299"/>
            </a:xfrm>
            <a:custGeom>
              <a:avLst/>
              <a:gdLst>
                <a:gd name="T0" fmla="*/ 0 w 236"/>
                <a:gd name="T1" fmla="*/ 18 h 299"/>
                <a:gd name="T2" fmla="*/ 19 w 236"/>
                <a:gd name="T3" fmla="*/ 0 h 299"/>
                <a:gd name="T4" fmla="*/ 37 w 236"/>
                <a:gd name="T5" fmla="*/ 67 h 299"/>
                <a:gd name="T6" fmla="*/ 90 w 236"/>
                <a:gd name="T7" fmla="*/ 91 h 299"/>
                <a:gd name="T8" fmla="*/ 207 w 236"/>
                <a:gd name="T9" fmla="*/ 18 h 299"/>
                <a:gd name="T10" fmla="*/ 236 w 236"/>
                <a:gd name="T11" fmla="*/ 45 h 299"/>
                <a:gd name="T12" fmla="*/ 155 w 236"/>
                <a:gd name="T13" fmla="*/ 279 h 299"/>
                <a:gd name="T14" fmla="*/ 70 w 236"/>
                <a:gd name="T15" fmla="*/ 299 h 299"/>
                <a:gd name="T16" fmla="*/ 0 w 236"/>
                <a:gd name="T17" fmla="*/ 18 h 29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6"/>
                <a:gd name="T28" fmla="*/ 0 h 299"/>
                <a:gd name="T29" fmla="*/ 236 w 236"/>
                <a:gd name="T30" fmla="*/ 299 h 29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6" h="299">
                  <a:moveTo>
                    <a:pt x="0" y="18"/>
                  </a:moveTo>
                  <a:lnTo>
                    <a:pt x="19" y="0"/>
                  </a:lnTo>
                  <a:lnTo>
                    <a:pt x="37" y="67"/>
                  </a:lnTo>
                  <a:lnTo>
                    <a:pt x="90" y="91"/>
                  </a:lnTo>
                  <a:lnTo>
                    <a:pt x="207" y="18"/>
                  </a:lnTo>
                  <a:lnTo>
                    <a:pt x="236" y="45"/>
                  </a:lnTo>
                  <a:lnTo>
                    <a:pt x="155" y="279"/>
                  </a:lnTo>
                  <a:lnTo>
                    <a:pt x="70" y="299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E7D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9078B042-77C7-2BE1-12D0-CB5317EEA0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" y="-1017"/>
              <a:ext cx="236" cy="299"/>
            </a:xfrm>
            <a:custGeom>
              <a:avLst/>
              <a:gdLst>
                <a:gd name="T0" fmla="*/ 0 w 236"/>
                <a:gd name="T1" fmla="*/ 18 h 299"/>
                <a:gd name="T2" fmla="*/ 19 w 236"/>
                <a:gd name="T3" fmla="*/ 0 h 299"/>
                <a:gd name="T4" fmla="*/ 37 w 236"/>
                <a:gd name="T5" fmla="*/ 67 h 299"/>
                <a:gd name="T6" fmla="*/ 90 w 236"/>
                <a:gd name="T7" fmla="*/ 91 h 299"/>
                <a:gd name="T8" fmla="*/ 207 w 236"/>
                <a:gd name="T9" fmla="*/ 18 h 299"/>
                <a:gd name="T10" fmla="*/ 236 w 236"/>
                <a:gd name="T11" fmla="*/ 45 h 299"/>
                <a:gd name="T12" fmla="*/ 155 w 236"/>
                <a:gd name="T13" fmla="*/ 279 h 299"/>
                <a:gd name="T14" fmla="*/ 70 w 236"/>
                <a:gd name="T15" fmla="*/ 299 h 299"/>
                <a:gd name="T16" fmla="*/ 0 w 236"/>
                <a:gd name="T17" fmla="*/ 18 h 29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6"/>
                <a:gd name="T28" fmla="*/ 0 h 299"/>
                <a:gd name="T29" fmla="*/ 236 w 236"/>
                <a:gd name="T30" fmla="*/ 299 h 29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6" h="299">
                  <a:moveTo>
                    <a:pt x="0" y="18"/>
                  </a:moveTo>
                  <a:lnTo>
                    <a:pt x="19" y="0"/>
                  </a:lnTo>
                  <a:lnTo>
                    <a:pt x="37" y="67"/>
                  </a:lnTo>
                  <a:lnTo>
                    <a:pt x="90" y="91"/>
                  </a:lnTo>
                  <a:lnTo>
                    <a:pt x="207" y="18"/>
                  </a:lnTo>
                  <a:lnTo>
                    <a:pt x="236" y="45"/>
                  </a:lnTo>
                  <a:lnTo>
                    <a:pt x="155" y="279"/>
                  </a:lnTo>
                  <a:lnTo>
                    <a:pt x="70" y="299"/>
                  </a:lnTo>
                  <a:lnTo>
                    <a:pt x="0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6F330B6D-C727-D65F-D9CF-18A4E046D6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" y="-683"/>
              <a:ext cx="111" cy="99"/>
            </a:xfrm>
            <a:custGeom>
              <a:avLst/>
              <a:gdLst>
                <a:gd name="T0" fmla="*/ 1887 w 74"/>
                <a:gd name="T1" fmla="*/ 94 h 66"/>
                <a:gd name="T2" fmla="*/ 567 w 74"/>
                <a:gd name="T3" fmla="*/ 505 h 66"/>
                <a:gd name="T4" fmla="*/ 0 w 74"/>
                <a:gd name="T5" fmla="*/ 1188 h 66"/>
                <a:gd name="T6" fmla="*/ 1887 w 74"/>
                <a:gd name="T7" fmla="*/ 1683 h 66"/>
                <a:gd name="T8" fmla="*/ 1887 w 74"/>
                <a:gd name="T9" fmla="*/ 94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"/>
                <a:gd name="T16" fmla="*/ 0 h 66"/>
                <a:gd name="T17" fmla="*/ 74 w 74"/>
                <a:gd name="T18" fmla="*/ 66 h 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" h="66">
                  <a:moveTo>
                    <a:pt x="74" y="4"/>
                  </a:moveTo>
                  <a:cubicBezTo>
                    <a:pt x="74" y="4"/>
                    <a:pt x="41" y="0"/>
                    <a:pt x="22" y="20"/>
                  </a:cubicBezTo>
                  <a:cubicBezTo>
                    <a:pt x="3" y="40"/>
                    <a:pt x="0" y="47"/>
                    <a:pt x="0" y="47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4"/>
                    <a:pt x="74" y="4"/>
                    <a:pt x="74" y="4"/>
                  </a:cubicBezTo>
                </a:path>
              </a:pathLst>
            </a:custGeom>
            <a:solidFill>
              <a:srgbClr val="FD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1B1F6D84-5079-4F99-0837-E4F24C008A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" y="-577"/>
              <a:ext cx="153" cy="83"/>
            </a:xfrm>
            <a:custGeom>
              <a:avLst/>
              <a:gdLst>
                <a:gd name="T0" fmla="*/ 0 w 102"/>
                <a:gd name="T1" fmla="*/ 1477 h 55"/>
                <a:gd name="T2" fmla="*/ 1073 w 102"/>
                <a:gd name="T3" fmla="*/ 1182 h 55"/>
                <a:gd name="T4" fmla="*/ 1287 w 102"/>
                <a:gd name="T5" fmla="*/ 1159 h 55"/>
                <a:gd name="T6" fmla="*/ 2090 w 102"/>
                <a:gd name="T7" fmla="*/ 694 h 55"/>
                <a:gd name="T8" fmla="*/ 243 w 102"/>
                <a:gd name="T9" fmla="*/ 202 h 55"/>
                <a:gd name="T10" fmla="*/ 0 w 102"/>
                <a:gd name="T11" fmla="*/ 1477 h 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2"/>
                <a:gd name="T19" fmla="*/ 0 h 55"/>
                <a:gd name="T20" fmla="*/ 102 w 102"/>
                <a:gd name="T21" fmla="*/ 55 h 5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2" h="55">
                  <a:moveTo>
                    <a:pt x="0" y="55"/>
                  </a:moveTo>
                  <a:cubicBezTo>
                    <a:pt x="0" y="55"/>
                    <a:pt x="22" y="54"/>
                    <a:pt x="42" y="44"/>
                  </a:cubicBezTo>
                  <a:cubicBezTo>
                    <a:pt x="44" y="43"/>
                    <a:pt x="47" y="43"/>
                    <a:pt x="50" y="43"/>
                  </a:cubicBezTo>
                  <a:cubicBezTo>
                    <a:pt x="57" y="43"/>
                    <a:pt x="66" y="44"/>
                    <a:pt x="81" y="26"/>
                  </a:cubicBezTo>
                  <a:cubicBezTo>
                    <a:pt x="102" y="0"/>
                    <a:pt x="9" y="7"/>
                    <a:pt x="9" y="7"/>
                  </a:cubicBezTo>
                  <a:cubicBezTo>
                    <a:pt x="0" y="55"/>
                    <a:pt x="0" y="55"/>
                    <a:pt x="0" y="55"/>
                  </a:cubicBezTo>
                </a:path>
              </a:pathLst>
            </a:custGeom>
            <a:solidFill>
              <a:srgbClr val="FD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12C11D66-201B-7E23-CCC5-3B69122CE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" y="-1053"/>
              <a:ext cx="158" cy="124"/>
            </a:xfrm>
            <a:custGeom>
              <a:avLst/>
              <a:gdLst>
                <a:gd name="T0" fmla="*/ 2672 w 105"/>
                <a:gd name="T1" fmla="*/ 42 h 83"/>
                <a:gd name="T2" fmla="*/ 2045 w 105"/>
                <a:gd name="T3" fmla="*/ 514 h 83"/>
                <a:gd name="T4" fmla="*/ 1359 w 105"/>
                <a:gd name="T5" fmla="*/ 714 h 83"/>
                <a:gd name="T6" fmla="*/ 688 w 105"/>
                <a:gd name="T7" fmla="*/ 514 h 83"/>
                <a:gd name="T8" fmla="*/ 93 w 105"/>
                <a:gd name="T9" fmla="*/ 42 h 83"/>
                <a:gd name="T10" fmla="*/ 0 w 105"/>
                <a:gd name="T11" fmla="*/ 0 h 83"/>
                <a:gd name="T12" fmla="*/ 0 w 105"/>
                <a:gd name="T13" fmla="*/ 163 h 83"/>
                <a:gd name="T14" fmla="*/ 0 w 105"/>
                <a:gd name="T15" fmla="*/ 1264 h 83"/>
                <a:gd name="T16" fmla="*/ 1392 w 105"/>
                <a:gd name="T17" fmla="*/ 2053 h 83"/>
                <a:gd name="T18" fmla="*/ 2763 w 105"/>
                <a:gd name="T19" fmla="*/ 1264 h 83"/>
                <a:gd name="T20" fmla="*/ 2763 w 105"/>
                <a:gd name="T21" fmla="*/ 163 h 83"/>
                <a:gd name="T22" fmla="*/ 2763 w 105"/>
                <a:gd name="T23" fmla="*/ 0 h 83"/>
                <a:gd name="T24" fmla="*/ 2672 w 105"/>
                <a:gd name="T25" fmla="*/ 42 h 8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5"/>
                <a:gd name="T40" fmla="*/ 0 h 83"/>
                <a:gd name="T41" fmla="*/ 105 w 105"/>
                <a:gd name="T42" fmla="*/ 83 h 8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5" h="83">
                  <a:moveTo>
                    <a:pt x="102" y="2"/>
                  </a:moveTo>
                  <a:cubicBezTo>
                    <a:pt x="95" y="9"/>
                    <a:pt x="86" y="17"/>
                    <a:pt x="78" y="21"/>
                  </a:cubicBezTo>
                  <a:cubicBezTo>
                    <a:pt x="68" y="28"/>
                    <a:pt x="58" y="29"/>
                    <a:pt x="52" y="29"/>
                  </a:cubicBezTo>
                  <a:cubicBezTo>
                    <a:pt x="46" y="29"/>
                    <a:pt x="37" y="28"/>
                    <a:pt x="26" y="21"/>
                  </a:cubicBezTo>
                  <a:cubicBezTo>
                    <a:pt x="18" y="17"/>
                    <a:pt x="9" y="9"/>
                    <a:pt x="3" y="2"/>
                  </a:cubicBezTo>
                  <a:cubicBezTo>
                    <a:pt x="2" y="1"/>
                    <a:pt x="1" y="1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105" y="51"/>
                    <a:pt x="105" y="51"/>
                    <a:pt x="105" y="51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4" y="0"/>
                    <a:pt x="103" y="1"/>
                    <a:pt x="102" y="2"/>
                  </a:cubicBezTo>
                </a:path>
              </a:pathLst>
            </a:custGeom>
            <a:solidFill>
              <a:srgbClr val="FD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C3D436D4-E835-6A2B-35DD-119A0DC3BA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2" y="-1022"/>
              <a:ext cx="43" cy="12"/>
            </a:xfrm>
            <a:custGeom>
              <a:avLst/>
              <a:gdLst>
                <a:gd name="T0" fmla="*/ 831 w 28"/>
                <a:gd name="T1" fmla="*/ 202 h 8"/>
                <a:gd name="T2" fmla="*/ 800 w 28"/>
                <a:gd name="T3" fmla="*/ 202 h 8"/>
                <a:gd name="T4" fmla="*/ 862 w 28"/>
                <a:gd name="T5" fmla="*/ 202 h 8"/>
                <a:gd name="T6" fmla="*/ 862 w 28"/>
                <a:gd name="T7" fmla="*/ 202 h 8"/>
                <a:gd name="T8" fmla="*/ 831 w 28"/>
                <a:gd name="T9" fmla="*/ 202 h 8"/>
                <a:gd name="T10" fmla="*/ 0 w 28"/>
                <a:gd name="T11" fmla="*/ 0 h 8"/>
                <a:gd name="T12" fmla="*/ 123 w 28"/>
                <a:gd name="T13" fmla="*/ 42 h 8"/>
                <a:gd name="T14" fmla="*/ 762 w 28"/>
                <a:gd name="T15" fmla="*/ 202 h 8"/>
                <a:gd name="T16" fmla="*/ 762 w 28"/>
                <a:gd name="T17" fmla="*/ 202 h 8"/>
                <a:gd name="T18" fmla="*/ 0 w 28"/>
                <a:gd name="T19" fmla="*/ 0 h 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8"/>
                <a:gd name="T31" fmla="*/ 0 h 8"/>
                <a:gd name="T32" fmla="*/ 28 w 28"/>
                <a:gd name="T33" fmla="*/ 8 h 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8" h="8">
                  <a:moveTo>
                    <a:pt x="27" y="8"/>
                  </a:moveTo>
                  <a:cubicBezTo>
                    <a:pt x="26" y="8"/>
                    <a:pt x="26" y="8"/>
                    <a:pt x="26" y="8"/>
                  </a:cubicBezTo>
                  <a:cubicBezTo>
                    <a:pt x="27" y="8"/>
                    <a:pt x="27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8"/>
                    <a:pt x="27" y="8"/>
                    <a:pt x="27" y="8"/>
                  </a:cubicBezTo>
                  <a:moveTo>
                    <a:pt x="0" y="0"/>
                  </a:moveTo>
                  <a:cubicBezTo>
                    <a:pt x="2" y="1"/>
                    <a:pt x="3" y="2"/>
                    <a:pt x="4" y="2"/>
                  </a:cubicBezTo>
                  <a:cubicBezTo>
                    <a:pt x="12" y="7"/>
                    <a:pt x="20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19" y="8"/>
                    <a:pt x="10" y="7"/>
                    <a:pt x="0" y="0"/>
                  </a:cubicBezTo>
                </a:path>
              </a:pathLst>
            </a:custGeom>
            <a:solidFill>
              <a:srgbClr val="4826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3BBFE441-CA8B-6BCE-AD76-C48100519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" y="-1053"/>
              <a:ext cx="113" cy="114"/>
            </a:xfrm>
            <a:custGeom>
              <a:avLst/>
              <a:gdLst>
                <a:gd name="T0" fmla="*/ 1990 w 75"/>
                <a:gd name="T1" fmla="*/ 0 h 76"/>
                <a:gd name="T2" fmla="*/ 1912 w 75"/>
                <a:gd name="T3" fmla="*/ 46 h 76"/>
                <a:gd name="T4" fmla="*/ 1300 w 75"/>
                <a:gd name="T5" fmla="*/ 526 h 76"/>
                <a:gd name="T6" fmla="*/ 628 w 75"/>
                <a:gd name="T7" fmla="*/ 729 h 76"/>
                <a:gd name="T8" fmla="*/ 628 w 75"/>
                <a:gd name="T9" fmla="*/ 729 h 76"/>
                <a:gd name="T10" fmla="*/ 628 w 75"/>
                <a:gd name="T11" fmla="*/ 729 h 76"/>
                <a:gd name="T12" fmla="*/ 582 w 75"/>
                <a:gd name="T13" fmla="*/ 729 h 76"/>
                <a:gd name="T14" fmla="*/ 559 w 75"/>
                <a:gd name="T15" fmla="*/ 729 h 76"/>
                <a:gd name="T16" fmla="*/ 559 w 75"/>
                <a:gd name="T17" fmla="*/ 729 h 76"/>
                <a:gd name="T18" fmla="*/ 559 w 75"/>
                <a:gd name="T19" fmla="*/ 729 h 76"/>
                <a:gd name="T20" fmla="*/ 0 w 75"/>
                <a:gd name="T21" fmla="*/ 576 h 76"/>
                <a:gd name="T22" fmla="*/ 417 w 75"/>
                <a:gd name="T23" fmla="*/ 852 h 76"/>
                <a:gd name="T24" fmla="*/ 842 w 75"/>
                <a:gd name="T25" fmla="*/ 1072 h 76"/>
                <a:gd name="T26" fmla="*/ 622 w 75"/>
                <a:gd name="T27" fmla="*/ 1887 h 76"/>
                <a:gd name="T28" fmla="*/ 937 w 75"/>
                <a:gd name="T29" fmla="*/ 1944 h 76"/>
                <a:gd name="T30" fmla="*/ 1990 w 75"/>
                <a:gd name="T31" fmla="*/ 1032 h 76"/>
                <a:gd name="T32" fmla="*/ 1990 w 75"/>
                <a:gd name="T33" fmla="*/ 0 h 7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5"/>
                <a:gd name="T52" fmla="*/ 0 h 76"/>
                <a:gd name="T53" fmla="*/ 75 w 75"/>
                <a:gd name="T54" fmla="*/ 76 h 7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5" h="76">
                  <a:moveTo>
                    <a:pt x="75" y="0"/>
                  </a:moveTo>
                  <a:cubicBezTo>
                    <a:pt x="74" y="1"/>
                    <a:pt x="73" y="1"/>
                    <a:pt x="72" y="2"/>
                  </a:cubicBezTo>
                  <a:cubicBezTo>
                    <a:pt x="65" y="9"/>
                    <a:pt x="56" y="17"/>
                    <a:pt x="49" y="21"/>
                  </a:cubicBezTo>
                  <a:cubicBezTo>
                    <a:pt x="39" y="28"/>
                    <a:pt x="30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3" y="29"/>
                    <a:pt x="23" y="29"/>
                    <a:pt x="22" y="29"/>
                  </a:cubicBezTo>
                  <a:cubicBezTo>
                    <a:pt x="22" y="29"/>
                    <a:pt x="22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16" y="29"/>
                    <a:pt x="8" y="28"/>
                    <a:pt x="0" y="23"/>
                  </a:cubicBezTo>
                  <a:cubicBezTo>
                    <a:pt x="5" y="27"/>
                    <a:pt x="11" y="30"/>
                    <a:pt x="16" y="33"/>
                  </a:cubicBezTo>
                  <a:cubicBezTo>
                    <a:pt x="16" y="33"/>
                    <a:pt x="30" y="35"/>
                    <a:pt x="32" y="42"/>
                  </a:cubicBezTo>
                  <a:cubicBezTo>
                    <a:pt x="34" y="49"/>
                    <a:pt x="23" y="74"/>
                    <a:pt x="23" y="74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5" y="0"/>
                    <a:pt x="75" y="0"/>
                    <a:pt x="75" y="0"/>
                  </a:cubicBezTo>
                </a:path>
              </a:pathLst>
            </a:custGeom>
            <a:solidFill>
              <a:srgbClr val="DFA3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09339FC6-B53D-8595-80BC-8195F78390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" y="-1028"/>
              <a:ext cx="36" cy="26"/>
            </a:xfrm>
            <a:custGeom>
              <a:avLst/>
              <a:gdLst>
                <a:gd name="T0" fmla="*/ 297 w 24"/>
                <a:gd name="T1" fmla="*/ 0 h 17"/>
                <a:gd name="T2" fmla="*/ 0 w 24"/>
                <a:gd name="T3" fmla="*/ 236 h 17"/>
                <a:gd name="T4" fmla="*/ 243 w 24"/>
                <a:gd name="T5" fmla="*/ 508 h 17"/>
                <a:gd name="T6" fmla="*/ 456 w 24"/>
                <a:gd name="T7" fmla="*/ 297 h 17"/>
                <a:gd name="T8" fmla="*/ 619 w 24"/>
                <a:gd name="T9" fmla="*/ 176 h 17"/>
                <a:gd name="T10" fmla="*/ 601 w 24"/>
                <a:gd name="T11" fmla="*/ 101 h 17"/>
                <a:gd name="T12" fmla="*/ 297 w 24"/>
                <a:gd name="T13" fmla="*/ 0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17"/>
                <a:gd name="T23" fmla="*/ 24 w 24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17">
                  <a:moveTo>
                    <a:pt x="11" y="0"/>
                  </a:moveTo>
                  <a:cubicBezTo>
                    <a:pt x="7" y="2"/>
                    <a:pt x="3" y="4"/>
                    <a:pt x="0" y="8"/>
                  </a:cubicBezTo>
                  <a:cubicBezTo>
                    <a:pt x="5" y="13"/>
                    <a:pt x="9" y="16"/>
                    <a:pt x="9" y="17"/>
                  </a:cubicBezTo>
                  <a:cubicBezTo>
                    <a:pt x="12" y="14"/>
                    <a:pt x="15" y="12"/>
                    <a:pt x="18" y="10"/>
                  </a:cubicBezTo>
                  <a:cubicBezTo>
                    <a:pt x="20" y="8"/>
                    <a:pt x="22" y="7"/>
                    <a:pt x="24" y="6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5DFF2A0B-58DC-3EEB-A56F-60C32298B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" y="-1016"/>
              <a:ext cx="64" cy="48"/>
            </a:xfrm>
            <a:custGeom>
              <a:avLst/>
              <a:gdLst>
                <a:gd name="T0" fmla="*/ 825 w 43"/>
                <a:gd name="T1" fmla="*/ 0 h 32"/>
                <a:gd name="T2" fmla="*/ 735 w 43"/>
                <a:gd name="T3" fmla="*/ 63 h 32"/>
                <a:gd name="T4" fmla="*/ 332 w 43"/>
                <a:gd name="T5" fmla="*/ 406 h 32"/>
                <a:gd name="T6" fmla="*/ 310 w 43"/>
                <a:gd name="T7" fmla="*/ 414 h 32"/>
                <a:gd name="T8" fmla="*/ 162 w 43"/>
                <a:gd name="T9" fmla="*/ 519 h 32"/>
                <a:gd name="T10" fmla="*/ 0 w 43"/>
                <a:gd name="T11" fmla="*/ 657 h 32"/>
                <a:gd name="T12" fmla="*/ 94 w 43"/>
                <a:gd name="T13" fmla="*/ 819 h 32"/>
                <a:gd name="T14" fmla="*/ 1021 w 43"/>
                <a:gd name="T15" fmla="*/ 271 h 32"/>
                <a:gd name="T16" fmla="*/ 1033 w 43"/>
                <a:gd name="T17" fmla="*/ 211 h 32"/>
                <a:gd name="T18" fmla="*/ 825 w 43"/>
                <a:gd name="T19" fmla="*/ 0 h 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"/>
                <a:gd name="T31" fmla="*/ 0 h 32"/>
                <a:gd name="T32" fmla="*/ 43 w 43"/>
                <a:gd name="T33" fmla="*/ 32 h 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" h="32">
                  <a:moveTo>
                    <a:pt x="34" y="0"/>
                  </a:moveTo>
                  <a:cubicBezTo>
                    <a:pt x="33" y="1"/>
                    <a:pt x="32" y="2"/>
                    <a:pt x="31" y="3"/>
                  </a:cubicBezTo>
                  <a:cubicBezTo>
                    <a:pt x="26" y="10"/>
                    <a:pt x="22" y="12"/>
                    <a:pt x="14" y="16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1" y="18"/>
                    <a:pt x="9" y="19"/>
                    <a:pt x="7" y="21"/>
                  </a:cubicBezTo>
                  <a:cubicBezTo>
                    <a:pt x="5" y="23"/>
                    <a:pt x="1" y="26"/>
                    <a:pt x="0" y="26"/>
                  </a:cubicBezTo>
                  <a:cubicBezTo>
                    <a:pt x="0" y="26"/>
                    <a:pt x="3" y="30"/>
                    <a:pt x="4" y="32"/>
                  </a:cubicBezTo>
                  <a:cubicBezTo>
                    <a:pt x="14" y="27"/>
                    <a:pt x="34" y="18"/>
                    <a:pt x="42" y="11"/>
                  </a:cubicBezTo>
                  <a:cubicBezTo>
                    <a:pt x="42" y="10"/>
                    <a:pt x="43" y="10"/>
                    <a:pt x="43" y="9"/>
                  </a:cubicBezTo>
                  <a:cubicBezTo>
                    <a:pt x="43" y="8"/>
                    <a:pt x="39" y="5"/>
                    <a:pt x="34" y="0"/>
                  </a:cubicBezTo>
                </a:path>
              </a:pathLst>
            </a:custGeom>
            <a:solidFill>
              <a:srgbClr val="B101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A95EE5FE-AD4D-0E0B-AD8A-BCD23DD81E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" y="-1013"/>
              <a:ext cx="14" cy="11"/>
            </a:xfrm>
            <a:custGeom>
              <a:avLst/>
              <a:gdLst>
                <a:gd name="T0" fmla="*/ 310 w 9"/>
                <a:gd name="T1" fmla="*/ 0 h 7"/>
                <a:gd name="T2" fmla="*/ 0 w 9"/>
                <a:gd name="T3" fmla="*/ 256 h 7"/>
                <a:gd name="T4" fmla="*/ 47 w 9"/>
                <a:gd name="T5" fmla="*/ 256 h 7"/>
                <a:gd name="T6" fmla="*/ 47 w 9"/>
                <a:gd name="T7" fmla="*/ 256 h 7"/>
                <a:gd name="T8" fmla="*/ 232 w 9"/>
                <a:gd name="T9" fmla="*/ 77 h 7"/>
                <a:gd name="T10" fmla="*/ 310 w 9"/>
                <a:gd name="T11" fmla="*/ 0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"/>
                <a:gd name="T19" fmla="*/ 0 h 7"/>
                <a:gd name="T20" fmla="*/ 9 w 9"/>
                <a:gd name="T21" fmla="*/ 7 h 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" h="7">
                  <a:moveTo>
                    <a:pt x="9" y="0"/>
                  </a:moveTo>
                  <a:cubicBezTo>
                    <a:pt x="6" y="2"/>
                    <a:pt x="3" y="4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5"/>
                    <a:pt x="4" y="3"/>
                    <a:pt x="7" y="2"/>
                  </a:cubicBezTo>
                  <a:cubicBezTo>
                    <a:pt x="7" y="1"/>
                    <a:pt x="8" y="0"/>
                    <a:pt x="9" y="0"/>
                  </a:cubicBezTo>
                </a:path>
              </a:pathLst>
            </a:custGeom>
            <a:solidFill>
              <a:srgbClr val="AFB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40">
              <a:extLst>
                <a:ext uri="{FF2B5EF4-FFF2-40B4-BE49-F238E27FC236}">
                  <a16:creationId xmlns:a16="http://schemas.microsoft.com/office/drawing/2014/main" id="{5A043917-66AB-70FC-83CD-8DC25CC68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" y="-1002"/>
              <a:ext cx="3" cy="3"/>
            </a:xfrm>
            <a:custGeom>
              <a:avLst/>
              <a:gdLst>
                <a:gd name="T0" fmla="*/ 28 w 2"/>
                <a:gd name="T1" fmla="*/ 0 h 2"/>
                <a:gd name="T2" fmla="*/ 0 w 2"/>
                <a:gd name="T3" fmla="*/ 42 h 2"/>
                <a:gd name="T4" fmla="*/ 42 w 2"/>
                <a:gd name="T5" fmla="*/ 0 h 2"/>
                <a:gd name="T6" fmla="*/ 28 w 2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2"/>
                <a:gd name="T14" fmla="*/ 2 w 2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2">
                  <a:moveTo>
                    <a:pt x="1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</a:path>
              </a:pathLst>
            </a:custGeom>
            <a:solidFill>
              <a:srgbClr val="9600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41">
              <a:extLst>
                <a:ext uri="{FF2B5EF4-FFF2-40B4-BE49-F238E27FC236}">
                  <a16:creationId xmlns:a16="http://schemas.microsoft.com/office/drawing/2014/main" id="{BA52CC84-A9D9-7071-527D-A5951BF54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" y="-1019"/>
              <a:ext cx="12" cy="9"/>
            </a:xfrm>
            <a:custGeom>
              <a:avLst/>
              <a:gdLst>
                <a:gd name="T0" fmla="*/ 202 w 8"/>
                <a:gd name="T1" fmla="*/ 0 h 6"/>
                <a:gd name="T2" fmla="*/ 42 w 8"/>
                <a:gd name="T3" fmla="*/ 108 h 6"/>
                <a:gd name="T4" fmla="*/ 0 w 8"/>
                <a:gd name="T5" fmla="*/ 162 h 6"/>
                <a:gd name="T6" fmla="*/ 202 w 8"/>
                <a:gd name="T7" fmla="*/ 40 h 6"/>
                <a:gd name="T8" fmla="*/ 202 w 8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6"/>
                <a:gd name="T17" fmla="*/ 8 w 8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6">
                  <a:moveTo>
                    <a:pt x="8" y="0"/>
                  </a:moveTo>
                  <a:cubicBezTo>
                    <a:pt x="6" y="1"/>
                    <a:pt x="4" y="2"/>
                    <a:pt x="2" y="4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2" y="4"/>
                    <a:pt x="5" y="2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3F1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051AAFB0-EA4A-79C1-96AA-50B959308B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" y="-1034"/>
              <a:ext cx="18" cy="11"/>
            </a:xfrm>
            <a:custGeom>
              <a:avLst/>
              <a:gdLst>
                <a:gd name="T0" fmla="*/ 297 w 12"/>
                <a:gd name="T1" fmla="*/ 0 h 7"/>
                <a:gd name="T2" fmla="*/ 0 w 12"/>
                <a:gd name="T3" fmla="*/ 135 h 7"/>
                <a:gd name="T4" fmla="*/ 304 w 12"/>
                <a:gd name="T5" fmla="*/ 256 h 7"/>
                <a:gd name="T6" fmla="*/ 297 w 12"/>
                <a:gd name="T7" fmla="*/ 0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"/>
                <a:gd name="T13" fmla="*/ 0 h 7"/>
                <a:gd name="T14" fmla="*/ 12 w 12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" h="7">
                  <a:moveTo>
                    <a:pt x="11" y="0"/>
                  </a:moveTo>
                  <a:cubicBezTo>
                    <a:pt x="7" y="1"/>
                    <a:pt x="4" y="2"/>
                    <a:pt x="0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B31D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D9494766-5D50-5F78-0F03-EEB6FE11D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" y="-965"/>
              <a:ext cx="6" cy="3"/>
            </a:xfrm>
            <a:custGeom>
              <a:avLst/>
              <a:gdLst>
                <a:gd name="T0" fmla="*/ 94 w 4"/>
                <a:gd name="T1" fmla="*/ 0 h 2"/>
                <a:gd name="T2" fmla="*/ 0 w 4"/>
                <a:gd name="T3" fmla="*/ 42 h 2"/>
                <a:gd name="T4" fmla="*/ 0 w 4"/>
                <a:gd name="T5" fmla="*/ 42 h 2"/>
                <a:gd name="T6" fmla="*/ 94 w 4"/>
                <a:gd name="T7" fmla="*/ 0 h 2"/>
                <a:gd name="T8" fmla="*/ 94 w 4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2"/>
                <a:gd name="T17" fmla="*/ 4 w 4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2">
                  <a:moveTo>
                    <a:pt x="4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B101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DE00FCE0-4247-CFCB-2DFE-467907C285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" y="-965"/>
              <a:ext cx="140" cy="288"/>
            </a:xfrm>
            <a:custGeom>
              <a:avLst/>
              <a:gdLst>
                <a:gd name="T0" fmla="*/ 417 w 93"/>
                <a:gd name="T1" fmla="*/ 0 h 191"/>
                <a:gd name="T2" fmla="*/ 318 w 93"/>
                <a:gd name="T3" fmla="*/ 62 h 191"/>
                <a:gd name="T4" fmla="*/ 689 w 93"/>
                <a:gd name="T5" fmla="*/ 305 h 191"/>
                <a:gd name="T6" fmla="*/ 0 w 93"/>
                <a:gd name="T7" fmla="*/ 694 h 191"/>
                <a:gd name="T8" fmla="*/ 2260 w 93"/>
                <a:gd name="T9" fmla="*/ 5098 h 191"/>
                <a:gd name="T10" fmla="*/ 2418 w 93"/>
                <a:gd name="T11" fmla="*/ 4956 h 191"/>
                <a:gd name="T12" fmla="*/ 2458 w 93"/>
                <a:gd name="T13" fmla="*/ 4956 h 191"/>
                <a:gd name="T14" fmla="*/ 318 w 93"/>
                <a:gd name="T15" fmla="*/ 783 h 191"/>
                <a:gd name="T16" fmla="*/ 897 w 93"/>
                <a:gd name="T17" fmla="*/ 318 h 191"/>
                <a:gd name="T18" fmla="*/ 417 w 93"/>
                <a:gd name="T19" fmla="*/ 0 h 191"/>
                <a:gd name="T20" fmla="*/ 417 w 93"/>
                <a:gd name="T21" fmla="*/ 0 h 19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3"/>
                <a:gd name="T34" fmla="*/ 0 h 191"/>
                <a:gd name="T35" fmla="*/ 93 w 93"/>
                <a:gd name="T36" fmla="*/ 191 h 19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3" h="191">
                  <a:moveTo>
                    <a:pt x="16" y="0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22" y="9"/>
                    <a:pt x="26" y="11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86" y="191"/>
                    <a:pt x="86" y="191"/>
                    <a:pt x="86" y="191"/>
                  </a:cubicBezTo>
                  <a:cubicBezTo>
                    <a:pt x="88" y="188"/>
                    <a:pt x="91" y="187"/>
                    <a:pt x="92" y="186"/>
                  </a:cubicBezTo>
                  <a:cubicBezTo>
                    <a:pt x="93" y="186"/>
                    <a:pt x="93" y="186"/>
                    <a:pt x="93" y="186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3F1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id="{2D8C0BE9-BCDB-8426-3FDF-E4C09270DD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" y="-1029"/>
              <a:ext cx="180" cy="406"/>
            </a:xfrm>
            <a:custGeom>
              <a:avLst/>
              <a:gdLst>
                <a:gd name="T0" fmla="*/ 1844 w 120"/>
                <a:gd name="T1" fmla="*/ 140 h 270"/>
                <a:gd name="T2" fmla="*/ 1781 w 120"/>
                <a:gd name="T3" fmla="*/ 762 h 270"/>
                <a:gd name="T4" fmla="*/ 2977 w 120"/>
                <a:gd name="T5" fmla="*/ 6012 h 270"/>
                <a:gd name="T6" fmla="*/ 2397 w 120"/>
                <a:gd name="T7" fmla="*/ 6607 h 270"/>
                <a:gd name="T8" fmla="*/ 0 w 120"/>
                <a:gd name="T9" fmla="*/ 1877 h 270"/>
                <a:gd name="T10" fmla="*/ 573 w 120"/>
                <a:gd name="T11" fmla="*/ 1450 h 270"/>
                <a:gd name="T12" fmla="*/ 108 w 120"/>
                <a:gd name="T13" fmla="*/ 1128 h 270"/>
                <a:gd name="T14" fmla="*/ 1269 w 120"/>
                <a:gd name="T15" fmla="*/ 477 h 270"/>
                <a:gd name="T16" fmla="*/ 1844 w 120"/>
                <a:gd name="T17" fmla="*/ 140 h 27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0"/>
                <a:gd name="T28" fmla="*/ 0 h 270"/>
                <a:gd name="T29" fmla="*/ 120 w 120"/>
                <a:gd name="T30" fmla="*/ 270 h 27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0" h="270">
                  <a:moveTo>
                    <a:pt x="72" y="5"/>
                  </a:moveTo>
                  <a:cubicBezTo>
                    <a:pt x="72" y="5"/>
                    <a:pt x="62" y="0"/>
                    <a:pt x="69" y="29"/>
                  </a:cubicBezTo>
                  <a:cubicBezTo>
                    <a:pt x="77" y="58"/>
                    <a:pt x="120" y="190"/>
                    <a:pt x="116" y="230"/>
                  </a:cubicBezTo>
                  <a:cubicBezTo>
                    <a:pt x="112" y="270"/>
                    <a:pt x="93" y="253"/>
                    <a:pt x="93" y="253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1" y="40"/>
                    <a:pt x="42" y="26"/>
                    <a:pt x="49" y="18"/>
                  </a:cubicBezTo>
                  <a:cubicBezTo>
                    <a:pt x="55" y="11"/>
                    <a:pt x="63" y="7"/>
                    <a:pt x="72" y="5"/>
                  </a:cubicBezTo>
                </a:path>
              </a:pathLst>
            </a:custGeom>
            <a:solidFill>
              <a:srgbClr val="5715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id="{2DDE8F69-64B3-0ED7-0E29-E246CB9D0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" y="-1034"/>
              <a:ext cx="60" cy="41"/>
            </a:xfrm>
            <a:custGeom>
              <a:avLst/>
              <a:gdLst>
                <a:gd name="T0" fmla="*/ 234 w 40"/>
                <a:gd name="T1" fmla="*/ 0 h 27"/>
                <a:gd name="T2" fmla="*/ 0 w 40"/>
                <a:gd name="T3" fmla="*/ 0 h 27"/>
                <a:gd name="T4" fmla="*/ 31 w 40"/>
                <a:gd name="T5" fmla="*/ 258 h 27"/>
                <a:gd name="T6" fmla="*/ 253 w 40"/>
                <a:gd name="T7" fmla="*/ 316 h 27"/>
                <a:gd name="T8" fmla="*/ 456 w 40"/>
                <a:gd name="T9" fmla="*/ 424 h 27"/>
                <a:gd name="T10" fmla="*/ 729 w 40"/>
                <a:gd name="T11" fmla="*/ 595 h 27"/>
                <a:gd name="T12" fmla="*/ 963 w 40"/>
                <a:gd name="T13" fmla="*/ 761 h 27"/>
                <a:gd name="T14" fmla="*/ 1026 w 40"/>
                <a:gd name="T15" fmla="*/ 392 h 27"/>
                <a:gd name="T16" fmla="*/ 1026 w 40"/>
                <a:gd name="T17" fmla="*/ 371 h 27"/>
                <a:gd name="T18" fmla="*/ 234 w 40"/>
                <a:gd name="T19" fmla="*/ 0 h 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0"/>
                <a:gd name="T31" fmla="*/ 0 h 27"/>
                <a:gd name="T32" fmla="*/ 40 w 40"/>
                <a:gd name="T33" fmla="*/ 27 h 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0" h="27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4" y="9"/>
                    <a:pt x="7" y="10"/>
                    <a:pt x="10" y="11"/>
                  </a:cubicBezTo>
                  <a:cubicBezTo>
                    <a:pt x="13" y="12"/>
                    <a:pt x="15" y="13"/>
                    <a:pt x="18" y="15"/>
                  </a:cubicBezTo>
                  <a:cubicBezTo>
                    <a:pt x="24" y="18"/>
                    <a:pt x="29" y="21"/>
                    <a:pt x="29" y="21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33" y="9"/>
                    <a:pt x="18" y="0"/>
                    <a:pt x="9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03D44461-8754-A1CB-B1BB-ADCCBBC31A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0" y="-1017"/>
              <a:ext cx="121" cy="320"/>
            </a:xfrm>
            <a:custGeom>
              <a:avLst/>
              <a:gdLst>
                <a:gd name="T0" fmla="*/ 1491 w 81"/>
                <a:gd name="T1" fmla="*/ 1194 h 213"/>
                <a:gd name="T2" fmla="*/ 1352 w 81"/>
                <a:gd name="T3" fmla="*/ 1277 h 213"/>
                <a:gd name="T4" fmla="*/ 1854 w 81"/>
                <a:gd name="T5" fmla="*/ 1585 h 213"/>
                <a:gd name="T6" fmla="*/ 0 w 81"/>
                <a:gd name="T7" fmla="*/ 5496 h 213"/>
                <a:gd name="T8" fmla="*/ 209 w 81"/>
                <a:gd name="T9" fmla="*/ 5535 h 213"/>
                <a:gd name="T10" fmla="*/ 1854 w 81"/>
                <a:gd name="T11" fmla="*/ 1855 h 213"/>
                <a:gd name="T12" fmla="*/ 2006 w 81"/>
                <a:gd name="T13" fmla="*/ 1540 h 213"/>
                <a:gd name="T14" fmla="*/ 1491 w 81"/>
                <a:gd name="T15" fmla="*/ 1194 h 213"/>
                <a:gd name="T16" fmla="*/ 363 w 81"/>
                <a:gd name="T17" fmla="*/ 0 h 213"/>
                <a:gd name="T18" fmla="*/ 566 w 81"/>
                <a:gd name="T19" fmla="*/ 108 h 213"/>
                <a:gd name="T20" fmla="*/ 363 w 81"/>
                <a:gd name="T21" fmla="*/ 0 h 21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1"/>
                <a:gd name="T34" fmla="*/ 0 h 213"/>
                <a:gd name="T35" fmla="*/ 81 w 81"/>
                <a:gd name="T36" fmla="*/ 213 h 21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1" h="213">
                  <a:moveTo>
                    <a:pt x="60" y="46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3" y="212"/>
                    <a:pt x="6" y="212"/>
                    <a:pt x="9" y="213"/>
                  </a:cubicBezTo>
                  <a:cubicBezTo>
                    <a:pt x="31" y="166"/>
                    <a:pt x="74" y="72"/>
                    <a:pt x="75" y="71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60" y="46"/>
                    <a:pt x="60" y="46"/>
                    <a:pt x="60" y="46"/>
                  </a:cubicBezTo>
                  <a:moveTo>
                    <a:pt x="15" y="0"/>
                  </a:moveTo>
                  <a:cubicBezTo>
                    <a:pt x="18" y="1"/>
                    <a:pt x="21" y="3"/>
                    <a:pt x="23" y="4"/>
                  </a:cubicBezTo>
                  <a:cubicBezTo>
                    <a:pt x="20" y="2"/>
                    <a:pt x="18" y="1"/>
                    <a:pt x="15" y="0"/>
                  </a:cubicBezTo>
                </a:path>
              </a:pathLst>
            </a:custGeom>
            <a:solidFill>
              <a:srgbClr val="3F1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48">
              <a:extLst>
                <a:ext uri="{FF2B5EF4-FFF2-40B4-BE49-F238E27FC236}">
                  <a16:creationId xmlns:a16="http://schemas.microsoft.com/office/drawing/2014/main" id="{4BF74392-4C41-404F-A836-B30A172562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" y="-1022"/>
              <a:ext cx="171" cy="355"/>
            </a:xfrm>
            <a:custGeom>
              <a:avLst/>
              <a:gdLst>
                <a:gd name="T0" fmla="*/ 1121 w 114"/>
                <a:gd name="T1" fmla="*/ 0 h 236"/>
                <a:gd name="T2" fmla="*/ 1187 w 114"/>
                <a:gd name="T3" fmla="*/ 925 h 236"/>
                <a:gd name="T4" fmla="*/ 108 w 114"/>
                <a:gd name="T5" fmla="*/ 4520 h 236"/>
                <a:gd name="T6" fmla="*/ 0 w 114"/>
                <a:gd name="T7" fmla="*/ 6184 h 236"/>
                <a:gd name="T8" fmla="*/ 791 w 114"/>
                <a:gd name="T9" fmla="*/ 6082 h 236"/>
                <a:gd name="T10" fmla="*/ 2934 w 114"/>
                <a:gd name="T11" fmla="*/ 1668 h 236"/>
                <a:gd name="T12" fmla="*/ 2415 w 114"/>
                <a:gd name="T13" fmla="*/ 1358 h 236"/>
                <a:gd name="T14" fmla="*/ 2934 w 114"/>
                <a:gd name="T15" fmla="*/ 1038 h 236"/>
                <a:gd name="T16" fmla="*/ 1884 w 114"/>
                <a:gd name="T17" fmla="*/ 346 h 236"/>
                <a:gd name="T18" fmla="*/ 1121 w 114"/>
                <a:gd name="T19" fmla="*/ 0 h 2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4"/>
                <a:gd name="T31" fmla="*/ 0 h 236"/>
                <a:gd name="T32" fmla="*/ 114 w 114"/>
                <a:gd name="T33" fmla="*/ 236 h 2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4" h="236">
                  <a:moveTo>
                    <a:pt x="43" y="0"/>
                  </a:moveTo>
                  <a:cubicBezTo>
                    <a:pt x="43" y="0"/>
                    <a:pt x="46" y="14"/>
                    <a:pt x="46" y="35"/>
                  </a:cubicBezTo>
                  <a:cubicBezTo>
                    <a:pt x="37" y="64"/>
                    <a:pt x="8" y="127"/>
                    <a:pt x="4" y="172"/>
                  </a:cubicBezTo>
                  <a:cubicBezTo>
                    <a:pt x="0" y="218"/>
                    <a:pt x="0" y="236"/>
                    <a:pt x="0" y="236"/>
                  </a:cubicBezTo>
                  <a:cubicBezTo>
                    <a:pt x="31" y="232"/>
                    <a:pt x="31" y="232"/>
                    <a:pt x="31" y="232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114" y="40"/>
                    <a:pt x="114" y="40"/>
                    <a:pt x="114" y="40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3" y="13"/>
                    <a:pt x="51" y="0"/>
                    <a:pt x="43" y="0"/>
                  </a:cubicBezTo>
                </a:path>
              </a:pathLst>
            </a:custGeom>
            <a:solidFill>
              <a:srgbClr val="5715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2D328317-522B-6BBE-78BB-4E6B08052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" y="-649"/>
              <a:ext cx="1" cy="3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8 h 2"/>
                <a:gd name="T4" fmla="*/ 1 w 1"/>
                <a:gd name="T5" fmla="*/ 42 h 2"/>
                <a:gd name="T6" fmla="*/ 0 w 1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"/>
                <a:gd name="T13" fmla="*/ 0 h 2"/>
                <a:gd name="T14" fmla="*/ 1 w 1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" h="2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</a:path>
              </a:pathLst>
            </a:custGeom>
            <a:solidFill>
              <a:srgbClr val="3F1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50">
              <a:extLst>
                <a:ext uri="{FF2B5EF4-FFF2-40B4-BE49-F238E27FC236}">
                  <a16:creationId xmlns:a16="http://schemas.microsoft.com/office/drawing/2014/main" id="{65FCB6EC-DE92-4B2B-537C-F2E9D35BED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" y="-434"/>
              <a:ext cx="15" cy="15"/>
            </a:xfrm>
            <a:custGeom>
              <a:avLst/>
              <a:gdLst>
                <a:gd name="T0" fmla="*/ 69 w 10"/>
                <a:gd name="T1" fmla="*/ 0 h 10"/>
                <a:gd name="T2" fmla="*/ 0 w 10"/>
                <a:gd name="T3" fmla="*/ 169 h 10"/>
                <a:gd name="T4" fmla="*/ 253 w 10"/>
                <a:gd name="T5" fmla="*/ 253 h 10"/>
                <a:gd name="T6" fmla="*/ 253 w 10"/>
                <a:gd name="T7" fmla="*/ 203 h 10"/>
                <a:gd name="T8" fmla="*/ 253 w 10"/>
                <a:gd name="T9" fmla="*/ 46 h 10"/>
                <a:gd name="T10" fmla="*/ 69 w 10"/>
                <a:gd name="T11" fmla="*/ 0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10"/>
                <a:gd name="T20" fmla="*/ 10 w 10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10">
                  <a:moveTo>
                    <a:pt x="3" y="0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7" y="1"/>
                    <a:pt x="5" y="1"/>
                    <a:pt x="3" y="0"/>
                  </a:cubicBezTo>
                </a:path>
              </a:pathLst>
            </a:custGeom>
            <a:solidFill>
              <a:srgbClr val="6325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4DCA17E8-9D1B-9A55-0B07-A9E50F622D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2" y="-435"/>
              <a:ext cx="27" cy="19"/>
            </a:xfrm>
            <a:custGeom>
              <a:avLst/>
              <a:gdLst>
                <a:gd name="T0" fmla="*/ 304 w 18"/>
                <a:gd name="T1" fmla="*/ 60 h 13"/>
                <a:gd name="T2" fmla="*/ 304 w 18"/>
                <a:gd name="T3" fmla="*/ 189 h 13"/>
                <a:gd name="T4" fmla="*/ 304 w 18"/>
                <a:gd name="T5" fmla="*/ 228 h 13"/>
                <a:gd name="T6" fmla="*/ 456 w 18"/>
                <a:gd name="T7" fmla="*/ 276 h 13"/>
                <a:gd name="T8" fmla="*/ 438 w 18"/>
                <a:gd name="T9" fmla="*/ 101 h 13"/>
                <a:gd name="T10" fmla="*/ 438 w 18"/>
                <a:gd name="T11" fmla="*/ 88 h 13"/>
                <a:gd name="T12" fmla="*/ 304 w 18"/>
                <a:gd name="T13" fmla="*/ 60 h 13"/>
                <a:gd name="T14" fmla="*/ 69 w 18"/>
                <a:gd name="T15" fmla="*/ 0 h 13"/>
                <a:gd name="T16" fmla="*/ 0 w 18"/>
                <a:gd name="T17" fmla="*/ 175 h 13"/>
                <a:gd name="T18" fmla="*/ 46 w 18"/>
                <a:gd name="T19" fmla="*/ 175 h 13"/>
                <a:gd name="T20" fmla="*/ 112 w 18"/>
                <a:gd name="T21" fmla="*/ 1 h 13"/>
                <a:gd name="T22" fmla="*/ 69 w 18"/>
                <a:gd name="T23" fmla="*/ 0 h 1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8"/>
                <a:gd name="T37" fmla="*/ 0 h 13"/>
                <a:gd name="T38" fmla="*/ 18 w 18"/>
                <a:gd name="T39" fmla="*/ 13 h 1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8" h="13">
                  <a:moveTo>
                    <a:pt x="12" y="3"/>
                  </a:move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10"/>
                    <a:pt x="12" y="11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8"/>
                    <a:pt x="17" y="5"/>
                    <a:pt x="17" y="5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5" y="4"/>
                    <a:pt x="14" y="3"/>
                    <a:pt x="12" y="3"/>
                  </a:cubicBezTo>
                  <a:moveTo>
                    <a:pt x="3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1"/>
                    <a:pt x="3" y="0"/>
                  </a:cubicBezTo>
                </a:path>
              </a:pathLst>
            </a:custGeom>
            <a:solidFill>
              <a:srgbClr val="5319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52">
              <a:extLst>
                <a:ext uri="{FF2B5EF4-FFF2-40B4-BE49-F238E27FC236}">
                  <a16:creationId xmlns:a16="http://schemas.microsoft.com/office/drawing/2014/main" id="{6E7EEFA2-2CAC-90CD-EF46-CE85016C2F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5" y="-504"/>
              <a:ext cx="313" cy="94"/>
            </a:xfrm>
            <a:custGeom>
              <a:avLst/>
              <a:gdLst>
                <a:gd name="T0" fmla="*/ 4599 w 208"/>
                <a:gd name="T1" fmla="*/ 1235 h 63"/>
                <a:gd name="T2" fmla="*/ 4599 w 208"/>
                <a:gd name="T3" fmla="*/ 1249 h 63"/>
                <a:gd name="T4" fmla="*/ 4630 w 208"/>
                <a:gd name="T5" fmla="*/ 1443 h 63"/>
                <a:gd name="T6" fmla="*/ 4948 w 208"/>
                <a:gd name="T7" fmla="*/ 1532 h 63"/>
                <a:gd name="T8" fmla="*/ 5151 w 208"/>
                <a:gd name="T9" fmla="*/ 1547 h 63"/>
                <a:gd name="T10" fmla="*/ 5473 w 208"/>
                <a:gd name="T11" fmla="*/ 1349 h 63"/>
                <a:gd name="T12" fmla="*/ 5306 w 208"/>
                <a:gd name="T13" fmla="*/ 1383 h 63"/>
                <a:gd name="T14" fmla="*/ 5122 w 208"/>
                <a:gd name="T15" fmla="*/ 1349 h 63"/>
                <a:gd name="T16" fmla="*/ 4599 w 208"/>
                <a:gd name="T17" fmla="*/ 1235 h 63"/>
                <a:gd name="T18" fmla="*/ 41 w 208"/>
                <a:gd name="T19" fmla="*/ 0 h 63"/>
                <a:gd name="T20" fmla="*/ 0 w 208"/>
                <a:gd name="T21" fmla="*/ 209 h 63"/>
                <a:gd name="T22" fmla="*/ 4158 w 208"/>
                <a:gd name="T23" fmla="*/ 1338 h 63"/>
                <a:gd name="T24" fmla="*/ 4227 w 208"/>
                <a:gd name="T25" fmla="*/ 1140 h 63"/>
                <a:gd name="T26" fmla="*/ 41 w 208"/>
                <a:gd name="T27" fmla="*/ 0 h 6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08"/>
                <a:gd name="T43" fmla="*/ 0 h 63"/>
                <a:gd name="T44" fmla="*/ 208 w 208"/>
                <a:gd name="T45" fmla="*/ 63 h 6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08" h="63">
                  <a:moveTo>
                    <a:pt x="175" y="50"/>
                  </a:moveTo>
                  <a:cubicBezTo>
                    <a:pt x="175" y="51"/>
                    <a:pt x="175" y="51"/>
                    <a:pt x="175" y="51"/>
                  </a:cubicBezTo>
                  <a:cubicBezTo>
                    <a:pt x="175" y="51"/>
                    <a:pt x="175" y="54"/>
                    <a:pt x="176" y="59"/>
                  </a:cubicBezTo>
                  <a:cubicBezTo>
                    <a:pt x="188" y="62"/>
                    <a:pt x="188" y="62"/>
                    <a:pt x="188" y="62"/>
                  </a:cubicBezTo>
                  <a:cubicBezTo>
                    <a:pt x="188" y="62"/>
                    <a:pt x="192" y="63"/>
                    <a:pt x="196" y="63"/>
                  </a:cubicBezTo>
                  <a:cubicBezTo>
                    <a:pt x="206" y="63"/>
                    <a:pt x="208" y="58"/>
                    <a:pt x="208" y="55"/>
                  </a:cubicBezTo>
                  <a:cubicBezTo>
                    <a:pt x="206" y="56"/>
                    <a:pt x="204" y="56"/>
                    <a:pt x="202" y="56"/>
                  </a:cubicBezTo>
                  <a:cubicBezTo>
                    <a:pt x="198" y="56"/>
                    <a:pt x="195" y="55"/>
                    <a:pt x="195" y="55"/>
                  </a:cubicBezTo>
                  <a:cubicBezTo>
                    <a:pt x="195" y="55"/>
                    <a:pt x="187" y="54"/>
                    <a:pt x="175" y="50"/>
                  </a:cubicBezTo>
                  <a:moveTo>
                    <a:pt x="1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58" y="54"/>
                    <a:pt x="158" y="54"/>
                    <a:pt x="158" y="54"/>
                  </a:cubicBezTo>
                  <a:cubicBezTo>
                    <a:pt x="161" y="46"/>
                    <a:pt x="161" y="46"/>
                    <a:pt x="161" y="46"/>
                  </a:cubicBezTo>
                  <a:cubicBezTo>
                    <a:pt x="119" y="35"/>
                    <a:pt x="48" y="16"/>
                    <a:pt x="1" y="0"/>
                  </a:cubicBezTo>
                </a:path>
              </a:pathLst>
            </a:custGeom>
            <a:solidFill>
              <a:srgbClr val="3F1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53">
              <a:extLst>
                <a:ext uri="{FF2B5EF4-FFF2-40B4-BE49-F238E27FC236}">
                  <a16:creationId xmlns:a16="http://schemas.microsoft.com/office/drawing/2014/main" id="{9BF259D3-2970-6F24-FB17-4F0D00FDA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" y="-924"/>
              <a:ext cx="484" cy="508"/>
            </a:xfrm>
            <a:custGeom>
              <a:avLst/>
              <a:gdLst>
                <a:gd name="T0" fmla="*/ 1721 w 322"/>
                <a:gd name="T1" fmla="*/ 729 h 338"/>
                <a:gd name="T2" fmla="*/ 2180 w 322"/>
                <a:gd name="T3" fmla="*/ 1694 h 338"/>
                <a:gd name="T4" fmla="*/ 2444 w 322"/>
                <a:gd name="T5" fmla="*/ 2579 h 338"/>
                <a:gd name="T6" fmla="*/ 2594 w 322"/>
                <a:gd name="T7" fmla="*/ 3125 h 338"/>
                <a:gd name="T8" fmla="*/ 2820 w 322"/>
                <a:gd name="T9" fmla="*/ 4791 h 338"/>
                <a:gd name="T10" fmla="*/ 4717 w 322"/>
                <a:gd name="T11" fmla="*/ 5337 h 338"/>
                <a:gd name="T12" fmla="*/ 7864 w 322"/>
                <a:gd name="T13" fmla="*/ 5959 h 338"/>
                <a:gd name="T14" fmla="*/ 7000 w 322"/>
                <a:gd name="T15" fmla="*/ 8552 h 338"/>
                <a:gd name="T16" fmla="*/ 6575 w 322"/>
                <a:gd name="T17" fmla="*/ 8692 h 338"/>
                <a:gd name="T18" fmla="*/ 271 w 322"/>
                <a:gd name="T19" fmla="*/ 6826 h 338"/>
                <a:gd name="T20" fmla="*/ 0 w 322"/>
                <a:gd name="T21" fmla="*/ 3051 h 338"/>
                <a:gd name="T22" fmla="*/ 454 w 322"/>
                <a:gd name="T23" fmla="*/ 162 h 338"/>
                <a:gd name="T24" fmla="*/ 612 w 322"/>
                <a:gd name="T25" fmla="*/ 62 h 338"/>
                <a:gd name="T26" fmla="*/ 830 w 322"/>
                <a:gd name="T27" fmla="*/ 0 h 338"/>
                <a:gd name="T28" fmla="*/ 1721 w 322"/>
                <a:gd name="T29" fmla="*/ 729 h 33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22"/>
                <a:gd name="T46" fmla="*/ 0 h 338"/>
                <a:gd name="T47" fmla="*/ 322 w 322"/>
                <a:gd name="T48" fmla="*/ 338 h 33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22" h="338">
                  <a:moveTo>
                    <a:pt x="66" y="28"/>
                  </a:moveTo>
                  <a:cubicBezTo>
                    <a:pt x="74" y="39"/>
                    <a:pt x="80" y="52"/>
                    <a:pt x="84" y="65"/>
                  </a:cubicBezTo>
                  <a:cubicBezTo>
                    <a:pt x="88" y="76"/>
                    <a:pt x="91" y="88"/>
                    <a:pt x="94" y="99"/>
                  </a:cubicBezTo>
                  <a:cubicBezTo>
                    <a:pt x="95" y="105"/>
                    <a:pt x="100" y="114"/>
                    <a:pt x="100" y="120"/>
                  </a:cubicBezTo>
                  <a:cubicBezTo>
                    <a:pt x="107" y="133"/>
                    <a:pt x="108" y="184"/>
                    <a:pt x="108" y="184"/>
                  </a:cubicBezTo>
                  <a:cubicBezTo>
                    <a:pt x="181" y="205"/>
                    <a:pt x="181" y="205"/>
                    <a:pt x="181" y="205"/>
                  </a:cubicBezTo>
                  <a:cubicBezTo>
                    <a:pt x="181" y="205"/>
                    <a:pt x="322" y="229"/>
                    <a:pt x="302" y="229"/>
                  </a:cubicBezTo>
                  <a:cubicBezTo>
                    <a:pt x="283" y="229"/>
                    <a:pt x="269" y="320"/>
                    <a:pt x="269" y="329"/>
                  </a:cubicBezTo>
                  <a:cubicBezTo>
                    <a:pt x="269" y="338"/>
                    <a:pt x="252" y="334"/>
                    <a:pt x="252" y="334"/>
                  </a:cubicBezTo>
                  <a:cubicBezTo>
                    <a:pt x="252" y="334"/>
                    <a:pt x="38" y="278"/>
                    <a:pt x="10" y="262"/>
                  </a:cubicBezTo>
                  <a:cubicBezTo>
                    <a:pt x="4" y="228"/>
                    <a:pt x="0" y="117"/>
                    <a:pt x="0" y="117"/>
                  </a:cubicBezTo>
                  <a:cubicBezTo>
                    <a:pt x="0" y="117"/>
                    <a:pt x="12" y="26"/>
                    <a:pt x="17" y="6"/>
                  </a:cubicBezTo>
                  <a:cubicBezTo>
                    <a:pt x="20" y="5"/>
                    <a:pt x="20" y="4"/>
                    <a:pt x="23" y="2"/>
                  </a:cubicBezTo>
                  <a:cubicBezTo>
                    <a:pt x="26" y="1"/>
                    <a:pt x="29" y="0"/>
                    <a:pt x="32" y="0"/>
                  </a:cubicBezTo>
                  <a:cubicBezTo>
                    <a:pt x="33" y="0"/>
                    <a:pt x="59" y="18"/>
                    <a:pt x="66" y="28"/>
                  </a:cubicBezTo>
                </a:path>
              </a:pathLst>
            </a:custGeom>
            <a:solidFill>
              <a:srgbClr val="4A12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54">
              <a:extLst>
                <a:ext uri="{FF2B5EF4-FFF2-40B4-BE49-F238E27FC236}">
                  <a16:creationId xmlns:a16="http://schemas.microsoft.com/office/drawing/2014/main" id="{2685C617-787F-3A00-8F1E-8E840F1BC1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" y="-951"/>
              <a:ext cx="76" cy="55"/>
            </a:xfrm>
            <a:custGeom>
              <a:avLst/>
              <a:gdLst>
                <a:gd name="T0" fmla="*/ 0 w 50"/>
                <a:gd name="T1" fmla="*/ 195 h 37"/>
                <a:gd name="T2" fmla="*/ 565 w 50"/>
                <a:gd name="T3" fmla="*/ 884 h 37"/>
                <a:gd name="T4" fmla="*/ 1142 w 50"/>
                <a:gd name="T5" fmla="*/ 884 h 37"/>
                <a:gd name="T6" fmla="*/ 1430 w 50"/>
                <a:gd name="T7" fmla="*/ 204 h 37"/>
                <a:gd name="T8" fmla="*/ 392 w 50"/>
                <a:gd name="T9" fmla="*/ 62 h 37"/>
                <a:gd name="T10" fmla="*/ 0 w 50"/>
                <a:gd name="T11" fmla="*/ 195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0"/>
                <a:gd name="T19" fmla="*/ 0 h 37"/>
                <a:gd name="T20" fmla="*/ 50 w 50"/>
                <a:gd name="T21" fmla="*/ 37 h 3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0" h="37">
                  <a:moveTo>
                    <a:pt x="0" y="8"/>
                  </a:move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30" y="36"/>
                    <a:pt x="40" y="3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40" y="0"/>
                    <a:pt x="14" y="3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5715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55">
              <a:extLst>
                <a:ext uri="{FF2B5EF4-FFF2-40B4-BE49-F238E27FC236}">
                  <a16:creationId xmlns:a16="http://schemas.microsoft.com/office/drawing/2014/main" id="{46456997-0F20-52BE-D84D-6AC43C0F9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" y="-911"/>
              <a:ext cx="68" cy="244"/>
            </a:xfrm>
            <a:custGeom>
              <a:avLst/>
              <a:gdLst>
                <a:gd name="T0" fmla="*/ 419 w 45"/>
                <a:gd name="T1" fmla="*/ 62 h 162"/>
                <a:gd name="T2" fmla="*/ 0 w 45"/>
                <a:gd name="T3" fmla="*/ 2881 h 162"/>
                <a:gd name="T4" fmla="*/ 202 w 45"/>
                <a:gd name="T5" fmla="*/ 4293 h 162"/>
                <a:gd name="T6" fmla="*/ 1167 w 45"/>
                <a:gd name="T7" fmla="*/ 4293 h 162"/>
                <a:gd name="T8" fmla="*/ 814 w 45"/>
                <a:gd name="T9" fmla="*/ 62 h 162"/>
                <a:gd name="T10" fmla="*/ 419 w 45"/>
                <a:gd name="T11" fmla="*/ 62 h 16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"/>
                <a:gd name="T19" fmla="*/ 0 h 162"/>
                <a:gd name="T20" fmla="*/ 45 w 45"/>
                <a:gd name="T21" fmla="*/ 162 h 16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" h="162">
                  <a:moveTo>
                    <a:pt x="15" y="2"/>
                  </a:moveTo>
                  <a:cubicBezTo>
                    <a:pt x="15" y="2"/>
                    <a:pt x="1" y="69"/>
                    <a:pt x="0" y="109"/>
                  </a:cubicBezTo>
                  <a:cubicBezTo>
                    <a:pt x="3" y="147"/>
                    <a:pt x="7" y="162"/>
                    <a:pt x="7" y="162"/>
                  </a:cubicBezTo>
                  <a:cubicBezTo>
                    <a:pt x="43" y="162"/>
                    <a:pt x="43" y="162"/>
                    <a:pt x="43" y="162"/>
                  </a:cubicBezTo>
                  <a:cubicBezTo>
                    <a:pt x="43" y="162"/>
                    <a:pt x="45" y="67"/>
                    <a:pt x="30" y="2"/>
                  </a:cubicBezTo>
                  <a:cubicBezTo>
                    <a:pt x="22" y="0"/>
                    <a:pt x="15" y="2"/>
                    <a:pt x="15" y="2"/>
                  </a:cubicBezTo>
                </a:path>
              </a:pathLst>
            </a:custGeom>
            <a:solidFill>
              <a:srgbClr val="5715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56">
              <a:extLst>
                <a:ext uri="{FF2B5EF4-FFF2-40B4-BE49-F238E27FC236}">
                  <a16:creationId xmlns:a16="http://schemas.microsoft.com/office/drawing/2014/main" id="{B6D68B98-5D43-0938-7FCE-6E8781EAC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" y="-1111"/>
              <a:ext cx="157" cy="185"/>
            </a:xfrm>
            <a:custGeom>
              <a:avLst/>
              <a:gdLst>
                <a:gd name="T0" fmla="*/ 1269 w 105"/>
                <a:gd name="T1" fmla="*/ 317 h 123"/>
                <a:gd name="T2" fmla="*/ 315 w 105"/>
                <a:gd name="T3" fmla="*/ 0 h 123"/>
                <a:gd name="T4" fmla="*/ 42 w 105"/>
                <a:gd name="T5" fmla="*/ 41 h 123"/>
                <a:gd name="T6" fmla="*/ 63 w 105"/>
                <a:gd name="T7" fmla="*/ 1130 h 123"/>
                <a:gd name="T8" fmla="*/ 141 w 105"/>
                <a:gd name="T9" fmla="*/ 1033 h 123"/>
                <a:gd name="T10" fmla="*/ 211 w 105"/>
                <a:gd name="T11" fmla="*/ 973 h 123"/>
                <a:gd name="T12" fmla="*/ 211 w 105"/>
                <a:gd name="T13" fmla="*/ 1310 h 123"/>
                <a:gd name="T14" fmla="*/ 302 w 105"/>
                <a:gd name="T15" fmla="*/ 1388 h 123"/>
                <a:gd name="T16" fmla="*/ 344 w 105"/>
                <a:gd name="T17" fmla="*/ 2486 h 123"/>
                <a:gd name="T18" fmla="*/ 1648 w 105"/>
                <a:gd name="T19" fmla="*/ 3079 h 123"/>
                <a:gd name="T20" fmla="*/ 2274 w 105"/>
                <a:gd name="T21" fmla="*/ 2752 h 123"/>
                <a:gd name="T22" fmla="*/ 2401 w 105"/>
                <a:gd name="T23" fmla="*/ 1310 h 123"/>
                <a:gd name="T24" fmla="*/ 1269 w 105"/>
                <a:gd name="T25" fmla="*/ 317 h 12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5"/>
                <a:gd name="T40" fmla="*/ 0 h 123"/>
                <a:gd name="T41" fmla="*/ 105 w 105"/>
                <a:gd name="T42" fmla="*/ 123 h 12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5" h="123">
                  <a:moveTo>
                    <a:pt x="51" y="12"/>
                  </a:moveTo>
                  <a:cubicBezTo>
                    <a:pt x="39" y="6"/>
                    <a:pt x="26" y="0"/>
                    <a:pt x="13" y="0"/>
                  </a:cubicBezTo>
                  <a:cubicBezTo>
                    <a:pt x="9" y="0"/>
                    <a:pt x="6" y="0"/>
                    <a:pt x="2" y="1"/>
                  </a:cubicBezTo>
                  <a:cubicBezTo>
                    <a:pt x="2" y="1"/>
                    <a:pt x="0" y="29"/>
                    <a:pt x="3" y="43"/>
                  </a:cubicBezTo>
                  <a:cubicBezTo>
                    <a:pt x="4" y="42"/>
                    <a:pt x="5" y="40"/>
                    <a:pt x="6" y="39"/>
                  </a:cubicBezTo>
                  <a:cubicBezTo>
                    <a:pt x="7" y="39"/>
                    <a:pt x="8" y="38"/>
                    <a:pt x="9" y="37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50"/>
                    <a:pt x="10" y="51"/>
                    <a:pt x="12" y="53"/>
                  </a:cubicBezTo>
                  <a:cubicBezTo>
                    <a:pt x="14" y="62"/>
                    <a:pt x="20" y="78"/>
                    <a:pt x="14" y="95"/>
                  </a:cubicBezTo>
                  <a:cubicBezTo>
                    <a:pt x="2" y="123"/>
                    <a:pt x="66" y="118"/>
                    <a:pt x="66" y="118"/>
                  </a:cubicBezTo>
                  <a:cubicBezTo>
                    <a:pt x="75" y="118"/>
                    <a:pt x="85" y="110"/>
                    <a:pt x="91" y="105"/>
                  </a:cubicBezTo>
                  <a:cubicBezTo>
                    <a:pt x="105" y="93"/>
                    <a:pt x="100" y="65"/>
                    <a:pt x="96" y="50"/>
                  </a:cubicBezTo>
                  <a:cubicBezTo>
                    <a:pt x="92" y="37"/>
                    <a:pt x="58" y="16"/>
                    <a:pt x="51" y="12"/>
                  </a:cubicBezTo>
                  <a:close/>
                </a:path>
              </a:pathLst>
            </a:custGeom>
            <a:solidFill>
              <a:srgbClr val="D94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57">
              <a:extLst>
                <a:ext uri="{FF2B5EF4-FFF2-40B4-BE49-F238E27FC236}">
                  <a16:creationId xmlns:a16="http://schemas.microsoft.com/office/drawing/2014/main" id="{D8375459-2A50-5A57-F942-1722A0E778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" y="-1031"/>
              <a:ext cx="79" cy="148"/>
            </a:xfrm>
            <a:custGeom>
              <a:avLst/>
              <a:gdLst>
                <a:gd name="T0" fmla="*/ 1136 w 53"/>
                <a:gd name="T1" fmla="*/ 0 h 98"/>
                <a:gd name="T2" fmla="*/ 0 w 53"/>
                <a:gd name="T3" fmla="*/ 1539 h 98"/>
                <a:gd name="T4" fmla="*/ 693 w 53"/>
                <a:gd name="T5" fmla="*/ 2652 h 98"/>
                <a:gd name="T6" fmla="*/ 1295 w 53"/>
                <a:gd name="T7" fmla="*/ 812 h 98"/>
                <a:gd name="T8" fmla="*/ 1136 w 53"/>
                <a:gd name="T9" fmla="*/ 0 h 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3"/>
                <a:gd name="T16" fmla="*/ 0 h 98"/>
                <a:gd name="T17" fmla="*/ 53 w 53"/>
                <a:gd name="T18" fmla="*/ 98 h 9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3" h="98">
                  <a:moveTo>
                    <a:pt x="46" y="0"/>
                  </a:moveTo>
                  <a:cubicBezTo>
                    <a:pt x="46" y="0"/>
                    <a:pt x="33" y="40"/>
                    <a:pt x="0" y="57"/>
                  </a:cubicBezTo>
                  <a:cubicBezTo>
                    <a:pt x="24" y="83"/>
                    <a:pt x="28" y="98"/>
                    <a:pt x="28" y="98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0"/>
                    <a:pt x="51" y="22"/>
                    <a:pt x="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58">
              <a:extLst>
                <a:ext uri="{FF2B5EF4-FFF2-40B4-BE49-F238E27FC236}">
                  <a16:creationId xmlns:a16="http://schemas.microsoft.com/office/drawing/2014/main" id="{819E9DCA-A37A-904F-5E0D-C2B485761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" y="-784"/>
              <a:ext cx="120" cy="101"/>
            </a:xfrm>
            <a:custGeom>
              <a:avLst/>
              <a:gdLst>
                <a:gd name="T0" fmla="*/ 0 w 80"/>
                <a:gd name="T1" fmla="*/ 1702 h 67"/>
                <a:gd name="T2" fmla="*/ 963 w 80"/>
                <a:gd name="T3" fmla="*/ 561 h 67"/>
                <a:gd name="T4" fmla="*/ 1444 w 80"/>
                <a:gd name="T5" fmla="*/ 413 h 67"/>
                <a:gd name="T6" fmla="*/ 1674 w 80"/>
                <a:gd name="T7" fmla="*/ 140 h 67"/>
                <a:gd name="T8" fmla="*/ 1887 w 80"/>
                <a:gd name="T9" fmla="*/ 274 h 67"/>
                <a:gd name="T10" fmla="*/ 1887 w 80"/>
                <a:gd name="T11" fmla="*/ 372 h 67"/>
                <a:gd name="T12" fmla="*/ 1887 w 80"/>
                <a:gd name="T13" fmla="*/ 740 h 67"/>
                <a:gd name="T14" fmla="*/ 1539 w 80"/>
                <a:gd name="T15" fmla="*/ 1161 h 67"/>
                <a:gd name="T16" fmla="*/ 1608 w 80"/>
                <a:gd name="T17" fmla="*/ 1275 h 67"/>
                <a:gd name="T18" fmla="*/ 684 w 80"/>
                <a:gd name="T19" fmla="*/ 1782 h 67"/>
                <a:gd name="T20" fmla="*/ 0 w 80"/>
                <a:gd name="T21" fmla="*/ 1702 h 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0"/>
                <a:gd name="T34" fmla="*/ 0 h 67"/>
                <a:gd name="T35" fmla="*/ 80 w 80"/>
                <a:gd name="T36" fmla="*/ 67 h 6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0" h="67">
                  <a:moveTo>
                    <a:pt x="0" y="64"/>
                  </a:moveTo>
                  <a:cubicBezTo>
                    <a:pt x="0" y="64"/>
                    <a:pt x="34" y="26"/>
                    <a:pt x="38" y="21"/>
                  </a:cubicBezTo>
                  <a:cubicBezTo>
                    <a:pt x="50" y="6"/>
                    <a:pt x="50" y="13"/>
                    <a:pt x="57" y="15"/>
                  </a:cubicBezTo>
                  <a:cubicBezTo>
                    <a:pt x="62" y="9"/>
                    <a:pt x="65" y="5"/>
                    <a:pt x="65" y="5"/>
                  </a:cubicBezTo>
                  <a:cubicBezTo>
                    <a:pt x="65" y="5"/>
                    <a:pt x="71" y="0"/>
                    <a:pt x="74" y="10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4"/>
                    <a:pt x="80" y="20"/>
                    <a:pt x="74" y="28"/>
                  </a:cubicBezTo>
                  <a:cubicBezTo>
                    <a:pt x="67" y="35"/>
                    <a:pt x="60" y="44"/>
                    <a:pt x="60" y="44"/>
                  </a:cubicBezTo>
                  <a:cubicBezTo>
                    <a:pt x="60" y="44"/>
                    <a:pt x="68" y="47"/>
                    <a:pt x="63" y="48"/>
                  </a:cubicBezTo>
                  <a:cubicBezTo>
                    <a:pt x="58" y="49"/>
                    <a:pt x="27" y="67"/>
                    <a:pt x="27" y="67"/>
                  </a:cubicBezTo>
                  <a:cubicBezTo>
                    <a:pt x="0" y="64"/>
                    <a:pt x="0" y="64"/>
                    <a:pt x="0" y="64"/>
                  </a:cubicBezTo>
                </a:path>
              </a:pathLst>
            </a:custGeom>
            <a:solidFill>
              <a:srgbClr val="FD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59">
              <a:extLst>
                <a:ext uri="{FF2B5EF4-FFF2-40B4-BE49-F238E27FC236}">
                  <a16:creationId xmlns:a16="http://schemas.microsoft.com/office/drawing/2014/main" id="{445CD3DD-29A1-8DF6-B6CC-060FB53201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" y="-1359"/>
              <a:ext cx="284" cy="349"/>
            </a:xfrm>
            <a:custGeom>
              <a:avLst/>
              <a:gdLst>
                <a:gd name="T0" fmla="*/ 4574 w 189"/>
                <a:gd name="T1" fmla="*/ 2458 h 232"/>
                <a:gd name="T2" fmla="*/ 4555 w 189"/>
                <a:gd name="T3" fmla="*/ 2490 h 232"/>
                <a:gd name="T4" fmla="*/ 4464 w 189"/>
                <a:gd name="T5" fmla="*/ 2135 h 232"/>
                <a:gd name="T6" fmla="*/ 2544 w 189"/>
                <a:gd name="T7" fmla="*/ 0 h 232"/>
                <a:gd name="T8" fmla="*/ 2544 w 189"/>
                <a:gd name="T9" fmla="*/ 0 h 232"/>
                <a:gd name="T10" fmla="*/ 2472 w 189"/>
                <a:gd name="T11" fmla="*/ 0 h 232"/>
                <a:gd name="T12" fmla="*/ 2422 w 189"/>
                <a:gd name="T13" fmla="*/ 0 h 232"/>
                <a:gd name="T14" fmla="*/ 2422 w 189"/>
                <a:gd name="T15" fmla="*/ 0 h 232"/>
                <a:gd name="T16" fmla="*/ 506 w 189"/>
                <a:gd name="T17" fmla="*/ 2092 h 232"/>
                <a:gd name="T18" fmla="*/ 454 w 189"/>
                <a:gd name="T19" fmla="*/ 2702 h 232"/>
                <a:gd name="T20" fmla="*/ 210 w 189"/>
                <a:gd name="T21" fmla="*/ 2618 h 232"/>
                <a:gd name="T22" fmla="*/ 108 w 189"/>
                <a:gd name="T23" fmla="*/ 2760 h 232"/>
                <a:gd name="T24" fmla="*/ 270 w 189"/>
                <a:gd name="T25" fmla="*/ 3631 h 232"/>
                <a:gd name="T26" fmla="*/ 576 w 189"/>
                <a:gd name="T27" fmla="*/ 4111 h 232"/>
                <a:gd name="T28" fmla="*/ 714 w 189"/>
                <a:gd name="T29" fmla="*/ 3938 h 232"/>
                <a:gd name="T30" fmla="*/ 823 w 189"/>
                <a:gd name="T31" fmla="*/ 4623 h 232"/>
                <a:gd name="T32" fmla="*/ 1195 w 189"/>
                <a:gd name="T33" fmla="*/ 5361 h 232"/>
                <a:gd name="T34" fmla="*/ 1796 w 189"/>
                <a:gd name="T35" fmla="*/ 5879 h 232"/>
                <a:gd name="T36" fmla="*/ 2472 w 189"/>
                <a:gd name="T37" fmla="*/ 6083 h 232"/>
                <a:gd name="T38" fmla="*/ 3141 w 189"/>
                <a:gd name="T39" fmla="*/ 5879 h 232"/>
                <a:gd name="T40" fmla="*/ 3775 w 189"/>
                <a:gd name="T41" fmla="*/ 5361 h 232"/>
                <a:gd name="T42" fmla="*/ 4129 w 189"/>
                <a:gd name="T43" fmla="*/ 4623 h 232"/>
                <a:gd name="T44" fmla="*/ 4237 w 189"/>
                <a:gd name="T45" fmla="*/ 3938 h 232"/>
                <a:gd name="T46" fmla="*/ 4401 w 189"/>
                <a:gd name="T47" fmla="*/ 4111 h 232"/>
                <a:gd name="T48" fmla="*/ 4711 w 189"/>
                <a:gd name="T49" fmla="*/ 3631 h 232"/>
                <a:gd name="T50" fmla="*/ 4879 w 189"/>
                <a:gd name="T51" fmla="*/ 2983 h 232"/>
                <a:gd name="T52" fmla="*/ 4920 w 189"/>
                <a:gd name="T53" fmla="*/ 2867 h 232"/>
                <a:gd name="T54" fmla="*/ 4574 w 189"/>
                <a:gd name="T55" fmla="*/ 2458 h 23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89"/>
                <a:gd name="T85" fmla="*/ 0 h 232"/>
                <a:gd name="T86" fmla="*/ 189 w 189"/>
                <a:gd name="T87" fmla="*/ 232 h 23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89" h="232">
                  <a:moveTo>
                    <a:pt x="176" y="94"/>
                  </a:moveTo>
                  <a:cubicBezTo>
                    <a:pt x="175" y="95"/>
                    <a:pt x="175" y="95"/>
                    <a:pt x="175" y="95"/>
                  </a:cubicBezTo>
                  <a:cubicBezTo>
                    <a:pt x="175" y="90"/>
                    <a:pt x="172" y="85"/>
                    <a:pt x="172" y="81"/>
                  </a:cubicBezTo>
                  <a:cubicBezTo>
                    <a:pt x="170" y="12"/>
                    <a:pt x="114" y="2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7" y="0"/>
                    <a:pt x="95" y="0"/>
                  </a:cubicBezTo>
                  <a:cubicBezTo>
                    <a:pt x="94" y="0"/>
                    <a:pt x="93" y="0"/>
                    <a:pt x="93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76" y="2"/>
                    <a:pt x="21" y="11"/>
                    <a:pt x="19" y="80"/>
                  </a:cubicBezTo>
                  <a:cubicBezTo>
                    <a:pt x="19" y="85"/>
                    <a:pt x="17" y="100"/>
                    <a:pt x="17" y="103"/>
                  </a:cubicBezTo>
                  <a:cubicBezTo>
                    <a:pt x="17" y="101"/>
                    <a:pt x="13" y="97"/>
                    <a:pt x="8" y="100"/>
                  </a:cubicBezTo>
                  <a:cubicBezTo>
                    <a:pt x="5" y="100"/>
                    <a:pt x="4" y="103"/>
                    <a:pt x="4" y="105"/>
                  </a:cubicBezTo>
                  <a:cubicBezTo>
                    <a:pt x="0" y="116"/>
                    <a:pt x="8" y="128"/>
                    <a:pt x="10" y="138"/>
                  </a:cubicBezTo>
                  <a:cubicBezTo>
                    <a:pt x="11" y="143"/>
                    <a:pt x="14" y="157"/>
                    <a:pt x="22" y="157"/>
                  </a:cubicBezTo>
                  <a:cubicBezTo>
                    <a:pt x="28" y="157"/>
                    <a:pt x="27" y="150"/>
                    <a:pt x="27" y="150"/>
                  </a:cubicBezTo>
                  <a:cubicBezTo>
                    <a:pt x="27" y="150"/>
                    <a:pt x="27" y="150"/>
                    <a:pt x="32" y="176"/>
                  </a:cubicBezTo>
                  <a:cubicBezTo>
                    <a:pt x="34" y="187"/>
                    <a:pt x="37" y="197"/>
                    <a:pt x="46" y="205"/>
                  </a:cubicBezTo>
                  <a:cubicBezTo>
                    <a:pt x="52" y="212"/>
                    <a:pt x="61" y="220"/>
                    <a:pt x="69" y="224"/>
                  </a:cubicBezTo>
                  <a:cubicBezTo>
                    <a:pt x="80" y="231"/>
                    <a:pt x="89" y="232"/>
                    <a:pt x="95" y="232"/>
                  </a:cubicBezTo>
                  <a:cubicBezTo>
                    <a:pt x="101" y="232"/>
                    <a:pt x="111" y="231"/>
                    <a:pt x="121" y="224"/>
                  </a:cubicBezTo>
                  <a:cubicBezTo>
                    <a:pt x="129" y="220"/>
                    <a:pt x="138" y="212"/>
                    <a:pt x="145" y="205"/>
                  </a:cubicBezTo>
                  <a:cubicBezTo>
                    <a:pt x="154" y="197"/>
                    <a:pt x="157" y="187"/>
                    <a:pt x="159" y="176"/>
                  </a:cubicBezTo>
                  <a:cubicBezTo>
                    <a:pt x="163" y="150"/>
                    <a:pt x="163" y="150"/>
                    <a:pt x="163" y="150"/>
                  </a:cubicBezTo>
                  <a:cubicBezTo>
                    <a:pt x="163" y="150"/>
                    <a:pt x="163" y="157"/>
                    <a:pt x="169" y="157"/>
                  </a:cubicBezTo>
                  <a:cubicBezTo>
                    <a:pt x="177" y="157"/>
                    <a:pt x="179" y="143"/>
                    <a:pt x="181" y="138"/>
                  </a:cubicBezTo>
                  <a:cubicBezTo>
                    <a:pt x="182" y="130"/>
                    <a:pt x="187" y="122"/>
                    <a:pt x="188" y="114"/>
                  </a:cubicBezTo>
                  <a:cubicBezTo>
                    <a:pt x="189" y="113"/>
                    <a:pt x="189" y="111"/>
                    <a:pt x="189" y="109"/>
                  </a:cubicBezTo>
                  <a:cubicBezTo>
                    <a:pt x="188" y="100"/>
                    <a:pt x="186" y="88"/>
                    <a:pt x="176" y="94"/>
                  </a:cubicBezTo>
                  <a:close/>
                </a:path>
              </a:pathLst>
            </a:custGeom>
            <a:solidFill>
              <a:srgbClr val="FDCE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60">
              <a:extLst>
                <a:ext uri="{FF2B5EF4-FFF2-40B4-BE49-F238E27FC236}">
                  <a16:creationId xmlns:a16="http://schemas.microsoft.com/office/drawing/2014/main" id="{86D843ED-09DA-56AB-0450-0308E108D9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" y="-1377"/>
              <a:ext cx="244" cy="214"/>
            </a:xfrm>
            <a:custGeom>
              <a:avLst/>
              <a:gdLst>
                <a:gd name="T0" fmla="*/ 4178 w 162"/>
                <a:gd name="T1" fmla="*/ 1992 h 142"/>
                <a:gd name="T2" fmla="*/ 4146 w 162"/>
                <a:gd name="T3" fmla="*/ 1918 h 142"/>
                <a:gd name="T4" fmla="*/ 3871 w 162"/>
                <a:gd name="T5" fmla="*/ 877 h 142"/>
                <a:gd name="T6" fmla="*/ 2877 w 162"/>
                <a:gd name="T7" fmla="*/ 164 h 142"/>
                <a:gd name="T8" fmla="*/ 2300 w 162"/>
                <a:gd name="T9" fmla="*/ 41 h 142"/>
                <a:gd name="T10" fmla="*/ 2115 w 162"/>
                <a:gd name="T11" fmla="*/ 0 h 142"/>
                <a:gd name="T12" fmla="*/ 1941 w 162"/>
                <a:gd name="T13" fmla="*/ 41 h 142"/>
                <a:gd name="T14" fmla="*/ 1404 w 162"/>
                <a:gd name="T15" fmla="*/ 164 h 142"/>
                <a:gd name="T16" fmla="*/ 411 w 162"/>
                <a:gd name="T17" fmla="*/ 877 h 142"/>
                <a:gd name="T18" fmla="*/ 41 w 162"/>
                <a:gd name="T19" fmla="*/ 2267 h 142"/>
                <a:gd name="T20" fmla="*/ 211 w 162"/>
                <a:gd name="T21" fmla="*/ 3786 h 142"/>
                <a:gd name="T22" fmla="*/ 458 w 162"/>
                <a:gd name="T23" fmla="*/ 2532 h 142"/>
                <a:gd name="T24" fmla="*/ 581 w 162"/>
                <a:gd name="T25" fmla="*/ 2342 h 142"/>
                <a:gd name="T26" fmla="*/ 669 w 162"/>
                <a:gd name="T27" fmla="*/ 1733 h 142"/>
                <a:gd name="T28" fmla="*/ 1039 w 162"/>
                <a:gd name="T29" fmla="*/ 1011 h 142"/>
                <a:gd name="T30" fmla="*/ 1318 w 162"/>
                <a:gd name="T31" fmla="*/ 1040 h 142"/>
                <a:gd name="T32" fmla="*/ 1667 w 162"/>
                <a:gd name="T33" fmla="*/ 1058 h 142"/>
                <a:gd name="T34" fmla="*/ 1985 w 162"/>
                <a:gd name="T35" fmla="*/ 1058 h 142"/>
                <a:gd name="T36" fmla="*/ 2115 w 162"/>
                <a:gd name="T37" fmla="*/ 1058 h 142"/>
                <a:gd name="T38" fmla="*/ 2286 w 162"/>
                <a:gd name="T39" fmla="*/ 1058 h 142"/>
                <a:gd name="T40" fmla="*/ 2604 w 162"/>
                <a:gd name="T41" fmla="*/ 1058 h 142"/>
                <a:gd name="T42" fmla="*/ 2945 w 162"/>
                <a:gd name="T43" fmla="*/ 1040 h 142"/>
                <a:gd name="T44" fmla="*/ 3232 w 162"/>
                <a:gd name="T45" fmla="*/ 1011 h 142"/>
                <a:gd name="T46" fmla="*/ 3571 w 162"/>
                <a:gd name="T47" fmla="*/ 1533 h 142"/>
                <a:gd name="T48" fmla="*/ 3603 w 162"/>
                <a:gd name="T49" fmla="*/ 1851 h 142"/>
                <a:gd name="T50" fmla="*/ 3603 w 162"/>
                <a:gd name="T51" fmla="*/ 2149 h 142"/>
                <a:gd name="T52" fmla="*/ 3711 w 162"/>
                <a:gd name="T53" fmla="*/ 2402 h 142"/>
                <a:gd name="T54" fmla="*/ 3871 w 162"/>
                <a:gd name="T55" fmla="*/ 2563 h 142"/>
                <a:gd name="T56" fmla="*/ 3967 w 162"/>
                <a:gd name="T57" fmla="*/ 2821 h 142"/>
                <a:gd name="T58" fmla="*/ 4038 w 162"/>
                <a:gd name="T59" fmla="*/ 3207 h 142"/>
                <a:gd name="T60" fmla="*/ 4029 w 162"/>
                <a:gd name="T61" fmla="*/ 3740 h 142"/>
                <a:gd name="T62" fmla="*/ 4029 w 162"/>
                <a:gd name="T63" fmla="*/ 3786 h 142"/>
                <a:gd name="T64" fmla="*/ 4199 w 162"/>
                <a:gd name="T65" fmla="*/ 3052 h 142"/>
                <a:gd name="T66" fmla="*/ 4178 w 162"/>
                <a:gd name="T67" fmla="*/ 1992 h 14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62"/>
                <a:gd name="T103" fmla="*/ 0 h 142"/>
                <a:gd name="T104" fmla="*/ 162 w 162"/>
                <a:gd name="T105" fmla="*/ 142 h 14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62" h="142">
                  <a:moveTo>
                    <a:pt x="158" y="75"/>
                  </a:moveTo>
                  <a:cubicBezTo>
                    <a:pt x="157" y="74"/>
                    <a:pt x="157" y="73"/>
                    <a:pt x="157" y="72"/>
                  </a:cubicBezTo>
                  <a:cubicBezTo>
                    <a:pt x="155" y="59"/>
                    <a:pt x="154" y="44"/>
                    <a:pt x="146" y="33"/>
                  </a:cubicBezTo>
                  <a:cubicBezTo>
                    <a:pt x="136" y="21"/>
                    <a:pt x="123" y="12"/>
                    <a:pt x="108" y="6"/>
                  </a:cubicBezTo>
                  <a:cubicBezTo>
                    <a:pt x="101" y="4"/>
                    <a:pt x="94" y="2"/>
                    <a:pt x="87" y="1"/>
                  </a:cubicBezTo>
                  <a:cubicBezTo>
                    <a:pt x="87" y="1"/>
                    <a:pt x="83" y="0"/>
                    <a:pt x="80" y="0"/>
                  </a:cubicBezTo>
                  <a:cubicBezTo>
                    <a:pt x="78" y="0"/>
                    <a:pt x="73" y="1"/>
                    <a:pt x="73" y="1"/>
                  </a:cubicBezTo>
                  <a:cubicBezTo>
                    <a:pt x="66" y="2"/>
                    <a:pt x="59" y="4"/>
                    <a:pt x="53" y="6"/>
                  </a:cubicBezTo>
                  <a:cubicBezTo>
                    <a:pt x="38" y="12"/>
                    <a:pt x="24" y="21"/>
                    <a:pt x="15" y="33"/>
                  </a:cubicBezTo>
                  <a:cubicBezTo>
                    <a:pt x="5" y="46"/>
                    <a:pt x="2" y="69"/>
                    <a:pt x="1" y="85"/>
                  </a:cubicBezTo>
                  <a:cubicBezTo>
                    <a:pt x="0" y="104"/>
                    <a:pt x="2" y="124"/>
                    <a:pt x="8" y="142"/>
                  </a:cubicBezTo>
                  <a:cubicBezTo>
                    <a:pt x="7" y="125"/>
                    <a:pt x="6" y="107"/>
                    <a:pt x="17" y="95"/>
                  </a:cubicBezTo>
                  <a:cubicBezTo>
                    <a:pt x="18" y="92"/>
                    <a:pt x="21" y="90"/>
                    <a:pt x="22" y="88"/>
                  </a:cubicBezTo>
                  <a:cubicBezTo>
                    <a:pt x="26" y="81"/>
                    <a:pt x="25" y="73"/>
                    <a:pt x="25" y="65"/>
                  </a:cubicBezTo>
                  <a:cubicBezTo>
                    <a:pt x="25" y="56"/>
                    <a:pt x="26" y="37"/>
                    <a:pt x="39" y="38"/>
                  </a:cubicBezTo>
                  <a:cubicBezTo>
                    <a:pt x="42" y="39"/>
                    <a:pt x="46" y="39"/>
                    <a:pt x="50" y="39"/>
                  </a:cubicBezTo>
                  <a:cubicBezTo>
                    <a:pt x="54" y="39"/>
                    <a:pt x="59" y="40"/>
                    <a:pt x="63" y="40"/>
                  </a:cubicBezTo>
                  <a:cubicBezTo>
                    <a:pt x="67" y="40"/>
                    <a:pt x="71" y="40"/>
                    <a:pt x="75" y="40"/>
                  </a:cubicBezTo>
                  <a:cubicBezTo>
                    <a:pt x="77" y="40"/>
                    <a:pt x="79" y="40"/>
                    <a:pt x="80" y="40"/>
                  </a:cubicBezTo>
                  <a:cubicBezTo>
                    <a:pt x="82" y="40"/>
                    <a:pt x="84" y="40"/>
                    <a:pt x="86" y="40"/>
                  </a:cubicBezTo>
                  <a:cubicBezTo>
                    <a:pt x="90" y="40"/>
                    <a:pt x="94" y="40"/>
                    <a:pt x="98" y="40"/>
                  </a:cubicBezTo>
                  <a:cubicBezTo>
                    <a:pt x="102" y="40"/>
                    <a:pt x="106" y="39"/>
                    <a:pt x="111" y="39"/>
                  </a:cubicBezTo>
                  <a:cubicBezTo>
                    <a:pt x="114" y="39"/>
                    <a:pt x="118" y="39"/>
                    <a:pt x="122" y="38"/>
                  </a:cubicBezTo>
                  <a:cubicBezTo>
                    <a:pt x="134" y="37"/>
                    <a:pt x="134" y="49"/>
                    <a:pt x="135" y="58"/>
                  </a:cubicBezTo>
                  <a:cubicBezTo>
                    <a:pt x="135" y="62"/>
                    <a:pt x="136" y="66"/>
                    <a:pt x="136" y="70"/>
                  </a:cubicBezTo>
                  <a:cubicBezTo>
                    <a:pt x="136" y="74"/>
                    <a:pt x="136" y="77"/>
                    <a:pt x="136" y="81"/>
                  </a:cubicBezTo>
                  <a:cubicBezTo>
                    <a:pt x="136" y="85"/>
                    <a:pt x="137" y="88"/>
                    <a:pt x="140" y="90"/>
                  </a:cubicBezTo>
                  <a:cubicBezTo>
                    <a:pt x="142" y="93"/>
                    <a:pt x="145" y="94"/>
                    <a:pt x="146" y="96"/>
                  </a:cubicBezTo>
                  <a:cubicBezTo>
                    <a:pt x="148" y="99"/>
                    <a:pt x="149" y="103"/>
                    <a:pt x="150" y="106"/>
                  </a:cubicBezTo>
                  <a:cubicBezTo>
                    <a:pt x="152" y="111"/>
                    <a:pt x="153" y="116"/>
                    <a:pt x="153" y="121"/>
                  </a:cubicBezTo>
                  <a:cubicBezTo>
                    <a:pt x="153" y="121"/>
                    <a:pt x="153" y="134"/>
                    <a:pt x="152" y="141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6" y="138"/>
                    <a:pt x="157" y="121"/>
                    <a:pt x="159" y="115"/>
                  </a:cubicBezTo>
                  <a:cubicBezTo>
                    <a:pt x="162" y="102"/>
                    <a:pt x="160" y="88"/>
                    <a:pt x="158" y="75"/>
                  </a:cubicBezTo>
                  <a:close/>
                </a:path>
              </a:pathLst>
            </a:custGeom>
            <a:solidFill>
              <a:srgbClr val="6333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61">
              <a:extLst>
                <a:ext uri="{FF2B5EF4-FFF2-40B4-BE49-F238E27FC236}">
                  <a16:creationId xmlns:a16="http://schemas.microsoft.com/office/drawing/2014/main" id="{B35F9DBB-84C9-9519-AB07-E2171022B0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798" y="-1040"/>
              <a:ext cx="1682" cy="256"/>
            </a:xfrm>
            <a:custGeom>
              <a:avLst/>
              <a:gdLst>
                <a:gd name="T0" fmla="*/ 0 w 1119"/>
                <a:gd name="T1" fmla="*/ 4408 h 170"/>
                <a:gd name="T2" fmla="*/ 108 w 1119"/>
                <a:gd name="T3" fmla="*/ 4501 h 170"/>
                <a:gd name="T4" fmla="*/ 108 w 1119"/>
                <a:gd name="T5" fmla="*/ 4454 h 170"/>
                <a:gd name="T6" fmla="*/ 0 w 1119"/>
                <a:gd name="T7" fmla="*/ 4408 h 170"/>
                <a:gd name="T8" fmla="*/ 29159 w 1119"/>
                <a:gd name="T9" fmla="*/ 0 h 170"/>
                <a:gd name="T10" fmla="*/ 28382 w 1119"/>
                <a:gd name="T11" fmla="*/ 273 h 170"/>
                <a:gd name="T12" fmla="*/ 26366 w 1119"/>
                <a:gd name="T13" fmla="*/ 1107 h 170"/>
                <a:gd name="T14" fmla="*/ 29159 w 1119"/>
                <a:gd name="T15" fmla="*/ 0 h 17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19"/>
                <a:gd name="T25" fmla="*/ 0 h 170"/>
                <a:gd name="T26" fmla="*/ 1119 w 1119"/>
                <a:gd name="T27" fmla="*/ 170 h 17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19" h="170">
                  <a:moveTo>
                    <a:pt x="0" y="167"/>
                  </a:moveTo>
                  <a:cubicBezTo>
                    <a:pt x="0" y="167"/>
                    <a:pt x="2" y="168"/>
                    <a:pt x="4" y="170"/>
                  </a:cubicBezTo>
                  <a:cubicBezTo>
                    <a:pt x="4" y="170"/>
                    <a:pt x="4" y="169"/>
                    <a:pt x="4" y="169"/>
                  </a:cubicBezTo>
                  <a:cubicBezTo>
                    <a:pt x="2" y="168"/>
                    <a:pt x="0" y="167"/>
                    <a:pt x="0" y="167"/>
                  </a:cubicBezTo>
                  <a:moveTo>
                    <a:pt x="1119" y="0"/>
                  </a:moveTo>
                  <a:cubicBezTo>
                    <a:pt x="1109" y="3"/>
                    <a:pt x="1099" y="7"/>
                    <a:pt x="1089" y="10"/>
                  </a:cubicBezTo>
                  <a:cubicBezTo>
                    <a:pt x="1064" y="20"/>
                    <a:pt x="1039" y="31"/>
                    <a:pt x="1012" y="42"/>
                  </a:cubicBezTo>
                  <a:cubicBezTo>
                    <a:pt x="1051" y="27"/>
                    <a:pt x="1088" y="13"/>
                    <a:pt x="1119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62">
              <a:extLst>
                <a:ext uri="{FF2B5EF4-FFF2-40B4-BE49-F238E27FC236}">
                  <a16:creationId xmlns:a16="http://schemas.microsoft.com/office/drawing/2014/main" id="{D4B126E8-2D61-55CA-D40A-C5B12A9A2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-1792" y="-1056"/>
              <a:ext cx="1950" cy="421"/>
            </a:xfrm>
            <a:custGeom>
              <a:avLst/>
              <a:gdLst>
                <a:gd name="T0" fmla="*/ 31015 w 1297"/>
                <a:gd name="T1" fmla="*/ 0 h 280"/>
                <a:gd name="T2" fmla="*/ 30627 w 1297"/>
                <a:gd name="T3" fmla="*/ 0 h 280"/>
                <a:gd name="T4" fmla="*/ 29498 w 1297"/>
                <a:gd name="T5" fmla="*/ 201 h 280"/>
                <a:gd name="T6" fmla="*/ 29107 w 1297"/>
                <a:gd name="T7" fmla="*/ 302 h 280"/>
                <a:gd name="T8" fmla="*/ 26306 w 1297"/>
                <a:gd name="T9" fmla="*/ 1383 h 280"/>
                <a:gd name="T10" fmla="*/ 25828 w 1297"/>
                <a:gd name="T11" fmla="*/ 1621 h 280"/>
                <a:gd name="T12" fmla="*/ 23105 w 1297"/>
                <a:gd name="T13" fmla="*/ 2794 h 280"/>
                <a:gd name="T14" fmla="*/ 21635 w 1297"/>
                <a:gd name="T15" fmla="*/ 3373 h 280"/>
                <a:gd name="T16" fmla="*/ 20168 w 1297"/>
                <a:gd name="T17" fmla="*/ 3941 h 280"/>
                <a:gd name="T18" fmla="*/ 18622 w 1297"/>
                <a:gd name="T19" fmla="*/ 4497 h 280"/>
                <a:gd name="T20" fmla="*/ 17833 w 1297"/>
                <a:gd name="T21" fmla="*/ 4759 h 280"/>
                <a:gd name="T22" fmla="*/ 17046 w 1297"/>
                <a:gd name="T23" fmla="*/ 4993 h 280"/>
                <a:gd name="T24" fmla="*/ 13904 w 1297"/>
                <a:gd name="T25" fmla="*/ 5756 h 280"/>
                <a:gd name="T26" fmla="*/ 12343 w 1297"/>
                <a:gd name="T27" fmla="*/ 5968 h 280"/>
                <a:gd name="T28" fmla="*/ 10801 w 1297"/>
                <a:gd name="T29" fmla="*/ 6109 h 280"/>
                <a:gd name="T30" fmla="*/ 9012 w 1297"/>
                <a:gd name="T31" fmla="*/ 6169 h 280"/>
                <a:gd name="T32" fmla="*/ 7889 w 1297"/>
                <a:gd name="T33" fmla="*/ 6169 h 280"/>
                <a:gd name="T34" fmla="*/ 5247 w 1297"/>
                <a:gd name="T35" fmla="*/ 5926 h 280"/>
                <a:gd name="T36" fmla="*/ 3057 w 1297"/>
                <a:gd name="T37" fmla="*/ 5550 h 280"/>
                <a:gd name="T38" fmla="*/ 1352 w 1297"/>
                <a:gd name="T39" fmla="*/ 5132 h 280"/>
                <a:gd name="T40" fmla="*/ 302 w 1297"/>
                <a:gd name="T41" fmla="*/ 4804 h 280"/>
                <a:gd name="T42" fmla="*/ 0 w 1297"/>
                <a:gd name="T43" fmla="*/ 4700 h 280"/>
                <a:gd name="T44" fmla="*/ 0 w 1297"/>
                <a:gd name="T45" fmla="*/ 4727 h 280"/>
                <a:gd name="T46" fmla="*/ 271 w 1297"/>
                <a:gd name="T47" fmla="*/ 4866 h 280"/>
                <a:gd name="T48" fmla="*/ 1248 w 1297"/>
                <a:gd name="T49" fmla="*/ 5387 h 280"/>
                <a:gd name="T50" fmla="*/ 2896 w 1297"/>
                <a:gd name="T51" fmla="*/ 6061 h 280"/>
                <a:gd name="T52" fmla="*/ 5128 w 1297"/>
                <a:gd name="T53" fmla="*/ 6697 h 280"/>
                <a:gd name="T54" fmla="*/ 7824 w 1297"/>
                <a:gd name="T55" fmla="*/ 7155 h 280"/>
                <a:gd name="T56" fmla="*/ 10482 w 1297"/>
                <a:gd name="T57" fmla="*/ 7316 h 280"/>
                <a:gd name="T58" fmla="*/ 10852 w 1297"/>
                <a:gd name="T59" fmla="*/ 7316 h 280"/>
                <a:gd name="T60" fmla="*/ 12482 w 1297"/>
                <a:gd name="T61" fmla="*/ 7223 h 280"/>
                <a:gd name="T62" fmla="*/ 14115 w 1297"/>
                <a:gd name="T63" fmla="*/ 7016 h 280"/>
                <a:gd name="T64" fmla="*/ 17428 w 1297"/>
                <a:gd name="T65" fmla="*/ 6285 h 280"/>
                <a:gd name="T66" fmla="*/ 18246 w 1297"/>
                <a:gd name="T67" fmla="*/ 6029 h 280"/>
                <a:gd name="T68" fmla="*/ 19069 w 1297"/>
                <a:gd name="T69" fmla="*/ 5756 h 280"/>
                <a:gd name="T70" fmla="*/ 20595 w 1297"/>
                <a:gd name="T71" fmla="*/ 5177 h 280"/>
                <a:gd name="T72" fmla="*/ 22140 w 1297"/>
                <a:gd name="T73" fmla="*/ 4548 h 280"/>
                <a:gd name="T74" fmla="*/ 23585 w 1297"/>
                <a:gd name="T75" fmla="*/ 3896 h 280"/>
                <a:gd name="T76" fmla="*/ 26287 w 1297"/>
                <a:gd name="T77" fmla="*/ 2546 h 280"/>
                <a:gd name="T78" fmla="*/ 28628 w 1297"/>
                <a:gd name="T79" fmla="*/ 1283 h 280"/>
                <a:gd name="T80" fmla="*/ 30687 w 1297"/>
                <a:gd name="T81" fmla="*/ 520 h 280"/>
                <a:gd name="T82" fmla="*/ 31833 w 1297"/>
                <a:gd name="T83" fmla="*/ 413 h 280"/>
                <a:gd name="T84" fmla="*/ 32365 w 1297"/>
                <a:gd name="T85" fmla="*/ 454 h 280"/>
                <a:gd name="T86" fmla="*/ 33461 w 1297"/>
                <a:gd name="T87" fmla="*/ 621 h 280"/>
                <a:gd name="T88" fmla="*/ 33763 w 1297"/>
                <a:gd name="T89" fmla="*/ 683 h 280"/>
                <a:gd name="T90" fmla="*/ 33858 w 1297"/>
                <a:gd name="T91" fmla="*/ 717 h 280"/>
                <a:gd name="T92" fmla="*/ 33766 w 1297"/>
                <a:gd name="T93" fmla="*/ 660 h 280"/>
                <a:gd name="T94" fmla="*/ 33493 w 1297"/>
                <a:gd name="T95" fmla="*/ 552 h 280"/>
                <a:gd name="T96" fmla="*/ 32421 w 1297"/>
                <a:gd name="T97" fmla="*/ 201 h 280"/>
                <a:gd name="T98" fmla="*/ 31015 w 1297"/>
                <a:gd name="T99" fmla="*/ 0 h 28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297"/>
                <a:gd name="T151" fmla="*/ 0 h 280"/>
                <a:gd name="T152" fmla="*/ 1297 w 1297"/>
                <a:gd name="T153" fmla="*/ 280 h 28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297" h="280">
                  <a:moveTo>
                    <a:pt x="1188" y="0"/>
                  </a:moveTo>
                  <a:cubicBezTo>
                    <a:pt x="1183" y="0"/>
                    <a:pt x="1178" y="0"/>
                    <a:pt x="1173" y="0"/>
                  </a:cubicBezTo>
                  <a:cubicBezTo>
                    <a:pt x="1159" y="1"/>
                    <a:pt x="1145" y="4"/>
                    <a:pt x="1130" y="7"/>
                  </a:cubicBezTo>
                  <a:cubicBezTo>
                    <a:pt x="1125" y="9"/>
                    <a:pt x="1120" y="10"/>
                    <a:pt x="1115" y="11"/>
                  </a:cubicBezTo>
                  <a:cubicBezTo>
                    <a:pt x="1084" y="24"/>
                    <a:pt x="1047" y="38"/>
                    <a:pt x="1008" y="53"/>
                  </a:cubicBezTo>
                  <a:cubicBezTo>
                    <a:pt x="1002" y="56"/>
                    <a:pt x="996" y="59"/>
                    <a:pt x="989" y="62"/>
                  </a:cubicBezTo>
                  <a:cubicBezTo>
                    <a:pt x="956" y="76"/>
                    <a:pt x="921" y="92"/>
                    <a:pt x="885" y="107"/>
                  </a:cubicBezTo>
                  <a:cubicBezTo>
                    <a:pt x="866" y="114"/>
                    <a:pt x="848" y="122"/>
                    <a:pt x="829" y="129"/>
                  </a:cubicBezTo>
                  <a:cubicBezTo>
                    <a:pt x="810" y="137"/>
                    <a:pt x="791" y="144"/>
                    <a:pt x="772" y="151"/>
                  </a:cubicBezTo>
                  <a:cubicBezTo>
                    <a:pt x="752" y="158"/>
                    <a:pt x="732" y="165"/>
                    <a:pt x="713" y="172"/>
                  </a:cubicBezTo>
                  <a:cubicBezTo>
                    <a:pt x="703" y="175"/>
                    <a:pt x="693" y="178"/>
                    <a:pt x="683" y="182"/>
                  </a:cubicBezTo>
                  <a:cubicBezTo>
                    <a:pt x="673" y="185"/>
                    <a:pt x="663" y="188"/>
                    <a:pt x="653" y="191"/>
                  </a:cubicBezTo>
                  <a:cubicBezTo>
                    <a:pt x="614" y="203"/>
                    <a:pt x="573" y="213"/>
                    <a:pt x="533" y="220"/>
                  </a:cubicBezTo>
                  <a:cubicBezTo>
                    <a:pt x="513" y="223"/>
                    <a:pt x="493" y="226"/>
                    <a:pt x="473" y="229"/>
                  </a:cubicBezTo>
                  <a:cubicBezTo>
                    <a:pt x="453" y="231"/>
                    <a:pt x="434" y="233"/>
                    <a:pt x="414" y="234"/>
                  </a:cubicBezTo>
                  <a:cubicBezTo>
                    <a:pt x="391" y="236"/>
                    <a:pt x="367" y="236"/>
                    <a:pt x="345" y="236"/>
                  </a:cubicBezTo>
                  <a:cubicBezTo>
                    <a:pt x="330" y="236"/>
                    <a:pt x="316" y="236"/>
                    <a:pt x="302" y="236"/>
                  </a:cubicBezTo>
                  <a:cubicBezTo>
                    <a:pt x="266" y="234"/>
                    <a:pt x="232" y="231"/>
                    <a:pt x="201" y="227"/>
                  </a:cubicBezTo>
                  <a:cubicBezTo>
                    <a:pt x="170" y="223"/>
                    <a:pt x="142" y="218"/>
                    <a:pt x="117" y="212"/>
                  </a:cubicBezTo>
                  <a:cubicBezTo>
                    <a:pt x="91" y="207"/>
                    <a:pt x="70" y="202"/>
                    <a:pt x="52" y="196"/>
                  </a:cubicBezTo>
                  <a:cubicBezTo>
                    <a:pt x="34" y="191"/>
                    <a:pt x="20" y="187"/>
                    <a:pt x="11" y="184"/>
                  </a:cubicBezTo>
                  <a:cubicBezTo>
                    <a:pt x="6" y="182"/>
                    <a:pt x="2" y="181"/>
                    <a:pt x="0" y="180"/>
                  </a:cubicBezTo>
                  <a:cubicBezTo>
                    <a:pt x="0" y="180"/>
                    <a:pt x="0" y="181"/>
                    <a:pt x="0" y="181"/>
                  </a:cubicBezTo>
                  <a:cubicBezTo>
                    <a:pt x="2" y="182"/>
                    <a:pt x="5" y="184"/>
                    <a:pt x="10" y="186"/>
                  </a:cubicBezTo>
                  <a:cubicBezTo>
                    <a:pt x="18" y="191"/>
                    <a:pt x="31" y="198"/>
                    <a:pt x="48" y="206"/>
                  </a:cubicBezTo>
                  <a:cubicBezTo>
                    <a:pt x="65" y="214"/>
                    <a:pt x="86" y="223"/>
                    <a:pt x="111" y="232"/>
                  </a:cubicBezTo>
                  <a:cubicBezTo>
                    <a:pt x="136" y="240"/>
                    <a:pt x="164" y="249"/>
                    <a:pt x="196" y="256"/>
                  </a:cubicBezTo>
                  <a:cubicBezTo>
                    <a:pt x="227" y="264"/>
                    <a:pt x="262" y="270"/>
                    <a:pt x="299" y="274"/>
                  </a:cubicBezTo>
                  <a:cubicBezTo>
                    <a:pt x="331" y="278"/>
                    <a:pt x="366" y="280"/>
                    <a:pt x="401" y="280"/>
                  </a:cubicBezTo>
                  <a:cubicBezTo>
                    <a:pt x="406" y="280"/>
                    <a:pt x="411" y="280"/>
                    <a:pt x="416" y="280"/>
                  </a:cubicBezTo>
                  <a:cubicBezTo>
                    <a:pt x="436" y="280"/>
                    <a:pt x="457" y="279"/>
                    <a:pt x="478" y="277"/>
                  </a:cubicBezTo>
                  <a:cubicBezTo>
                    <a:pt x="499" y="275"/>
                    <a:pt x="520" y="273"/>
                    <a:pt x="541" y="269"/>
                  </a:cubicBezTo>
                  <a:cubicBezTo>
                    <a:pt x="584" y="263"/>
                    <a:pt x="626" y="253"/>
                    <a:pt x="668" y="241"/>
                  </a:cubicBezTo>
                  <a:cubicBezTo>
                    <a:pt x="679" y="238"/>
                    <a:pt x="689" y="234"/>
                    <a:pt x="699" y="231"/>
                  </a:cubicBezTo>
                  <a:cubicBezTo>
                    <a:pt x="709" y="227"/>
                    <a:pt x="719" y="224"/>
                    <a:pt x="730" y="220"/>
                  </a:cubicBezTo>
                  <a:cubicBezTo>
                    <a:pt x="750" y="213"/>
                    <a:pt x="770" y="206"/>
                    <a:pt x="789" y="198"/>
                  </a:cubicBezTo>
                  <a:cubicBezTo>
                    <a:pt x="809" y="190"/>
                    <a:pt x="829" y="183"/>
                    <a:pt x="848" y="174"/>
                  </a:cubicBezTo>
                  <a:cubicBezTo>
                    <a:pt x="867" y="166"/>
                    <a:pt x="885" y="158"/>
                    <a:pt x="903" y="149"/>
                  </a:cubicBezTo>
                  <a:cubicBezTo>
                    <a:pt x="940" y="132"/>
                    <a:pt x="974" y="114"/>
                    <a:pt x="1007" y="97"/>
                  </a:cubicBezTo>
                  <a:cubicBezTo>
                    <a:pt x="1039" y="80"/>
                    <a:pt x="1069" y="63"/>
                    <a:pt x="1097" y="49"/>
                  </a:cubicBezTo>
                  <a:cubicBezTo>
                    <a:pt x="1125" y="35"/>
                    <a:pt x="1151" y="25"/>
                    <a:pt x="1175" y="20"/>
                  </a:cubicBezTo>
                  <a:cubicBezTo>
                    <a:pt x="1191" y="17"/>
                    <a:pt x="1206" y="16"/>
                    <a:pt x="1219" y="16"/>
                  </a:cubicBezTo>
                  <a:cubicBezTo>
                    <a:pt x="1227" y="16"/>
                    <a:pt x="1234" y="16"/>
                    <a:pt x="1240" y="17"/>
                  </a:cubicBezTo>
                  <a:cubicBezTo>
                    <a:pt x="1258" y="19"/>
                    <a:pt x="1272" y="21"/>
                    <a:pt x="1282" y="24"/>
                  </a:cubicBezTo>
                  <a:cubicBezTo>
                    <a:pt x="1287" y="25"/>
                    <a:pt x="1291" y="26"/>
                    <a:pt x="1293" y="26"/>
                  </a:cubicBezTo>
                  <a:cubicBezTo>
                    <a:pt x="1296" y="27"/>
                    <a:pt x="1297" y="27"/>
                    <a:pt x="1297" y="27"/>
                  </a:cubicBezTo>
                  <a:cubicBezTo>
                    <a:pt x="1297" y="27"/>
                    <a:pt x="1296" y="27"/>
                    <a:pt x="1294" y="25"/>
                  </a:cubicBezTo>
                  <a:cubicBezTo>
                    <a:pt x="1291" y="24"/>
                    <a:pt x="1288" y="23"/>
                    <a:pt x="1283" y="21"/>
                  </a:cubicBezTo>
                  <a:cubicBezTo>
                    <a:pt x="1274" y="17"/>
                    <a:pt x="1260" y="11"/>
                    <a:pt x="1242" y="7"/>
                  </a:cubicBezTo>
                  <a:cubicBezTo>
                    <a:pt x="1227" y="3"/>
                    <a:pt x="1209" y="0"/>
                    <a:pt x="1188" y="0"/>
                  </a:cubicBezTo>
                </a:path>
              </a:pathLst>
            </a:custGeom>
            <a:solidFill>
              <a:srgbClr val="B101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63">
              <a:extLst>
                <a:ext uri="{FF2B5EF4-FFF2-40B4-BE49-F238E27FC236}">
                  <a16:creationId xmlns:a16="http://schemas.microsoft.com/office/drawing/2014/main" id="{DFDB776E-AB9F-0886-9E89-C717525C936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34" y="-1136"/>
              <a:ext cx="2366" cy="582"/>
            </a:xfrm>
            <a:custGeom>
              <a:avLst/>
              <a:gdLst>
                <a:gd name="T0" fmla="*/ 34501 w 1574"/>
                <a:gd name="T1" fmla="*/ 1723 h 387"/>
                <a:gd name="T2" fmla="*/ 38812 w 1574"/>
                <a:gd name="T3" fmla="*/ 2692 h 387"/>
                <a:gd name="T4" fmla="*/ 39827 w 1574"/>
                <a:gd name="T5" fmla="*/ 3280 h 387"/>
                <a:gd name="T6" fmla="*/ 40769 w 1574"/>
                <a:gd name="T7" fmla="*/ 2823 h 387"/>
                <a:gd name="T8" fmla="*/ 40879 w 1574"/>
                <a:gd name="T9" fmla="*/ 2302 h 387"/>
                <a:gd name="T10" fmla="*/ 41034 w 1574"/>
                <a:gd name="T11" fmla="*/ 1696 h 387"/>
                <a:gd name="T12" fmla="*/ 34609 w 1574"/>
                <a:gd name="T13" fmla="*/ 414 h 387"/>
                <a:gd name="T14" fmla="*/ 24903 w 1574"/>
                <a:gd name="T15" fmla="*/ 4315 h 387"/>
                <a:gd name="T16" fmla="*/ 14621 w 1574"/>
                <a:gd name="T17" fmla="*/ 6428 h 387"/>
                <a:gd name="T18" fmla="*/ 3098 w 1574"/>
                <a:gd name="T19" fmla="*/ 3280 h 387"/>
                <a:gd name="T20" fmla="*/ 1876 w 1574"/>
                <a:gd name="T21" fmla="*/ 2409 h 387"/>
                <a:gd name="T22" fmla="*/ 1876 w 1574"/>
                <a:gd name="T23" fmla="*/ 4629 h 387"/>
                <a:gd name="T24" fmla="*/ 4099 w 1574"/>
                <a:gd name="T25" fmla="*/ 6149 h 387"/>
                <a:gd name="T26" fmla="*/ 30052 w 1574"/>
                <a:gd name="T27" fmla="*/ 3632 h 387"/>
                <a:gd name="T28" fmla="*/ 34501 w 1574"/>
                <a:gd name="T29" fmla="*/ 1723 h 38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574"/>
                <a:gd name="T46" fmla="*/ 0 h 387"/>
                <a:gd name="T47" fmla="*/ 1574 w 1574"/>
                <a:gd name="T48" fmla="*/ 387 h 38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574" h="387">
                  <a:moveTo>
                    <a:pt x="1324" y="66"/>
                  </a:moveTo>
                  <a:cubicBezTo>
                    <a:pt x="1378" y="56"/>
                    <a:pt x="1433" y="63"/>
                    <a:pt x="1489" y="103"/>
                  </a:cubicBezTo>
                  <a:cubicBezTo>
                    <a:pt x="1502" y="112"/>
                    <a:pt x="1513" y="122"/>
                    <a:pt x="1528" y="125"/>
                  </a:cubicBezTo>
                  <a:cubicBezTo>
                    <a:pt x="1542" y="129"/>
                    <a:pt x="1560" y="122"/>
                    <a:pt x="1564" y="108"/>
                  </a:cubicBezTo>
                  <a:cubicBezTo>
                    <a:pt x="1566" y="100"/>
                    <a:pt x="1569" y="96"/>
                    <a:pt x="1569" y="88"/>
                  </a:cubicBezTo>
                  <a:cubicBezTo>
                    <a:pt x="1569" y="80"/>
                    <a:pt x="1569" y="72"/>
                    <a:pt x="1574" y="65"/>
                  </a:cubicBezTo>
                  <a:cubicBezTo>
                    <a:pt x="1514" y="0"/>
                    <a:pt x="1409" y="4"/>
                    <a:pt x="1328" y="16"/>
                  </a:cubicBezTo>
                  <a:cubicBezTo>
                    <a:pt x="1190" y="37"/>
                    <a:pt x="1079" y="108"/>
                    <a:pt x="955" y="165"/>
                  </a:cubicBezTo>
                  <a:cubicBezTo>
                    <a:pt x="832" y="221"/>
                    <a:pt x="697" y="254"/>
                    <a:pt x="561" y="246"/>
                  </a:cubicBezTo>
                  <a:cubicBezTo>
                    <a:pt x="418" y="238"/>
                    <a:pt x="242" y="202"/>
                    <a:pt x="119" y="125"/>
                  </a:cubicBezTo>
                  <a:cubicBezTo>
                    <a:pt x="103" y="115"/>
                    <a:pt x="87" y="103"/>
                    <a:pt x="72" y="92"/>
                  </a:cubicBezTo>
                  <a:cubicBezTo>
                    <a:pt x="0" y="37"/>
                    <a:pt x="72" y="177"/>
                    <a:pt x="72" y="177"/>
                  </a:cubicBezTo>
                  <a:cubicBezTo>
                    <a:pt x="85" y="203"/>
                    <a:pt x="134" y="224"/>
                    <a:pt x="157" y="235"/>
                  </a:cubicBezTo>
                  <a:cubicBezTo>
                    <a:pt x="470" y="387"/>
                    <a:pt x="861" y="298"/>
                    <a:pt x="1153" y="139"/>
                  </a:cubicBezTo>
                  <a:cubicBezTo>
                    <a:pt x="1207" y="109"/>
                    <a:pt x="1262" y="78"/>
                    <a:pt x="1324" y="66"/>
                  </a:cubicBezTo>
                  <a:close/>
                </a:path>
              </a:pathLst>
            </a:custGeom>
            <a:solidFill>
              <a:srgbClr val="DB52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64">
              <a:extLst>
                <a:ext uri="{FF2B5EF4-FFF2-40B4-BE49-F238E27FC236}">
                  <a16:creationId xmlns:a16="http://schemas.microsoft.com/office/drawing/2014/main" id="{A5F3B936-4892-2344-A1FF-839AA189A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-904" y="-920"/>
              <a:ext cx="914" cy="428"/>
            </a:xfrm>
            <a:custGeom>
              <a:avLst/>
              <a:gdLst>
                <a:gd name="T0" fmla="*/ 15092 w 608"/>
                <a:gd name="T1" fmla="*/ 0 h 284"/>
                <a:gd name="T2" fmla="*/ 14215 w 608"/>
                <a:gd name="T3" fmla="*/ 109 h 284"/>
                <a:gd name="T4" fmla="*/ 13101 w 608"/>
                <a:gd name="T5" fmla="*/ 479 h 284"/>
                <a:gd name="T6" fmla="*/ 11926 w 608"/>
                <a:gd name="T7" fmla="*/ 1150 h 284"/>
                <a:gd name="T8" fmla="*/ 10678 w 608"/>
                <a:gd name="T9" fmla="*/ 2084 h 284"/>
                <a:gd name="T10" fmla="*/ 9424 w 608"/>
                <a:gd name="T11" fmla="*/ 3094 h 284"/>
                <a:gd name="T12" fmla="*/ 8800 w 608"/>
                <a:gd name="T13" fmla="*/ 3620 h 284"/>
                <a:gd name="T14" fmla="*/ 8119 w 608"/>
                <a:gd name="T15" fmla="*/ 4098 h 284"/>
                <a:gd name="T16" fmla="*/ 6696 w 608"/>
                <a:gd name="T17" fmla="*/ 4994 h 284"/>
                <a:gd name="T18" fmla="*/ 5338 w 608"/>
                <a:gd name="T19" fmla="*/ 5778 h 284"/>
                <a:gd name="T20" fmla="*/ 4611 w 608"/>
                <a:gd name="T21" fmla="*/ 6128 h 284"/>
                <a:gd name="T22" fmla="*/ 3969 w 608"/>
                <a:gd name="T23" fmla="*/ 6406 h 284"/>
                <a:gd name="T24" fmla="*/ 3309 w 608"/>
                <a:gd name="T25" fmla="*/ 6655 h 284"/>
                <a:gd name="T26" fmla="*/ 2686 w 608"/>
                <a:gd name="T27" fmla="*/ 6886 h 284"/>
                <a:gd name="T28" fmla="*/ 2133 w 608"/>
                <a:gd name="T29" fmla="*/ 7041 h 284"/>
                <a:gd name="T30" fmla="*/ 1613 w 608"/>
                <a:gd name="T31" fmla="*/ 7204 h 284"/>
                <a:gd name="T32" fmla="*/ 1146 w 608"/>
                <a:gd name="T33" fmla="*/ 7309 h 284"/>
                <a:gd name="T34" fmla="*/ 762 w 608"/>
                <a:gd name="T35" fmla="*/ 7418 h 284"/>
                <a:gd name="T36" fmla="*/ 210 w 608"/>
                <a:gd name="T37" fmla="*/ 7499 h 284"/>
                <a:gd name="T38" fmla="*/ 0 w 608"/>
                <a:gd name="T39" fmla="*/ 7558 h 284"/>
                <a:gd name="T40" fmla="*/ 210 w 608"/>
                <a:gd name="T41" fmla="*/ 7526 h 284"/>
                <a:gd name="T42" fmla="*/ 454 w 608"/>
                <a:gd name="T43" fmla="*/ 7526 h 284"/>
                <a:gd name="T44" fmla="*/ 612 w 608"/>
                <a:gd name="T45" fmla="*/ 7499 h 284"/>
                <a:gd name="T46" fmla="*/ 762 w 608"/>
                <a:gd name="T47" fmla="*/ 7499 h 284"/>
                <a:gd name="T48" fmla="*/ 1176 w 608"/>
                <a:gd name="T49" fmla="*/ 7448 h 284"/>
                <a:gd name="T50" fmla="*/ 1652 w 608"/>
                <a:gd name="T51" fmla="*/ 7356 h 284"/>
                <a:gd name="T52" fmla="*/ 2172 w 608"/>
                <a:gd name="T53" fmla="*/ 7252 h 284"/>
                <a:gd name="T54" fmla="*/ 2760 w 608"/>
                <a:gd name="T55" fmla="*/ 7100 h 284"/>
                <a:gd name="T56" fmla="*/ 4077 w 608"/>
                <a:gd name="T57" fmla="*/ 6715 h 284"/>
                <a:gd name="T58" fmla="*/ 4756 w 608"/>
                <a:gd name="T59" fmla="*/ 6441 h 284"/>
                <a:gd name="T60" fmla="*/ 5111 w 608"/>
                <a:gd name="T61" fmla="*/ 6286 h 284"/>
                <a:gd name="T62" fmla="*/ 5479 w 608"/>
                <a:gd name="T63" fmla="*/ 6128 h 284"/>
                <a:gd name="T64" fmla="*/ 5854 w 608"/>
                <a:gd name="T65" fmla="*/ 5932 h 284"/>
                <a:gd name="T66" fmla="*/ 6171 w 608"/>
                <a:gd name="T67" fmla="*/ 5751 h 284"/>
                <a:gd name="T68" fmla="*/ 6900 w 608"/>
                <a:gd name="T69" fmla="*/ 5353 h 284"/>
                <a:gd name="T70" fmla="*/ 8343 w 608"/>
                <a:gd name="T71" fmla="*/ 4456 h 284"/>
                <a:gd name="T72" fmla="*/ 9030 w 608"/>
                <a:gd name="T73" fmla="*/ 3936 h 284"/>
                <a:gd name="T74" fmla="*/ 9681 w 608"/>
                <a:gd name="T75" fmla="*/ 3416 h 284"/>
                <a:gd name="T76" fmla="*/ 10894 w 608"/>
                <a:gd name="T77" fmla="*/ 2362 h 284"/>
                <a:gd name="T78" fmla="*/ 12068 w 608"/>
                <a:gd name="T79" fmla="*/ 1412 h 284"/>
                <a:gd name="T80" fmla="*/ 13209 w 608"/>
                <a:gd name="T81" fmla="*/ 690 h 284"/>
                <a:gd name="T82" fmla="*/ 14244 w 608"/>
                <a:gd name="T83" fmla="*/ 274 h 284"/>
                <a:gd name="T84" fmla="*/ 15092 w 608"/>
                <a:gd name="T85" fmla="*/ 93 h 284"/>
                <a:gd name="T86" fmla="*/ 15509 w 608"/>
                <a:gd name="T87" fmla="*/ 93 h 284"/>
                <a:gd name="T88" fmla="*/ 15648 w 608"/>
                <a:gd name="T89" fmla="*/ 93 h 284"/>
                <a:gd name="T90" fmla="*/ 15863 w 608"/>
                <a:gd name="T91" fmla="*/ 93 h 284"/>
                <a:gd name="T92" fmla="*/ 15648 w 608"/>
                <a:gd name="T93" fmla="*/ 62 h 284"/>
                <a:gd name="T94" fmla="*/ 15092 w 608"/>
                <a:gd name="T95" fmla="*/ 0 h 28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08"/>
                <a:gd name="T145" fmla="*/ 0 h 284"/>
                <a:gd name="T146" fmla="*/ 608 w 608"/>
                <a:gd name="T147" fmla="*/ 284 h 28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08" h="284">
                  <a:moveTo>
                    <a:pt x="579" y="0"/>
                  </a:moveTo>
                  <a:cubicBezTo>
                    <a:pt x="569" y="0"/>
                    <a:pt x="558" y="1"/>
                    <a:pt x="545" y="4"/>
                  </a:cubicBezTo>
                  <a:cubicBezTo>
                    <a:pt x="532" y="7"/>
                    <a:pt x="517" y="11"/>
                    <a:pt x="502" y="18"/>
                  </a:cubicBezTo>
                  <a:cubicBezTo>
                    <a:pt x="488" y="24"/>
                    <a:pt x="472" y="33"/>
                    <a:pt x="457" y="43"/>
                  </a:cubicBezTo>
                  <a:cubicBezTo>
                    <a:pt x="441" y="53"/>
                    <a:pt x="425" y="65"/>
                    <a:pt x="409" y="78"/>
                  </a:cubicBezTo>
                  <a:cubicBezTo>
                    <a:pt x="394" y="90"/>
                    <a:pt x="378" y="103"/>
                    <a:pt x="361" y="116"/>
                  </a:cubicBezTo>
                  <a:cubicBezTo>
                    <a:pt x="353" y="123"/>
                    <a:pt x="345" y="130"/>
                    <a:pt x="337" y="136"/>
                  </a:cubicBezTo>
                  <a:cubicBezTo>
                    <a:pt x="328" y="142"/>
                    <a:pt x="319" y="148"/>
                    <a:pt x="311" y="154"/>
                  </a:cubicBezTo>
                  <a:cubicBezTo>
                    <a:pt x="293" y="166"/>
                    <a:pt x="275" y="177"/>
                    <a:pt x="257" y="188"/>
                  </a:cubicBezTo>
                  <a:cubicBezTo>
                    <a:pt x="239" y="198"/>
                    <a:pt x="221" y="208"/>
                    <a:pt x="204" y="217"/>
                  </a:cubicBezTo>
                  <a:cubicBezTo>
                    <a:pt x="195" y="222"/>
                    <a:pt x="186" y="226"/>
                    <a:pt x="177" y="230"/>
                  </a:cubicBezTo>
                  <a:cubicBezTo>
                    <a:pt x="168" y="234"/>
                    <a:pt x="160" y="237"/>
                    <a:pt x="152" y="241"/>
                  </a:cubicBezTo>
                  <a:cubicBezTo>
                    <a:pt x="143" y="244"/>
                    <a:pt x="135" y="248"/>
                    <a:pt x="127" y="250"/>
                  </a:cubicBezTo>
                  <a:cubicBezTo>
                    <a:pt x="119" y="253"/>
                    <a:pt x="111" y="256"/>
                    <a:pt x="103" y="259"/>
                  </a:cubicBezTo>
                  <a:cubicBezTo>
                    <a:pt x="96" y="261"/>
                    <a:pt x="89" y="264"/>
                    <a:pt x="82" y="265"/>
                  </a:cubicBezTo>
                  <a:cubicBezTo>
                    <a:pt x="75" y="267"/>
                    <a:pt x="68" y="270"/>
                    <a:pt x="62" y="271"/>
                  </a:cubicBezTo>
                  <a:cubicBezTo>
                    <a:pt x="55" y="273"/>
                    <a:pt x="49" y="274"/>
                    <a:pt x="44" y="275"/>
                  </a:cubicBezTo>
                  <a:cubicBezTo>
                    <a:pt x="39" y="276"/>
                    <a:pt x="33" y="278"/>
                    <a:pt x="29" y="279"/>
                  </a:cubicBezTo>
                  <a:cubicBezTo>
                    <a:pt x="20" y="281"/>
                    <a:pt x="13" y="282"/>
                    <a:pt x="8" y="282"/>
                  </a:cubicBezTo>
                  <a:cubicBezTo>
                    <a:pt x="3" y="283"/>
                    <a:pt x="0" y="284"/>
                    <a:pt x="0" y="284"/>
                  </a:cubicBezTo>
                  <a:cubicBezTo>
                    <a:pt x="0" y="284"/>
                    <a:pt x="3" y="284"/>
                    <a:pt x="8" y="283"/>
                  </a:cubicBezTo>
                  <a:cubicBezTo>
                    <a:pt x="10" y="283"/>
                    <a:pt x="13" y="283"/>
                    <a:pt x="17" y="283"/>
                  </a:cubicBezTo>
                  <a:cubicBezTo>
                    <a:pt x="19" y="283"/>
                    <a:pt x="21" y="283"/>
                    <a:pt x="23" y="282"/>
                  </a:cubicBezTo>
                  <a:cubicBezTo>
                    <a:pt x="25" y="282"/>
                    <a:pt x="27" y="282"/>
                    <a:pt x="29" y="282"/>
                  </a:cubicBezTo>
                  <a:cubicBezTo>
                    <a:pt x="34" y="281"/>
                    <a:pt x="39" y="281"/>
                    <a:pt x="45" y="280"/>
                  </a:cubicBezTo>
                  <a:cubicBezTo>
                    <a:pt x="50" y="279"/>
                    <a:pt x="56" y="278"/>
                    <a:pt x="63" y="277"/>
                  </a:cubicBezTo>
                  <a:cubicBezTo>
                    <a:pt x="69" y="276"/>
                    <a:pt x="76" y="274"/>
                    <a:pt x="83" y="273"/>
                  </a:cubicBezTo>
                  <a:cubicBezTo>
                    <a:pt x="91" y="272"/>
                    <a:pt x="98" y="269"/>
                    <a:pt x="106" y="267"/>
                  </a:cubicBezTo>
                  <a:cubicBezTo>
                    <a:pt x="122" y="263"/>
                    <a:pt x="138" y="258"/>
                    <a:pt x="156" y="252"/>
                  </a:cubicBezTo>
                  <a:cubicBezTo>
                    <a:pt x="165" y="249"/>
                    <a:pt x="173" y="245"/>
                    <a:pt x="182" y="242"/>
                  </a:cubicBezTo>
                  <a:cubicBezTo>
                    <a:pt x="187" y="240"/>
                    <a:pt x="191" y="238"/>
                    <a:pt x="196" y="236"/>
                  </a:cubicBezTo>
                  <a:cubicBezTo>
                    <a:pt x="201" y="234"/>
                    <a:pt x="205" y="232"/>
                    <a:pt x="210" y="230"/>
                  </a:cubicBezTo>
                  <a:cubicBezTo>
                    <a:pt x="214" y="228"/>
                    <a:pt x="219" y="226"/>
                    <a:pt x="224" y="223"/>
                  </a:cubicBezTo>
                  <a:cubicBezTo>
                    <a:pt x="228" y="221"/>
                    <a:pt x="233" y="219"/>
                    <a:pt x="237" y="216"/>
                  </a:cubicBezTo>
                  <a:cubicBezTo>
                    <a:pt x="247" y="212"/>
                    <a:pt x="256" y="207"/>
                    <a:pt x="265" y="201"/>
                  </a:cubicBezTo>
                  <a:cubicBezTo>
                    <a:pt x="284" y="191"/>
                    <a:pt x="302" y="180"/>
                    <a:pt x="320" y="167"/>
                  </a:cubicBezTo>
                  <a:cubicBezTo>
                    <a:pt x="329" y="161"/>
                    <a:pt x="337" y="155"/>
                    <a:pt x="346" y="148"/>
                  </a:cubicBezTo>
                  <a:cubicBezTo>
                    <a:pt x="355" y="142"/>
                    <a:pt x="363" y="135"/>
                    <a:pt x="371" y="128"/>
                  </a:cubicBezTo>
                  <a:cubicBezTo>
                    <a:pt x="388" y="115"/>
                    <a:pt x="403" y="101"/>
                    <a:pt x="418" y="89"/>
                  </a:cubicBezTo>
                  <a:cubicBezTo>
                    <a:pt x="434" y="76"/>
                    <a:pt x="449" y="64"/>
                    <a:pt x="463" y="53"/>
                  </a:cubicBezTo>
                  <a:cubicBezTo>
                    <a:pt x="478" y="42"/>
                    <a:pt x="492" y="33"/>
                    <a:pt x="506" y="26"/>
                  </a:cubicBezTo>
                  <a:cubicBezTo>
                    <a:pt x="520" y="19"/>
                    <a:pt x="534" y="13"/>
                    <a:pt x="546" y="10"/>
                  </a:cubicBezTo>
                  <a:cubicBezTo>
                    <a:pt x="558" y="6"/>
                    <a:pt x="570" y="4"/>
                    <a:pt x="579" y="3"/>
                  </a:cubicBezTo>
                  <a:cubicBezTo>
                    <a:pt x="585" y="3"/>
                    <a:pt x="591" y="3"/>
                    <a:pt x="595" y="3"/>
                  </a:cubicBezTo>
                  <a:cubicBezTo>
                    <a:pt x="597" y="3"/>
                    <a:pt x="599" y="3"/>
                    <a:pt x="600" y="3"/>
                  </a:cubicBezTo>
                  <a:cubicBezTo>
                    <a:pt x="605" y="3"/>
                    <a:pt x="608" y="3"/>
                    <a:pt x="608" y="3"/>
                  </a:cubicBezTo>
                  <a:cubicBezTo>
                    <a:pt x="608" y="3"/>
                    <a:pt x="605" y="3"/>
                    <a:pt x="600" y="2"/>
                  </a:cubicBezTo>
                  <a:cubicBezTo>
                    <a:pt x="595" y="1"/>
                    <a:pt x="588" y="0"/>
                    <a:pt x="579" y="0"/>
                  </a:cubicBezTo>
                </a:path>
              </a:pathLst>
            </a:custGeom>
            <a:solidFill>
              <a:srgbClr val="B101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65">
              <a:extLst>
                <a:ext uri="{FF2B5EF4-FFF2-40B4-BE49-F238E27FC236}">
                  <a16:creationId xmlns:a16="http://schemas.microsoft.com/office/drawing/2014/main" id="{C89EFA8D-946E-028B-22C8-B8C8EA392E7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351" y="-420"/>
              <a:ext cx="967" cy="128"/>
            </a:xfrm>
            <a:custGeom>
              <a:avLst/>
              <a:gdLst>
                <a:gd name="T0" fmla="*/ 0 w 644"/>
                <a:gd name="T1" fmla="*/ 0 h 85"/>
                <a:gd name="T2" fmla="*/ 162 w 644"/>
                <a:gd name="T3" fmla="*/ 140 h 85"/>
                <a:gd name="T4" fmla="*/ 620 w 644"/>
                <a:gd name="T5" fmla="*/ 417 h 85"/>
                <a:gd name="T6" fmla="*/ 2329 w 644"/>
                <a:gd name="T7" fmla="*/ 1363 h 85"/>
                <a:gd name="T8" fmla="*/ 3544 w 644"/>
                <a:gd name="T9" fmla="*/ 1842 h 85"/>
                <a:gd name="T10" fmla="*/ 4987 w 644"/>
                <a:gd name="T11" fmla="*/ 2159 h 85"/>
                <a:gd name="T12" fmla="*/ 6176 w 644"/>
                <a:gd name="T13" fmla="*/ 2254 h 85"/>
                <a:gd name="T14" fmla="*/ 6559 w 644"/>
                <a:gd name="T15" fmla="*/ 2254 h 85"/>
                <a:gd name="T16" fmla="*/ 8159 w 644"/>
                <a:gd name="T17" fmla="*/ 2093 h 85"/>
                <a:gd name="T18" fmla="*/ 9774 w 644"/>
                <a:gd name="T19" fmla="*/ 1797 h 85"/>
                <a:gd name="T20" fmla="*/ 11280 w 644"/>
                <a:gd name="T21" fmla="*/ 1525 h 85"/>
                <a:gd name="T22" fmla="*/ 12690 w 644"/>
                <a:gd name="T23" fmla="*/ 1291 h 85"/>
                <a:gd name="T24" fmla="*/ 13967 w 644"/>
                <a:gd name="T25" fmla="*/ 1149 h 85"/>
                <a:gd name="T26" fmla="*/ 15061 w 644"/>
                <a:gd name="T27" fmla="*/ 1107 h 85"/>
                <a:gd name="T28" fmla="*/ 15883 w 644"/>
                <a:gd name="T29" fmla="*/ 1086 h 85"/>
                <a:gd name="T30" fmla="*/ 15922 w 644"/>
                <a:gd name="T31" fmla="*/ 1086 h 85"/>
                <a:gd name="T32" fmla="*/ 16227 w 644"/>
                <a:gd name="T33" fmla="*/ 1086 h 85"/>
                <a:gd name="T34" fmla="*/ 16450 w 644"/>
                <a:gd name="T35" fmla="*/ 1086 h 85"/>
                <a:gd name="T36" fmla="*/ 16639 w 644"/>
                <a:gd name="T37" fmla="*/ 1086 h 85"/>
                <a:gd name="T38" fmla="*/ 16450 w 644"/>
                <a:gd name="T39" fmla="*/ 1054 h 85"/>
                <a:gd name="T40" fmla="*/ 15922 w 644"/>
                <a:gd name="T41" fmla="*/ 1007 h 85"/>
                <a:gd name="T42" fmla="*/ 15061 w 644"/>
                <a:gd name="T43" fmla="*/ 932 h 85"/>
                <a:gd name="T44" fmla="*/ 14538 w 644"/>
                <a:gd name="T45" fmla="*/ 932 h 85"/>
                <a:gd name="T46" fmla="*/ 14310 w 644"/>
                <a:gd name="T47" fmla="*/ 932 h 85"/>
                <a:gd name="T48" fmla="*/ 13958 w 644"/>
                <a:gd name="T49" fmla="*/ 932 h 85"/>
                <a:gd name="T50" fmla="*/ 12663 w 644"/>
                <a:gd name="T51" fmla="*/ 1007 h 85"/>
                <a:gd name="T52" fmla="*/ 11220 w 644"/>
                <a:gd name="T53" fmla="*/ 1149 h 85"/>
                <a:gd name="T54" fmla="*/ 9682 w 644"/>
                <a:gd name="T55" fmla="*/ 1403 h 85"/>
                <a:gd name="T56" fmla="*/ 8108 w 644"/>
                <a:gd name="T57" fmla="*/ 1667 h 85"/>
                <a:gd name="T58" fmla="*/ 6541 w 644"/>
                <a:gd name="T59" fmla="*/ 1828 h 85"/>
                <a:gd name="T60" fmla="*/ 5939 w 644"/>
                <a:gd name="T61" fmla="*/ 1842 h 85"/>
                <a:gd name="T62" fmla="*/ 5048 w 644"/>
                <a:gd name="T63" fmla="*/ 1797 h 85"/>
                <a:gd name="T64" fmla="*/ 3640 w 644"/>
                <a:gd name="T65" fmla="*/ 1565 h 85"/>
                <a:gd name="T66" fmla="*/ 3300 w 644"/>
                <a:gd name="T67" fmla="*/ 1456 h 85"/>
                <a:gd name="T68" fmla="*/ 2993 w 644"/>
                <a:gd name="T69" fmla="*/ 1358 h 85"/>
                <a:gd name="T70" fmla="*/ 2424 w 644"/>
                <a:gd name="T71" fmla="*/ 1149 h 85"/>
                <a:gd name="T72" fmla="*/ 1398 w 644"/>
                <a:gd name="T73" fmla="*/ 735 h 85"/>
                <a:gd name="T74" fmla="*/ 656 w 644"/>
                <a:gd name="T75" fmla="*/ 369 h 85"/>
                <a:gd name="T76" fmla="*/ 201 w 644"/>
                <a:gd name="T77" fmla="*/ 108 h 85"/>
                <a:gd name="T78" fmla="*/ 0 w 644"/>
                <a:gd name="T79" fmla="*/ 0 h 8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44"/>
                <a:gd name="T121" fmla="*/ 0 h 85"/>
                <a:gd name="T122" fmla="*/ 644 w 644"/>
                <a:gd name="T123" fmla="*/ 85 h 85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44" h="85">
                  <a:moveTo>
                    <a:pt x="0" y="0"/>
                  </a:moveTo>
                  <a:cubicBezTo>
                    <a:pt x="0" y="0"/>
                    <a:pt x="2" y="2"/>
                    <a:pt x="6" y="5"/>
                  </a:cubicBezTo>
                  <a:cubicBezTo>
                    <a:pt x="10" y="7"/>
                    <a:pt x="16" y="11"/>
                    <a:pt x="24" y="16"/>
                  </a:cubicBezTo>
                  <a:cubicBezTo>
                    <a:pt x="39" y="26"/>
                    <a:pt x="61" y="39"/>
                    <a:pt x="90" y="52"/>
                  </a:cubicBezTo>
                  <a:cubicBezTo>
                    <a:pt x="104" y="58"/>
                    <a:pt x="120" y="65"/>
                    <a:pt x="137" y="70"/>
                  </a:cubicBezTo>
                  <a:cubicBezTo>
                    <a:pt x="155" y="76"/>
                    <a:pt x="174" y="80"/>
                    <a:pt x="193" y="82"/>
                  </a:cubicBezTo>
                  <a:cubicBezTo>
                    <a:pt x="208" y="84"/>
                    <a:pt x="223" y="85"/>
                    <a:pt x="239" y="85"/>
                  </a:cubicBezTo>
                  <a:cubicBezTo>
                    <a:pt x="244" y="85"/>
                    <a:pt x="249" y="85"/>
                    <a:pt x="254" y="85"/>
                  </a:cubicBezTo>
                  <a:cubicBezTo>
                    <a:pt x="275" y="84"/>
                    <a:pt x="296" y="82"/>
                    <a:pt x="316" y="79"/>
                  </a:cubicBezTo>
                  <a:cubicBezTo>
                    <a:pt x="337" y="76"/>
                    <a:pt x="357" y="72"/>
                    <a:pt x="378" y="68"/>
                  </a:cubicBezTo>
                  <a:cubicBezTo>
                    <a:pt x="398" y="65"/>
                    <a:pt x="417" y="61"/>
                    <a:pt x="436" y="58"/>
                  </a:cubicBezTo>
                  <a:cubicBezTo>
                    <a:pt x="455" y="54"/>
                    <a:pt x="474" y="52"/>
                    <a:pt x="491" y="49"/>
                  </a:cubicBezTo>
                  <a:cubicBezTo>
                    <a:pt x="509" y="47"/>
                    <a:pt x="525" y="45"/>
                    <a:pt x="541" y="44"/>
                  </a:cubicBezTo>
                  <a:cubicBezTo>
                    <a:pt x="556" y="43"/>
                    <a:pt x="570" y="42"/>
                    <a:pt x="583" y="42"/>
                  </a:cubicBezTo>
                  <a:cubicBezTo>
                    <a:pt x="595" y="41"/>
                    <a:pt x="606" y="41"/>
                    <a:pt x="615" y="41"/>
                  </a:cubicBezTo>
                  <a:cubicBezTo>
                    <a:pt x="615" y="41"/>
                    <a:pt x="615" y="41"/>
                    <a:pt x="616" y="41"/>
                  </a:cubicBezTo>
                  <a:cubicBezTo>
                    <a:pt x="620" y="41"/>
                    <a:pt x="624" y="41"/>
                    <a:pt x="628" y="41"/>
                  </a:cubicBezTo>
                  <a:cubicBezTo>
                    <a:pt x="631" y="41"/>
                    <a:pt x="634" y="41"/>
                    <a:pt x="637" y="41"/>
                  </a:cubicBezTo>
                  <a:cubicBezTo>
                    <a:pt x="641" y="41"/>
                    <a:pt x="644" y="41"/>
                    <a:pt x="644" y="41"/>
                  </a:cubicBezTo>
                  <a:cubicBezTo>
                    <a:pt x="644" y="41"/>
                    <a:pt x="641" y="41"/>
                    <a:pt x="637" y="40"/>
                  </a:cubicBezTo>
                  <a:cubicBezTo>
                    <a:pt x="632" y="40"/>
                    <a:pt x="625" y="39"/>
                    <a:pt x="616" y="38"/>
                  </a:cubicBezTo>
                  <a:cubicBezTo>
                    <a:pt x="607" y="37"/>
                    <a:pt x="596" y="36"/>
                    <a:pt x="583" y="35"/>
                  </a:cubicBezTo>
                  <a:cubicBezTo>
                    <a:pt x="577" y="35"/>
                    <a:pt x="570" y="35"/>
                    <a:pt x="563" y="35"/>
                  </a:cubicBezTo>
                  <a:cubicBezTo>
                    <a:pt x="560" y="35"/>
                    <a:pt x="557" y="35"/>
                    <a:pt x="554" y="35"/>
                  </a:cubicBezTo>
                  <a:cubicBezTo>
                    <a:pt x="549" y="35"/>
                    <a:pt x="545" y="35"/>
                    <a:pt x="540" y="35"/>
                  </a:cubicBezTo>
                  <a:cubicBezTo>
                    <a:pt x="525" y="35"/>
                    <a:pt x="508" y="36"/>
                    <a:pt x="490" y="38"/>
                  </a:cubicBezTo>
                  <a:cubicBezTo>
                    <a:pt x="472" y="39"/>
                    <a:pt x="453" y="41"/>
                    <a:pt x="434" y="44"/>
                  </a:cubicBezTo>
                  <a:cubicBezTo>
                    <a:pt x="415" y="46"/>
                    <a:pt x="395" y="50"/>
                    <a:pt x="375" y="53"/>
                  </a:cubicBezTo>
                  <a:cubicBezTo>
                    <a:pt x="355" y="57"/>
                    <a:pt x="334" y="60"/>
                    <a:pt x="314" y="63"/>
                  </a:cubicBezTo>
                  <a:cubicBezTo>
                    <a:pt x="294" y="66"/>
                    <a:pt x="273" y="68"/>
                    <a:pt x="253" y="69"/>
                  </a:cubicBezTo>
                  <a:cubicBezTo>
                    <a:pt x="245" y="70"/>
                    <a:pt x="237" y="70"/>
                    <a:pt x="230" y="70"/>
                  </a:cubicBezTo>
                  <a:cubicBezTo>
                    <a:pt x="218" y="70"/>
                    <a:pt x="206" y="69"/>
                    <a:pt x="195" y="68"/>
                  </a:cubicBezTo>
                  <a:cubicBezTo>
                    <a:pt x="176" y="66"/>
                    <a:pt x="158" y="63"/>
                    <a:pt x="141" y="59"/>
                  </a:cubicBezTo>
                  <a:cubicBezTo>
                    <a:pt x="137" y="58"/>
                    <a:pt x="132" y="56"/>
                    <a:pt x="128" y="55"/>
                  </a:cubicBezTo>
                  <a:cubicBezTo>
                    <a:pt x="124" y="54"/>
                    <a:pt x="120" y="53"/>
                    <a:pt x="116" y="51"/>
                  </a:cubicBezTo>
                  <a:cubicBezTo>
                    <a:pt x="108" y="49"/>
                    <a:pt x="101" y="46"/>
                    <a:pt x="94" y="44"/>
                  </a:cubicBezTo>
                  <a:cubicBezTo>
                    <a:pt x="79" y="38"/>
                    <a:pt x="66" y="33"/>
                    <a:pt x="54" y="28"/>
                  </a:cubicBezTo>
                  <a:cubicBezTo>
                    <a:pt x="43" y="22"/>
                    <a:pt x="33" y="18"/>
                    <a:pt x="25" y="14"/>
                  </a:cubicBezTo>
                  <a:cubicBezTo>
                    <a:pt x="17" y="9"/>
                    <a:pt x="11" y="6"/>
                    <a:pt x="7" y="4"/>
                  </a:cubicBezTo>
                  <a:cubicBezTo>
                    <a:pt x="2" y="1"/>
                    <a:pt x="0" y="0"/>
                    <a:pt x="0" y="0"/>
                  </a:cubicBezTo>
                </a:path>
              </a:pathLst>
            </a:custGeom>
            <a:solidFill>
              <a:srgbClr val="B101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66">
              <a:extLst>
                <a:ext uri="{FF2B5EF4-FFF2-40B4-BE49-F238E27FC236}">
                  <a16:creationId xmlns:a16="http://schemas.microsoft.com/office/drawing/2014/main" id="{67FB042A-CD0B-0277-62D6-3DAC2C914B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3" y="-918"/>
              <a:ext cx="102" cy="415"/>
            </a:xfrm>
            <a:custGeom>
              <a:avLst/>
              <a:gdLst>
                <a:gd name="T0" fmla="*/ 0 w 68"/>
                <a:gd name="T1" fmla="*/ 7115 h 276"/>
                <a:gd name="T2" fmla="*/ 28 w 68"/>
                <a:gd name="T3" fmla="*/ 7208 h 276"/>
                <a:gd name="T4" fmla="*/ 0 w 68"/>
                <a:gd name="T5" fmla="*/ 7115 h 276"/>
                <a:gd name="T6" fmla="*/ 0 w 68"/>
                <a:gd name="T7" fmla="*/ 7072 h 276"/>
                <a:gd name="T8" fmla="*/ 0 w 68"/>
                <a:gd name="T9" fmla="*/ 7112 h 276"/>
                <a:gd name="T10" fmla="*/ 0 w 68"/>
                <a:gd name="T11" fmla="*/ 7072 h 276"/>
                <a:gd name="T12" fmla="*/ 0 w 68"/>
                <a:gd name="T13" fmla="*/ 7072 h 276"/>
                <a:gd name="T14" fmla="*/ 1539 w 68"/>
                <a:gd name="T15" fmla="*/ 2761 h 276"/>
                <a:gd name="T16" fmla="*/ 1539 w 68"/>
                <a:gd name="T17" fmla="*/ 2794 h 276"/>
                <a:gd name="T18" fmla="*/ 474 w 68"/>
                <a:gd name="T19" fmla="*/ 6589 h 276"/>
                <a:gd name="T20" fmla="*/ 474 w 68"/>
                <a:gd name="T21" fmla="*/ 6635 h 276"/>
                <a:gd name="T22" fmla="*/ 1683 w 68"/>
                <a:gd name="T23" fmla="*/ 3482 h 276"/>
                <a:gd name="T24" fmla="*/ 1539 w 68"/>
                <a:gd name="T25" fmla="*/ 2761 h 276"/>
                <a:gd name="T26" fmla="*/ 1122 w 68"/>
                <a:gd name="T27" fmla="*/ 0 h 276"/>
                <a:gd name="T28" fmla="*/ 1143 w 68"/>
                <a:gd name="T29" fmla="*/ 108 h 276"/>
                <a:gd name="T30" fmla="*/ 1275 w 68"/>
                <a:gd name="T31" fmla="*/ 660 h 276"/>
                <a:gd name="T32" fmla="*/ 1342 w 68"/>
                <a:gd name="T33" fmla="*/ 965 h 276"/>
                <a:gd name="T34" fmla="*/ 1122 w 68"/>
                <a:gd name="T35" fmla="*/ 0 h 27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8"/>
                <a:gd name="T55" fmla="*/ 0 h 276"/>
                <a:gd name="T56" fmla="*/ 68 w 68"/>
                <a:gd name="T57" fmla="*/ 276 h 27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8" h="276">
                  <a:moveTo>
                    <a:pt x="0" y="273"/>
                  </a:moveTo>
                  <a:cubicBezTo>
                    <a:pt x="0" y="274"/>
                    <a:pt x="1" y="275"/>
                    <a:pt x="1" y="276"/>
                  </a:cubicBezTo>
                  <a:cubicBezTo>
                    <a:pt x="1" y="275"/>
                    <a:pt x="0" y="274"/>
                    <a:pt x="0" y="273"/>
                  </a:cubicBezTo>
                  <a:moveTo>
                    <a:pt x="0" y="271"/>
                  </a:moveTo>
                  <a:cubicBezTo>
                    <a:pt x="0" y="271"/>
                    <a:pt x="0" y="271"/>
                    <a:pt x="0" y="272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271"/>
                    <a:pt x="0" y="271"/>
                    <a:pt x="0" y="271"/>
                  </a:cubicBezTo>
                  <a:moveTo>
                    <a:pt x="60" y="106"/>
                  </a:moveTo>
                  <a:cubicBezTo>
                    <a:pt x="60" y="106"/>
                    <a:pt x="60" y="106"/>
                    <a:pt x="60" y="107"/>
                  </a:cubicBezTo>
                  <a:cubicBezTo>
                    <a:pt x="61" y="150"/>
                    <a:pt x="41" y="225"/>
                    <a:pt x="19" y="252"/>
                  </a:cubicBezTo>
                  <a:cubicBezTo>
                    <a:pt x="19" y="253"/>
                    <a:pt x="19" y="253"/>
                    <a:pt x="19" y="254"/>
                  </a:cubicBezTo>
                  <a:cubicBezTo>
                    <a:pt x="39" y="225"/>
                    <a:pt x="55" y="181"/>
                    <a:pt x="66" y="133"/>
                  </a:cubicBezTo>
                  <a:cubicBezTo>
                    <a:pt x="68" y="128"/>
                    <a:pt x="63" y="115"/>
                    <a:pt x="60" y="106"/>
                  </a:cubicBezTo>
                  <a:moveTo>
                    <a:pt x="44" y="0"/>
                  </a:moveTo>
                  <a:cubicBezTo>
                    <a:pt x="45" y="1"/>
                    <a:pt x="45" y="2"/>
                    <a:pt x="45" y="4"/>
                  </a:cubicBezTo>
                  <a:cubicBezTo>
                    <a:pt x="49" y="9"/>
                    <a:pt x="50" y="17"/>
                    <a:pt x="50" y="25"/>
                  </a:cubicBezTo>
                  <a:cubicBezTo>
                    <a:pt x="51" y="29"/>
                    <a:pt x="52" y="33"/>
                    <a:pt x="53" y="37"/>
                  </a:cubicBezTo>
                  <a:cubicBezTo>
                    <a:pt x="53" y="22"/>
                    <a:pt x="53" y="7"/>
                    <a:pt x="44" y="0"/>
                  </a:cubicBezTo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67">
              <a:extLst>
                <a:ext uri="{FF2B5EF4-FFF2-40B4-BE49-F238E27FC236}">
                  <a16:creationId xmlns:a16="http://schemas.microsoft.com/office/drawing/2014/main" id="{A9D79181-659B-602E-056A-66F165B703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" y="-912"/>
              <a:ext cx="7" cy="32"/>
            </a:xfrm>
            <a:custGeom>
              <a:avLst/>
              <a:gdLst>
                <a:gd name="T0" fmla="*/ 0 w 5"/>
                <a:gd name="T1" fmla="*/ 0 h 21"/>
                <a:gd name="T2" fmla="*/ 77 w 5"/>
                <a:gd name="T3" fmla="*/ 616 h 21"/>
                <a:gd name="T4" fmla="*/ 0 w 5"/>
                <a:gd name="T5" fmla="*/ 0 h 21"/>
                <a:gd name="T6" fmla="*/ 0 60000 65536"/>
                <a:gd name="T7" fmla="*/ 0 60000 65536"/>
                <a:gd name="T8" fmla="*/ 0 60000 65536"/>
                <a:gd name="T9" fmla="*/ 0 w 5"/>
                <a:gd name="T10" fmla="*/ 0 h 21"/>
                <a:gd name="T11" fmla="*/ 5 w 5"/>
                <a:gd name="T12" fmla="*/ 21 h 2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" h="21">
                  <a:moveTo>
                    <a:pt x="0" y="0"/>
                  </a:moveTo>
                  <a:cubicBezTo>
                    <a:pt x="2" y="6"/>
                    <a:pt x="3" y="13"/>
                    <a:pt x="5" y="21"/>
                  </a:cubicBezTo>
                  <a:cubicBezTo>
                    <a:pt x="5" y="13"/>
                    <a:pt x="4" y="5"/>
                    <a:pt x="0" y="0"/>
                  </a:cubicBezTo>
                </a:path>
              </a:pathLst>
            </a:custGeom>
            <a:solidFill>
              <a:srgbClr val="AFB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68">
              <a:extLst>
                <a:ext uri="{FF2B5EF4-FFF2-40B4-BE49-F238E27FC236}">
                  <a16:creationId xmlns:a16="http://schemas.microsoft.com/office/drawing/2014/main" id="{25967A2C-3006-1EEB-6621-520535972C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7" y="-924"/>
              <a:ext cx="438" cy="424"/>
            </a:xfrm>
            <a:custGeom>
              <a:avLst/>
              <a:gdLst>
                <a:gd name="T0" fmla="*/ 0 w 291"/>
                <a:gd name="T1" fmla="*/ 4287 h 282"/>
                <a:gd name="T2" fmla="*/ 0 w 291"/>
                <a:gd name="T3" fmla="*/ 4287 h 282"/>
                <a:gd name="T4" fmla="*/ 5641 w 291"/>
                <a:gd name="T5" fmla="*/ 2761 h 282"/>
                <a:gd name="T6" fmla="*/ 5641 w 291"/>
                <a:gd name="T7" fmla="*/ 3165 h 282"/>
                <a:gd name="T8" fmla="*/ 5367 w 291"/>
                <a:gd name="T9" fmla="*/ 4042 h 282"/>
                <a:gd name="T10" fmla="*/ 4692 w 291"/>
                <a:gd name="T11" fmla="*/ 4242 h 282"/>
                <a:gd name="T12" fmla="*/ 4440 w 291"/>
                <a:gd name="T13" fmla="*/ 4151 h 282"/>
                <a:gd name="T14" fmla="*/ 4082 w 291"/>
                <a:gd name="T15" fmla="*/ 4132 h 282"/>
                <a:gd name="T16" fmla="*/ 3870 w 291"/>
                <a:gd name="T17" fmla="*/ 4201 h 282"/>
                <a:gd name="T18" fmla="*/ 3086 w 291"/>
                <a:gd name="T19" fmla="*/ 3941 h 282"/>
                <a:gd name="T20" fmla="*/ 2003 w 291"/>
                <a:gd name="T21" fmla="*/ 4727 h 282"/>
                <a:gd name="T22" fmla="*/ 1821 w 291"/>
                <a:gd name="T23" fmla="*/ 4455 h 282"/>
                <a:gd name="T24" fmla="*/ 1045 w 291"/>
                <a:gd name="T25" fmla="*/ 4455 h 282"/>
                <a:gd name="T26" fmla="*/ 507 w 291"/>
                <a:gd name="T27" fmla="*/ 4772 h 282"/>
                <a:gd name="T28" fmla="*/ 318 w 291"/>
                <a:gd name="T29" fmla="*/ 4727 h 282"/>
                <a:gd name="T30" fmla="*/ 163 w 291"/>
                <a:gd name="T31" fmla="*/ 4565 h 282"/>
                <a:gd name="T32" fmla="*/ 3086 w 291"/>
                <a:gd name="T33" fmla="*/ 5968 h 282"/>
                <a:gd name="T34" fmla="*/ 3024 w 291"/>
                <a:gd name="T35" fmla="*/ 6077 h 282"/>
                <a:gd name="T36" fmla="*/ 2813 w 291"/>
                <a:gd name="T37" fmla="*/ 6178 h 282"/>
                <a:gd name="T38" fmla="*/ 3058 w 291"/>
                <a:gd name="T39" fmla="*/ 6178 h 282"/>
                <a:gd name="T40" fmla="*/ 3849 w 291"/>
                <a:gd name="T41" fmla="*/ 7115 h 282"/>
                <a:gd name="T42" fmla="*/ 5933 w 291"/>
                <a:gd name="T43" fmla="*/ 7324 h 282"/>
                <a:gd name="T44" fmla="*/ 6096 w 291"/>
                <a:gd name="T45" fmla="*/ 7315 h 282"/>
                <a:gd name="T46" fmla="*/ 6055 w 291"/>
                <a:gd name="T47" fmla="*/ 7223 h 282"/>
                <a:gd name="T48" fmla="*/ 6055 w 291"/>
                <a:gd name="T49" fmla="*/ 7175 h 282"/>
                <a:gd name="T50" fmla="*/ 6096 w 291"/>
                <a:gd name="T51" fmla="*/ 7067 h 282"/>
                <a:gd name="T52" fmla="*/ 6561 w 291"/>
                <a:gd name="T53" fmla="*/ 6742 h 282"/>
                <a:gd name="T54" fmla="*/ 7628 w 291"/>
                <a:gd name="T55" fmla="*/ 2900 h 282"/>
                <a:gd name="T56" fmla="*/ 7556 w 291"/>
                <a:gd name="T57" fmla="*/ 2640 h 282"/>
                <a:gd name="T58" fmla="*/ 7451 w 291"/>
                <a:gd name="T59" fmla="*/ 1146 h 282"/>
                <a:gd name="T60" fmla="*/ 7369 w 291"/>
                <a:gd name="T61" fmla="*/ 762 h 282"/>
                <a:gd name="T62" fmla="*/ 7204 w 291"/>
                <a:gd name="T63" fmla="*/ 108 h 282"/>
                <a:gd name="T64" fmla="*/ 7040 w 291"/>
                <a:gd name="T65" fmla="*/ 0 h 28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91"/>
                <a:gd name="T100" fmla="*/ 0 h 282"/>
                <a:gd name="T101" fmla="*/ 291 w 291"/>
                <a:gd name="T102" fmla="*/ 282 h 28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91" h="282">
                  <a:moveTo>
                    <a:pt x="0" y="164"/>
                  </a:moveTo>
                  <a:cubicBezTo>
                    <a:pt x="0" y="164"/>
                    <a:pt x="0" y="164"/>
                    <a:pt x="0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64"/>
                    <a:pt x="0" y="164"/>
                    <a:pt x="0" y="164"/>
                  </a:cubicBezTo>
                  <a:moveTo>
                    <a:pt x="266" y="0"/>
                  </a:moveTo>
                  <a:cubicBezTo>
                    <a:pt x="243" y="0"/>
                    <a:pt x="224" y="60"/>
                    <a:pt x="214" y="106"/>
                  </a:cubicBezTo>
                  <a:cubicBezTo>
                    <a:pt x="214" y="107"/>
                    <a:pt x="214" y="107"/>
                    <a:pt x="214" y="107"/>
                  </a:cubicBezTo>
                  <a:cubicBezTo>
                    <a:pt x="214" y="107"/>
                    <a:pt x="220" y="113"/>
                    <a:pt x="214" y="121"/>
                  </a:cubicBezTo>
                  <a:cubicBezTo>
                    <a:pt x="212" y="122"/>
                    <a:pt x="211" y="124"/>
                    <a:pt x="209" y="126"/>
                  </a:cubicBezTo>
                  <a:cubicBezTo>
                    <a:pt x="206" y="142"/>
                    <a:pt x="204" y="153"/>
                    <a:pt x="204" y="155"/>
                  </a:cubicBezTo>
                  <a:cubicBezTo>
                    <a:pt x="200" y="155"/>
                    <a:pt x="181" y="158"/>
                    <a:pt x="178" y="162"/>
                  </a:cubicBezTo>
                  <a:cubicBezTo>
                    <a:pt x="178" y="162"/>
                    <a:pt x="178" y="162"/>
                    <a:pt x="178" y="162"/>
                  </a:cubicBezTo>
                  <a:cubicBezTo>
                    <a:pt x="176" y="162"/>
                    <a:pt x="174" y="161"/>
                    <a:pt x="171" y="159"/>
                  </a:cubicBezTo>
                  <a:cubicBezTo>
                    <a:pt x="171" y="159"/>
                    <a:pt x="170" y="159"/>
                    <a:pt x="169" y="159"/>
                  </a:cubicBezTo>
                  <a:cubicBezTo>
                    <a:pt x="168" y="159"/>
                    <a:pt x="167" y="160"/>
                    <a:pt x="167" y="160"/>
                  </a:cubicBezTo>
                  <a:cubicBezTo>
                    <a:pt x="155" y="158"/>
                    <a:pt x="155" y="158"/>
                    <a:pt x="155" y="158"/>
                  </a:cubicBezTo>
                  <a:cubicBezTo>
                    <a:pt x="153" y="159"/>
                    <a:pt x="150" y="160"/>
                    <a:pt x="148" y="161"/>
                  </a:cubicBezTo>
                  <a:cubicBezTo>
                    <a:pt x="148" y="161"/>
                    <a:pt x="147" y="161"/>
                    <a:pt x="147" y="161"/>
                  </a:cubicBezTo>
                  <a:cubicBezTo>
                    <a:pt x="145" y="161"/>
                    <a:pt x="141" y="159"/>
                    <a:pt x="137" y="157"/>
                  </a:cubicBezTo>
                  <a:cubicBezTo>
                    <a:pt x="132" y="155"/>
                    <a:pt x="125" y="152"/>
                    <a:pt x="117" y="151"/>
                  </a:cubicBezTo>
                  <a:cubicBezTo>
                    <a:pt x="110" y="166"/>
                    <a:pt x="105" y="177"/>
                    <a:pt x="105" y="177"/>
                  </a:cubicBezTo>
                  <a:cubicBezTo>
                    <a:pt x="76" y="181"/>
                    <a:pt x="76" y="181"/>
                    <a:pt x="76" y="181"/>
                  </a:cubicBezTo>
                  <a:cubicBezTo>
                    <a:pt x="76" y="171"/>
                    <a:pt x="76" y="171"/>
                    <a:pt x="76" y="171"/>
                  </a:cubicBezTo>
                  <a:cubicBezTo>
                    <a:pt x="69" y="171"/>
                    <a:pt x="69" y="171"/>
                    <a:pt x="69" y="171"/>
                  </a:cubicBezTo>
                  <a:cubicBezTo>
                    <a:pt x="69" y="171"/>
                    <a:pt x="69" y="171"/>
                    <a:pt x="69" y="171"/>
                  </a:cubicBezTo>
                  <a:cubicBezTo>
                    <a:pt x="40" y="171"/>
                    <a:pt x="40" y="171"/>
                    <a:pt x="40" y="171"/>
                  </a:cubicBezTo>
                  <a:cubicBezTo>
                    <a:pt x="37" y="184"/>
                    <a:pt x="32" y="187"/>
                    <a:pt x="28" y="187"/>
                  </a:cubicBezTo>
                  <a:cubicBezTo>
                    <a:pt x="23" y="187"/>
                    <a:pt x="19" y="183"/>
                    <a:pt x="19" y="183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16" y="181"/>
                    <a:pt x="13" y="181"/>
                    <a:pt x="12" y="181"/>
                  </a:cubicBezTo>
                  <a:cubicBezTo>
                    <a:pt x="11" y="181"/>
                    <a:pt x="10" y="181"/>
                    <a:pt x="10" y="181"/>
                  </a:cubicBezTo>
                  <a:cubicBezTo>
                    <a:pt x="6" y="175"/>
                    <a:pt x="6" y="175"/>
                    <a:pt x="6" y="175"/>
                  </a:cubicBezTo>
                  <a:cubicBezTo>
                    <a:pt x="6" y="207"/>
                    <a:pt x="6" y="207"/>
                    <a:pt x="6" y="207"/>
                  </a:cubicBezTo>
                  <a:cubicBezTo>
                    <a:pt x="38" y="212"/>
                    <a:pt x="134" y="229"/>
                    <a:pt x="117" y="229"/>
                  </a:cubicBezTo>
                  <a:cubicBezTo>
                    <a:pt x="116" y="229"/>
                    <a:pt x="114" y="229"/>
                    <a:pt x="113" y="230"/>
                  </a:cubicBezTo>
                  <a:cubicBezTo>
                    <a:pt x="115" y="231"/>
                    <a:pt x="115" y="232"/>
                    <a:pt x="115" y="233"/>
                  </a:cubicBezTo>
                  <a:cubicBezTo>
                    <a:pt x="114" y="236"/>
                    <a:pt x="111" y="236"/>
                    <a:pt x="110" y="236"/>
                  </a:cubicBezTo>
                  <a:cubicBezTo>
                    <a:pt x="109" y="236"/>
                    <a:pt x="108" y="236"/>
                    <a:pt x="107" y="237"/>
                  </a:cubicBezTo>
                  <a:cubicBezTo>
                    <a:pt x="107" y="237"/>
                    <a:pt x="107" y="237"/>
                    <a:pt x="107" y="237"/>
                  </a:cubicBezTo>
                  <a:cubicBezTo>
                    <a:pt x="110" y="237"/>
                    <a:pt x="113" y="237"/>
                    <a:pt x="116" y="237"/>
                  </a:cubicBezTo>
                  <a:cubicBezTo>
                    <a:pt x="142" y="237"/>
                    <a:pt x="179" y="240"/>
                    <a:pt x="165" y="257"/>
                  </a:cubicBezTo>
                  <a:cubicBezTo>
                    <a:pt x="157" y="266"/>
                    <a:pt x="151" y="270"/>
                    <a:pt x="146" y="273"/>
                  </a:cubicBezTo>
                  <a:cubicBezTo>
                    <a:pt x="172" y="280"/>
                    <a:pt x="196" y="282"/>
                    <a:pt x="212" y="282"/>
                  </a:cubicBezTo>
                  <a:cubicBezTo>
                    <a:pt x="219" y="282"/>
                    <a:pt x="224" y="282"/>
                    <a:pt x="225" y="281"/>
                  </a:cubicBezTo>
                  <a:cubicBezTo>
                    <a:pt x="225" y="281"/>
                    <a:pt x="225" y="281"/>
                    <a:pt x="225" y="281"/>
                  </a:cubicBezTo>
                  <a:cubicBezTo>
                    <a:pt x="226" y="281"/>
                    <a:pt x="228" y="281"/>
                    <a:pt x="231" y="280"/>
                  </a:cubicBezTo>
                  <a:cubicBezTo>
                    <a:pt x="231" y="280"/>
                    <a:pt x="231" y="280"/>
                    <a:pt x="231" y="280"/>
                  </a:cubicBezTo>
                  <a:cubicBezTo>
                    <a:pt x="231" y="279"/>
                    <a:pt x="230" y="278"/>
                    <a:pt x="230" y="277"/>
                  </a:cubicBezTo>
                  <a:cubicBezTo>
                    <a:pt x="230" y="276"/>
                    <a:pt x="230" y="276"/>
                    <a:pt x="230" y="276"/>
                  </a:cubicBezTo>
                  <a:cubicBezTo>
                    <a:pt x="230" y="275"/>
                    <a:pt x="230" y="275"/>
                    <a:pt x="230" y="275"/>
                  </a:cubicBezTo>
                  <a:cubicBezTo>
                    <a:pt x="230" y="275"/>
                    <a:pt x="230" y="275"/>
                    <a:pt x="230" y="275"/>
                  </a:cubicBezTo>
                  <a:cubicBezTo>
                    <a:pt x="230" y="273"/>
                    <a:pt x="230" y="272"/>
                    <a:pt x="231" y="271"/>
                  </a:cubicBezTo>
                  <a:cubicBezTo>
                    <a:pt x="234" y="268"/>
                    <a:pt x="243" y="269"/>
                    <a:pt x="246" y="262"/>
                  </a:cubicBezTo>
                  <a:cubicBezTo>
                    <a:pt x="247" y="260"/>
                    <a:pt x="248" y="259"/>
                    <a:pt x="249" y="258"/>
                  </a:cubicBezTo>
                  <a:cubicBezTo>
                    <a:pt x="249" y="257"/>
                    <a:pt x="249" y="257"/>
                    <a:pt x="249" y="256"/>
                  </a:cubicBezTo>
                  <a:cubicBezTo>
                    <a:pt x="271" y="229"/>
                    <a:pt x="291" y="154"/>
                    <a:pt x="290" y="111"/>
                  </a:cubicBezTo>
                  <a:cubicBezTo>
                    <a:pt x="290" y="110"/>
                    <a:pt x="290" y="110"/>
                    <a:pt x="290" y="110"/>
                  </a:cubicBezTo>
                  <a:cubicBezTo>
                    <a:pt x="288" y="105"/>
                    <a:pt x="287" y="102"/>
                    <a:pt x="287" y="101"/>
                  </a:cubicBezTo>
                  <a:cubicBezTo>
                    <a:pt x="287" y="99"/>
                    <a:pt x="288" y="87"/>
                    <a:pt x="284" y="67"/>
                  </a:cubicBezTo>
                  <a:cubicBezTo>
                    <a:pt x="283" y="61"/>
                    <a:pt x="283" y="53"/>
                    <a:pt x="283" y="44"/>
                  </a:cubicBezTo>
                  <a:cubicBezTo>
                    <a:pt x="283" y="43"/>
                    <a:pt x="283" y="42"/>
                    <a:pt x="283" y="41"/>
                  </a:cubicBezTo>
                  <a:cubicBezTo>
                    <a:pt x="282" y="37"/>
                    <a:pt x="281" y="33"/>
                    <a:pt x="280" y="29"/>
                  </a:cubicBezTo>
                  <a:cubicBezTo>
                    <a:pt x="278" y="21"/>
                    <a:pt x="277" y="14"/>
                    <a:pt x="275" y="8"/>
                  </a:cubicBezTo>
                  <a:cubicBezTo>
                    <a:pt x="275" y="6"/>
                    <a:pt x="275" y="5"/>
                    <a:pt x="274" y="4"/>
                  </a:cubicBezTo>
                  <a:cubicBezTo>
                    <a:pt x="273" y="2"/>
                    <a:pt x="270" y="1"/>
                    <a:pt x="267" y="0"/>
                  </a:cubicBezTo>
                  <a:cubicBezTo>
                    <a:pt x="267" y="0"/>
                    <a:pt x="267" y="0"/>
                    <a:pt x="267" y="0"/>
                  </a:cubicBezTo>
                  <a:cubicBezTo>
                    <a:pt x="266" y="0"/>
                    <a:pt x="266" y="0"/>
                    <a:pt x="266" y="0"/>
                  </a:cubicBezTo>
                </a:path>
              </a:pathLst>
            </a:custGeom>
            <a:solidFill>
              <a:srgbClr val="3F1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69">
              <a:extLst>
                <a:ext uri="{FF2B5EF4-FFF2-40B4-BE49-F238E27FC236}">
                  <a16:creationId xmlns:a16="http://schemas.microsoft.com/office/drawing/2014/main" id="{1BC5EFCC-4339-7DD7-DC9D-E6B64D6D9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" y="-677"/>
              <a:ext cx="12" cy="64"/>
            </a:xfrm>
            <a:custGeom>
              <a:avLst/>
              <a:gdLst>
                <a:gd name="T0" fmla="*/ 42 w 8"/>
                <a:gd name="T1" fmla="*/ 0 h 43"/>
                <a:gd name="T2" fmla="*/ 0 w 8"/>
                <a:gd name="T3" fmla="*/ 140 h 43"/>
                <a:gd name="T4" fmla="*/ 42 w 8"/>
                <a:gd name="T5" fmla="*/ 1021 h 43"/>
                <a:gd name="T6" fmla="*/ 202 w 8"/>
                <a:gd name="T7" fmla="*/ 1033 h 43"/>
                <a:gd name="T8" fmla="*/ 202 w 8"/>
                <a:gd name="T9" fmla="*/ 263 h 43"/>
                <a:gd name="T10" fmla="*/ 42 w 8"/>
                <a:gd name="T11" fmla="*/ 0 h 43"/>
                <a:gd name="T12" fmla="*/ 42 w 8"/>
                <a:gd name="T13" fmla="*/ 0 h 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43"/>
                <a:gd name="T23" fmla="*/ 8 w 8"/>
                <a:gd name="T24" fmla="*/ 43 h 4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43">
                  <a:moveTo>
                    <a:pt x="2" y="0"/>
                  </a:moveTo>
                  <a:cubicBezTo>
                    <a:pt x="1" y="1"/>
                    <a:pt x="0" y="4"/>
                    <a:pt x="0" y="6"/>
                  </a:cubicBezTo>
                  <a:cubicBezTo>
                    <a:pt x="0" y="8"/>
                    <a:pt x="1" y="23"/>
                    <a:pt x="2" y="42"/>
                  </a:cubicBezTo>
                  <a:cubicBezTo>
                    <a:pt x="4" y="42"/>
                    <a:pt x="6" y="43"/>
                    <a:pt x="8" y="4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D0A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70">
              <a:extLst>
                <a:ext uri="{FF2B5EF4-FFF2-40B4-BE49-F238E27FC236}">
                  <a16:creationId xmlns:a16="http://schemas.microsoft.com/office/drawing/2014/main" id="{29B2E5B0-F91A-00DA-2761-0DCEA749DB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" y="-568"/>
              <a:ext cx="124" cy="55"/>
            </a:xfrm>
            <a:custGeom>
              <a:avLst/>
              <a:gdLst>
                <a:gd name="T0" fmla="*/ 497 w 83"/>
                <a:gd name="T1" fmla="*/ 0 h 36"/>
                <a:gd name="T2" fmla="*/ 270 w 83"/>
                <a:gd name="T3" fmla="*/ 0 h 36"/>
                <a:gd name="T4" fmla="*/ 0 w 83"/>
                <a:gd name="T5" fmla="*/ 804 h 36"/>
                <a:gd name="T6" fmla="*/ 1147 w 83"/>
                <a:gd name="T7" fmla="*/ 1008 h 36"/>
                <a:gd name="T8" fmla="*/ 1241 w 83"/>
                <a:gd name="T9" fmla="*/ 1066 h 36"/>
                <a:gd name="T10" fmla="*/ 1714 w 83"/>
                <a:gd name="T11" fmla="*/ 600 h 36"/>
                <a:gd name="T12" fmla="*/ 497 w 83"/>
                <a:gd name="T13" fmla="*/ 0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"/>
                <a:gd name="T22" fmla="*/ 0 h 36"/>
                <a:gd name="T23" fmla="*/ 83 w 83"/>
                <a:gd name="T24" fmla="*/ 36 h 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" h="36">
                  <a:moveTo>
                    <a:pt x="20" y="0"/>
                  </a:moveTo>
                  <a:cubicBezTo>
                    <a:pt x="17" y="0"/>
                    <a:pt x="14" y="0"/>
                    <a:pt x="11" y="0"/>
                  </a:cubicBezTo>
                  <a:cubicBezTo>
                    <a:pt x="7" y="7"/>
                    <a:pt x="3" y="16"/>
                    <a:pt x="0" y="27"/>
                  </a:cubicBezTo>
                  <a:cubicBezTo>
                    <a:pt x="19" y="29"/>
                    <a:pt x="35" y="31"/>
                    <a:pt x="46" y="34"/>
                  </a:cubicBezTo>
                  <a:cubicBezTo>
                    <a:pt x="47" y="35"/>
                    <a:pt x="49" y="35"/>
                    <a:pt x="50" y="36"/>
                  </a:cubicBezTo>
                  <a:cubicBezTo>
                    <a:pt x="55" y="33"/>
                    <a:pt x="61" y="29"/>
                    <a:pt x="69" y="20"/>
                  </a:cubicBezTo>
                  <a:cubicBezTo>
                    <a:pt x="83" y="3"/>
                    <a:pt x="46" y="0"/>
                    <a:pt x="20" y="0"/>
                  </a:cubicBezTo>
                </a:path>
              </a:pathLst>
            </a:custGeom>
            <a:solidFill>
              <a:srgbClr val="D0A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71">
              <a:extLst>
                <a:ext uri="{FF2B5EF4-FFF2-40B4-BE49-F238E27FC236}">
                  <a16:creationId xmlns:a16="http://schemas.microsoft.com/office/drawing/2014/main" id="{BFB65213-27B1-ED2C-5AD3-A1B2E5694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" y="-685"/>
              <a:ext cx="27" cy="33"/>
            </a:xfrm>
            <a:custGeom>
              <a:avLst/>
              <a:gdLst>
                <a:gd name="T0" fmla="*/ 168 w 18"/>
                <a:gd name="T1" fmla="*/ 0 h 22"/>
                <a:gd name="T2" fmla="*/ 156 w 18"/>
                <a:gd name="T3" fmla="*/ 0 h 22"/>
                <a:gd name="T4" fmla="*/ 0 w 18"/>
                <a:gd name="T5" fmla="*/ 135 h 22"/>
                <a:gd name="T6" fmla="*/ 0 w 18"/>
                <a:gd name="T7" fmla="*/ 135 h 22"/>
                <a:gd name="T8" fmla="*/ 156 w 18"/>
                <a:gd name="T9" fmla="*/ 135 h 22"/>
                <a:gd name="T10" fmla="*/ 156 w 18"/>
                <a:gd name="T11" fmla="*/ 411 h 22"/>
                <a:gd name="T12" fmla="*/ 252 w 18"/>
                <a:gd name="T13" fmla="*/ 571 h 22"/>
                <a:gd name="T14" fmla="*/ 304 w 18"/>
                <a:gd name="T15" fmla="*/ 571 h 22"/>
                <a:gd name="T16" fmla="*/ 456 w 18"/>
                <a:gd name="T17" fmla="*/ 571 h 22"/>
                <a:gd name="T18" fmla="*/ 168 w 18"/>
                <a:gd name="T19" fmla="*/ 0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"/>
                <a:gd name="T31" fmla="*/ 0 h 22"/>
                <a:gd name="T32" fmla="*/ 18 w 18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" h="22">
                  <a:moveTo>
                    <a:pt x="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1"/>
                    <a:pt x="2" y="2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4" y="5"/>
                    <a:pt x="6" y="5"/>
                    <a:pt x="6" y="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1" y="22"/>
                    <a:pt x="12" y="22"/>
                  </a:cubicBezTo>
                  <a:cubicBezTo>
                    <a:pt x="13" y="22"/>
                    <a:pt x="16" y="22"/>
                    <a:pt x="18" y="22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rgbClr val="340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72">
              <a:extLst>
                <a:ext uri="{FF2B5EF4-FFF2-40B4-BE49-F238E27FC236}">
                  <a16:creationId xmlns:a16="http://schemas.microsoft.com/office/drawing/2014/main" id="{339E3394-4C1D-591A-3703-9BF78B542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" y="-677"/>
              <a:ext cx="9" cy="16"/>
            </a:xfrm>
            <a:custGeom>
              <a:avLst/>
              <a:gdLst>
                <a:gd name="T0" fmla="*/ 0 w 6"/>
                <a:gd name="T1" fmla="*/ 0 h 11"/>
                <a:gd name="T2" fmla="*/ 162 w 6"/>
                <a:gd name="T3" fmla="*/ 215 h 11"/>
                <a:gd name="T4" fmla="*/ 162 w 6"/>
                <a:gd name="T5" fmla="*/ 0 h 11"/>
                <a:gd name="T6" fmla="*/ 0 w 6"/>
                <a:gd name="T7" fmla="*/ 0 h 1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"/>
                <a:gd name="T13" fmla="*/ 0 h 11"/>
                <a:gd name="T14" fmla="*/ 6 w 6"/>
                <a:gd name="T15" fmla="*/ 11 h 1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" h="11">
                  <a:moveTo>
                    <a:pt x="0" y="0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4" y="0"/>
                    <a:pt x="0" y="0"/>
                  </a:cubicBezTo>
                </a:path>
              </a:pathLst>
            </a:custGeom>
            <a:solidFill>
              <a:srgbClr val="AF90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73">
              <a:extLst>
                <a:ext uri="{FF2B5EF4-FFF2-40B4-BE49-F238E27FC236}">
                  <a16:creationId xmlns:a16="http://schemas.microsoft.com/office/drawing/2014/main" id="{9846EB76-A0E7-FBD1-C466-0532C8B21A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" y="-688"/>
              <a:ext cx="49" cy="45"/>
            </a:xfrm>
            <a:custGeom>
              <a:avLst/>
              <a:gdLst>
                <a:gd name="T0" fmla="*/ 714 w 33"/>
                <a:gd name="T1" fmla="*/ 0 h 30"/>
                <a:gd name="T2" fmla="*/ 238 w 33"/>
                <a:gd name="T3" fmla="*/ 62 h 30"/>
                <a:gd name="T4" fmla="*/ 0 w 33"/>
                <a:gd name="T5" fmla="*/ 62 h 30"/>
                <a:gd name="T6" fmla="*/ 0 w 33"/>
                <a:gd name="T7" fmla="*/ 62 h 30"/>
                <a:gd name="T8" fmla="*/ 258 w 33"/>
                <a:gd name="T9" fmla="*/ 620 h 30"/>
                <a:gd name="T10" fmla="*/ 290 w 33"/>
                <a:gd name="T11" fmla="*/ 680 h 30"/>
                <a:gd name="T12" fmla="*/ 491 w 33"/>
                <a:gd name="T13" fmla="*/ 777 h 30"/>
                <a:gd name="T14" fmla="*/ 778 w 33"/>
                <a:gd name="T15" fmla="*/ 364 h 30"/>
                <a:gd name="T16" fmla="*/ 778 w 33"/>
                <a:gd name="T17" fmla="*/ 364 h 30"/>
                <a:gd name="T18" fmla="*/ 714 w 33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3"/>
                <a:gd name="T31" fmla="*/ 0 h 30"/>
                <a:gd name="T32" fmla="*/ 33 w 33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3" h="30">
                  <a:moveTo>
                    <a:pt x="30" y="0"/>
                  </a:moveTo>
                  <a:cubicBezTo>
                    <a:pt x="19" y="1"/>
                    <a:pt x="10" y="2"/>
                    <a:pt x="1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6" y="30"/>
                    <a:pt x="21" y="30"/>
                  </a:cubicBezTo>
                  <a:cubicBezTo>
                    <a:pt x="25" y="30"/>
                    <a:pt x="30" y="27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2" y="10"/>
                    <a:pt x="30" y="0"/>
                  </a:cubicBezTo>
                </a:path>
              </a:pathLst>
            </a:custGeom>
            <a:solidFill>
              <a:srgbClr val="3F1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74">
              <a:extLst>
                <a:ext uri="{FF2B5EF4-FFF2-40B4-BE49-F238E27FC236}">
                  <a16:creationId xmlns:a16="http://schemas.microsoft.com/office/drawing/2014/main" id="{471CF32F-9EB8-A818-8D1B-6CB3F22E0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" y="-698"/>
              <a:ext cx="61" cy="46"/>
            </a:xfrm>
            <a:custGeom>
              <a:avLst/>
              <a:gdLst>
                <a:gd name="T0" fmla="*/ 775 w 41"/>
                <a:gd name="T1" fmla="*/ 0 h 31"/>
                <a:gd name="T2" fmla="*/ 582 w 41"/>
                <a:gd name="T3" fmla="*/ 399 h 31"/>
                <a:gd name="T4" fmla="*/ 0 w 41"/>
                <a:gd name="T5" fmla="*/ 479 h 31"/>
                <a:gd name="T6" fmla="*/ 0 w 41"/>
                <a:gd name="T7" fmla="*/ 491 h 31"/>
                <a:gd name="T8" fmla="*/ 0 w 41"/>
                <a:gd name="T9" fmla="*/ 491 h 31"/>
                <a:gd name="T10" fmla="*/ 0 w 41"/>
                <a:gd name="T11" fmla="*/ 729 h 31"/>
                <a:gd name="T12" fmla="*/ 690 w 41"/>
                <a:gd name="T13" fmla="*/ 634 h 31"/>
                <a:gd name="T14" fmla="*/ 985 w 41"/>
                <a:gd name="T15" fmla="*/ 1 h 31"/>
                <a:gd name="T16" fmla="*/ 775 w 41"/>
                <a:gd name="T17" fmla="*/ 0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"/>
                <a:gd name="T28" fmla="*/ 0 h 31"/>
                <a:gd name="T29" fmla="*/ 41 w 41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" h="31">
                  <a:moveTo>
                    <a:pt x="32" y="0"/>
                  </a:moveTo>
                  <a:cubicBezTo>
                    <a:pt x="24" y="17"/>
                    <a:pt x="24" y="17"/>
                    <a:pt x="2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34" y="16"/>
                    <a:pt x="41" y="1"/>
                  </a:cubicBezTo>
                  <a:cubicBezTo>
                    <a:pt x="38" y="0"/>
                    <a:pt x="35" y="0"/>
                    <a:pt x="32" y="0"/>
                  </a:cubicBezTo>
                </a:path>
              </a:pathLst>
            </a:custGeom>
            <a:solidFill>
              <a:srgbClr val="340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75">
              <a:extLst>
                <a:ext uri="{FF2B5EF4-FFF2-40B4-BE49-F238E27FC236}">
                  <a16:creationId xmlns:a16="http://schemas.microsoft.com/office/drawing/2014/main" id="{E27254CE-AFFD-D1A3-28D7-5F6F53CA08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" y="-698"/>
              <a:ext cx="48" cy="30"/>
            </a:xfrm>
            <a:custGeom>
              <a:avLst/>
              <a:gdLst>
                <a:gd name="T0" fmla="*/ 778 w 32"/>
                <a:gd name="T1" fmla="*/ 0 h 20"/>
                <a:gd name="T2" fmla="*/ 621 w 32"/>
                <a:gd name="T3" fmla="*/ 0 h 20"/>
                <a:gd name="T4" fmla="*/ 0 w 32"/>
                <a:gd name="T5" fmla="*/ 69 h 20"/>
                <a:gd name="T6" fmla="*/ 0 w 32"/>
                <a:gd name="T7" fmla="*/ 510 h 20"/>
                <a:gd name="T8" fmla="*/ 609 w 32"/>
                <a:gd name="T9" fmla="*/ 446 h 20"/>
                <a:gd name="T10" fmla="*/ 819 w 32"/>
                <a:gd name="T11" fmla="*/ 0 h 20"/>
                <a:gd name="T12" fmla="*/ 778 w 32"/>
                <a:gd name="T13" fmla="*/ 0 h 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"/>
                <a:gd name="T22" fmla="*/ 0 h 20"/>
                <a:gd name="T23" fmla="*/ 32 w 32"/>
                <a:gd name="T24" fmla="*/ 20 h 2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" h="20">
                  <a:moveTo>
                    <a:pt x="31" y="0"/>
                  </a:moveTo>
                  <a:cubicBezTo>
                    <a:pt x="29" y="0"/>
                    <a:pt x="27" y="0"/>
                    <a:pt x="25" y="0"/>
                  </a:cubicBezTo>
                  <a:cubicBezTo>
                    <a:pt x="18" y="1"/>
                    <a:pt x="10" y="2"/>
                    <a:pt x="0" y="3"/>
                  </a:cubicBezTo>
                  <a:cubicBezTo>
                    <a:pt x="0" y="12"/>
                    <a:pt x="0" y="18"/>
                    <a:pt x="0" y="20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1" y="0"/>
                  </a:cubicBezTo>
                </a:path>
              </a:pathLst>
            </a:custGeom>
            <a:solidFill>
              <a:srgbClr val="3F1C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76">
              <a:extLst>
                <a:ext uri="{FF2B5EF4-FFF2-40B4-BE49-F238E27FC236}">
                  <a16:creationId xmlns:a16="http://schemas.microsoft.com/office/drawing/2014/main" id="{27F30557-A390-CAC3-408E-853A31BD3C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" y="-578"/>
              <a:ext cx="12" cy="10"/>
            </a:xfrm>
            <a:custGeom>
              <a:avLst/>
              <a:gdLst>
                <a:gd name="T0" fmla="*/ 141 w 8"/>
                <a:gd name="T1" fmla="*/ 0 h 7"/>
                <a:gd name="T2" fmla="*/ 0 w 8"/>
                <a:gd name="T3" fmla="*/ 120 h 7"/>
                <a:gd name="T4" fmla="*/ 63 w 8"/>
                <a:gd name="T5" fmla="*/ 114 h 7"/>
                <a:gd name="T6" fmla="*/ 202 w 8"/>
                <a:gd name="T7" fmla="*/ 56 h 7"/>
                <a:gd name="T8" fmla="*/ 141 w 8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7"/>
                <a:gd name="T17" fmla="*/ 8 w 8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7">
                  <a:moveTo>
                    <a:pt x="6" y="0"/>
                  </a:moveTo>
                  <a:cubicBezTo>
                    <a:pt x="4" y="2"/>
                    <a:pt x="2" y="4"/>
                    <a:pt x="0" y="7"/>
                  </a:cubicBezTo>
                  <a:cubicBezTo>
                    <a:pt x="1" y="6"/>
                    <a:pt x="2" y="6"/>
                    <a:pt x="3" y="6"/>
                  </a:cubicBezTo>
                  <a:cubicBezTo>
                    <a:pt x="4" y="6"/>
                    <a:pt x="7" y="6"/>
                    <a:pt x="8" y="3"/>
                  </a:cubicBezTo>
                  <a:cubicBezTo>
                    <a:pt x="8" y="2"/>
                    <a:pt x="8" y="1"/>
                    <a:pt x="6" y="0"/>
                  </a:cubicBezTo>
                </a:path>
              </a:pathLst>
            </a:custGeom>
            <a:solidFill>
              <a:srgbClr val="340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77">
              <a:extLst>
                <a:ext uri="{FF2B5EF4-FFF2-40B4-BE49-F238E27FC236}">
                  <a16:creationId xmlns:a16="http://schemas.microsoft.com/office/drawing/2014/main" id="{35473999-14C3-82FF-4E5C-2F1B603B23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" y="-614"/>
              <a:ext cx="202" cy="89"/>
            </a:xfrm>
            <a:custGeom>
              <a:avLst/>
              <a:gdLst>
                <a:gd name="T0" fmla="*/ 0 w 134"/>
                <a:gd name="T1" fmla="*/ 0 h 59"/>
                <a:gd name="T2" fmla="*/ 62 w 134"/>
                <a:gd name="T3" fmla="*/ 1477 h 59"/>
                <a:gd name="T4" fmla="*/ 62 w 134"/>
                <a:gd name="T5" fmla="*/ 1548 h 59"/>
                <a:gd name="T6" fmla="*/ 109 w 134"/>
                <a:gd name="T7" fmla="*/ 1579 h 59"/>
                <a:gd name="T8" fmla="*/ 1639 w 134"/>
                <a:gd name="T9" fmla="*/ 1534 h 59"/>
                <a:gd name="T10" fmla="*/ 2566 w 134"/>
                <a:gd name="T11" fmla="*/ 1548 h 59"/>
                <a:gd name="T12" fmla="*/ 2849 w 134"/>
                <a:gd name="T13" fmla="*/ 836 h 59"/>
                <a:gd name="T14" fmla="*/ 2849 w 134"/>
                <a:gd name="T15" fmla="*/ 836 h 59"/>
                <a:gd name="T16" fmla="*/ 3004 w 134"/>
                <a:gd name="T17" fmla="*/ 632 h 59"/>
                <a:gd name="T18" fmla="*/ 3104 w 134"/>
                <a:gd name="T19" fmla="*/ 628 h 59"/>
                <a:gd name="T20" fmla="*/ 164 w 134"/>
                <a:gd name="T21" fmla="*/ 41 h 59"/>
                <a:gd name="T22" fmla="*/ 0 w 134"/>
                <a:gd name="T23" fmla="*/ 0 h 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4"/>
                <a:gd name="T37" fmla="*/ 0 h 59"/>
                <a:gd name="T38" fmla="*/ 134 w 134"/>
                <a:gd name="T39" fmla="*/ 59 h 5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4" h="59">
                  <a:moveTo>
                    <a:pt x="0" y="0"/>
                  </a:moveTo>
                  <a:cubicBezTo>
                    <a:pt x="1" y="18"/>
                    <a:pt x="2" y="39"/>
                    <a:pt x="2" y="55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59"/>
                    <a:pt x="30" y="57"/>
                    <a:pt x="61" y="57"/>
                  </a:cubicBezTo>
                  <a:cubicBezTo>
                    <a:pt x="74" y="57"/>
                    <a:pt x="85" y="58"/>
                    <a:pt x="96" y="58"/>
                  </a:cubicBezTo>
                  <a:cubicBezTo>
                    <a:pt x="99" y="47"/>
                    <a:pt x="103" y="38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9" y="28"/>
                    <a:pt x="111" y="26"/>
                    <a:pt x="113" y="24"/>
                  </a:cubicBezTo>
                  <a:cubicBezTo>
                    <a:pt x="114" y="23"/>
                    <a:pt x="116" y="23"/>
                    <a:pt x="117" y="23"/>
                  </a:cubicBezTo>
                  <a:cubicBezTo>
                    <a:pt x="134" y="23"/>
                    <a:pt x="38" y="6"/>
                    <a:pt x="6" y="1"/>
                  </a:cubicBezTo>
                  <a:cubicBezTo>
                    <a:pt x="4" y="1"/>
                    <a:pt x="2" y="0"/>
                    <a:pt x="0" y="0"/>
                  </a:cubicBezTo>
                </a:path>
              </a:pathLst>
            </a:custGeom>
            <a:solidFill>
              <a:srgbClr val="4524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78">
              <a:extLst>
                <a:ext uri="{FF2B5EF4-FFF2-40B4-BE49-F238E27FC236}">
                  <a16:creationId xmlns:a16="http://schemas.microsoft.com/office/drawing/2014/main" id="{8DF8B359-8584-DAD5-0C4F-4CF78B74C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" y="-694"/>
              <a:ext cx="59" cy="27"/>
            </a:xfrm>
            <a:custGeom>
              <a:avLst/>
              <a:gdLst>
                <a:gd name="T0" fmla="*/ 1068 w 39"/>
                <a:gd name="T1" fmla="*/ 0 h 18"/>
                <a:gd name="T2" fmla="*/ 0 w 39"/>
                <a:gd name="T3" fmla="*/ 104 h 18"/>
                <a:gd name="T4" fmla="*/ 94 w 39"/>
                <a:gd name="T5" fmla="*/ 456 h 18"/>
                <a:gd name="T6" fmla="*/ 94 w 39"/>
                <a:gd name="T7" fmla="*/ 456 h 18"/>
                <a:gd name="T8" fmla="*/ 870 w 39"/>
                <a:gd name="T9" fmla="*/ 456 h 18"/>
                <a:gd name="T10" fmla="*/ 1068 w 39"/>
                <a:gd name="T11" fmla="*/ 456 h 18"/>
                <a:gd name="T12" fmla="*/ 1068 w 39"/>
                <a:gd name="T13" fmla="*/ 456 h 18"/>
                <a:gd name="T14" fmla="*/ 1068 w 39"/>
                <a:gd name="T15" fmla="*/ 438 h 18"/>
                <a:gd name="T16" fmla="*/ 1068 w 39"/>
                <a:gd name="T17" fmla="*/ 0 h 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9"/>
                <a:gd name="T28" fmla="*/ 0 h 18"/>
                <a:gd name="T29" fmla="*/ 39 w 39"/>
                <a:gd name="T30" fmla="*/ 18 h 1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9" h="18">
                  <a:moveTo>
                    <a:pt x="39" y="0"/>
                  </a:moveTo>
                  <a:cubicBezTo>
                    <a:pt x="26" y="1"/>
                    <a:pt x="12" y="3"/>
                    <a:pt x="0" y="4"/>
                  </a:cubicBezTo>
                  <a:cubicBezTo>
                    <a:pt x="2" y="14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7"/>
                  </a:cubicBezTo>
                  <a:cubicBezTo>
                    <a:pt x="39" y="15"/>
                    <a:pt x="39" y="9"/>
                    <a:pt x="39" y="0"/>
                  </a:cubicBezTo>
                </a:path>
              </a:pathLst>
            </a:custGeom>
            <a:solidFill>
              <a:srgbClr val="5E1B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79">
              <a:extLst>
                <a:ext uri="{FF2B5EF4-FFF2-40B4-BE49-F238E27FC236}">
                  <a16:creationId xmlns:a16="http://schemas.microsoft.com/office/drawing/2014/main" id="{49028F07-29A4-8EBC-72CA-D714FDA82A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0" y="-765"/>
              <a:ext cx="98" cy="82"/>
            </a:xfrm>
            <a:custGeom>
              <a:avLst/>
              <a:gdLst>
                <a:gd name="T0" fmla="*/ 211 w 65"/>
                <a:gd name="T1" fmla="*/ 1437 h 54"/>
                <a:gd name="T2" fmla="*/ 211 w 65"/>
                <a:gd name="T3" fmla="*/ 1437 h 54"/>
                <a:gd name="T4" fmla="*/ 0 w 65"/>
                <a:gd name="T5" fmla="*/ 1467 h 54"/>
                <a:gd name="T6" fmla="*/ 318 w 65"/>
                <a:gd name="T7" fmla="*/ 1538 h 54"/>
                <a:gd name="T8" fmla="*/ 372 w 65"/>
                <a:gd name="T9" fmla="*/ 1485 h 54"/>
                <a:gd name="T10" fmla="*/ 211 w 65"/>
                <a:gd name="T11" fmla="*/ 1437 h 54"/>
                <a:gd name="T12" fmla="*/ 1577 w 65"/>
                <a:gd name="T13" fmla="*/ 0 h 54"/>
                <a:gd name="T14" fmla="*/ 1432 w 65"/>
                <a:gd name="T15" fmla="*/ 563 h 54"/>
                <a:gd name="T16" fmla="*/ 1577 w 65"/>
                <a:gd name="T17" fmla="*/ 424 h 54"/>
                <a:gd name="T18" fmla="*/ 1577 w 65"/>
                <a:gd name="T19" fmla="*/ 41 h 54"/>
                <a:gd name="T20" fmla="*/ 1577 w 65"/>
                <a:gd name="T21" fmla="*/ 0 h 5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5"/>
                <a:gd name="T34" fmla="*/ 0 h 54"/>
                <a:gd name="T35" fmla="*/ 65 w 65"/>
                <a:gd name="T36" fmla="*/ 54 h 5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5" h="54">
                  <a:moveTo>
                    <a:pt x="8" y="51"/>
                  </a:moveTo>
                  <a:cubicBezTo>
                    <a:pt x="8" y="51"/>
                    <a:pt x="8" y="51"/>
                    <a:pt x="8" y="51"/>
                  </a:cubicBezTo>
                  <a:cubicBezTo>
                    <a:pt x="5" y="51"/>
                    <a:pt x="3" y="52"/>
                    <a:pt x="0" y="52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3" y="53"/>
                    <a:pt x="14" y="53"/>
                  </a:cubicBezTo>
                  <a:cubicBezTo>
                    <a:pt x="12" y="52"/>
                    <a:pt x="10" y="51"/>
                    <a:pt x="8" y="51"/>
                  </a:cubicBezTo>
                  <a:moveTo>
                    <a:pt x="59" y="0"/>
                  </a:moveTo>
                  <a:cubicBezTo>
                    <a:pt x="57" y="7"/>
                    <a:pt x="56" y="13"/>
                    <a:pt x="54" y="20"/>
                  </a:cubicBezTo>
                  <a:cubicBezTo>
                    <a:pt x="56" y="18"/>
                    <a:pt x="57" y="16"/>
                    <a:pt x="59" y="15"/>
                  </a:cubicBezTo>
                  <a:cubicBezTo>
                    <a:pt x="65" y="7"/>
                    <a:pt x="59" y="1"/>
                    <a:pt x="59" y="1"/>
                  </a:cubicBezTo>
                  <a:cubicBezTo>
                    <a:pt x="59" y="0"/>
                    <a:pt x="59" y="0"/>
                    <a:pt x="59" y="0"/>
                  </a:cubicBezTo>
                </a:path>
              </a:pathLst>
            </a:custGeom>
            <a:solidFill>
              <a:srgbClr val="D0AB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80">
              <a:extLst>
                <a:ext uri="{FF2B5EF4-FFF2-40B4-BE49-F238E27FC236}">
                  <a16:creationId xmlns:a16="http://schemas.microsoft.com/office/drawing/2014/main" id="{0DD28144-F7C6-2EA1-2D4F-A0958A866A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" y="-926"/>
              <a:ext cx="448" cy="420"/>
            </a:xfrm>
            <a:custGeom>
              <a:avLst/>
              <a:gdLst>
                <a:gd name="T0" fmla="*/ 475 w 298"/>
                <a:gd name="T1" fmla="*/ 4189 h 279"/>
                <a:gd name="T2" fmla="*/ 210 w 298"/>
                <a:gd name="T3" fmla="*/ 4189 h 279"/>
                <a:gd name="T4" fmla="*/ 0 w 298"/>
                <a:gd name="T5" fmla="*/ 4438 h 279"/>
                <a:gd name="T6" fmla="*/ 108 w 298"/>
                <a:gd name="T7" fmla="*/ 6857 h 279"/>
                <a:gd name="T8" fmla="*/ 3856 w 298"/>
                <a:gd name="T9" fmla="*/ 7005 h 279"/>
                <a:gd name="T10" fmla="*/ 6332 w 298"/>
                <a:gd name="T11" fmla="*/ 7277 h 279"/>
                <a:gd name="T12" fmla="*/ 7619 w 298"/>
                <a:gd name="T13" fmla="*/ 4956 h 279"/>
                <a:gd name="T14" fmla="*/ 7781 w 298"/>
                <a:gd name="T15" fmla="*/ 2923 h 279"/>
                <a:gd name="T16" fmla="*/ 7458 w 298"/>
                <a:gd name="T17" fmla="*/ 245 h 279"/>
                <a:gd name="T18" fmla="*/ 7174 w 298"/>
                <a:gd name="T19" fmla="*/ 0 h 279"/>
                <a:gd name="T20" fmla="*/ 5711 w 298"/>
                <a:gd name="T21" fmla="*/ 1242 h 279"/>
                <a:gd name="T22" fmla="*/ 5450 w 298"/>
                <a:gd name="T23" fmla="*/ 2100 h 279"/>
                <a:gd name="T24" fmla="*/ 5199 w 298"/>
                <a:gd name="T25" fmla="*/ 2848 h 279"/>
                <a:gd name="T26" fmla="*/ 5137 w 298"/>
                <a:gd name="T27" fmla="*/ 3920 h 279"/>
                <a:gd name="T28" fmla="*/ 4772 w 298"/>
                <a:gd name="T29" fmla="*/ 4025 h 279"/>
                <a:gd name="T30" fmla="*/ 4029 w 298"/>
                <a:gd name="T31" fmla="*/ 4220 h 279"/>
                <a:gd name="T32" fmla="*/ 2712 w 298"/>
                <a:gd name="T33" fmla="*/ 3961 h 279"/>
                <a:gd name="T34" fmla="*/ 475 w 298"/>
                <a:gd name="T35" fmla="*/ 4189 h 27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98"/>
                <a:gd name="T55" fmla="*/ 0 h 279"/>
                <a:gd name="T56" fmla="*/ 298 w 298"/>
                <a:gd name="T57" fmla="*/ 279 h 27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98" h="279">
                  <a:moveTo>
                    <a:pt x="18" y="159"/>
                  </a:moveTo>
                  <a:cubicBezTo>
                    <a:pt x="8" y="159"/>
                    <a:pt x="8" y="159"/>
                    <a:pt x="8" y="159"/>
                  </a:cubicBezTo>
                  <a:cubicBezTo>
                    <a:pt x="8" y="159"/>
                    <a:pt x="0" y="164"/>
                    <a:pt x="0" y="168"/>
                  </a:cubicBezTo>
                  <a:cubicBezTo>
                    <a:pt x="1" y="172"/>
                    <a:pt x="4" y="260"/>
                    <a:pt x="4" y="260"/>
                  </a:cubicBezTo>
                  <a:cubicBezTo>
                    <a:pt x="4" y="260"/>
                    <a:pt x="102" y="252"/>
                    <a:pt x="148" y="266"/>
                  </a:cubicBezTo>
                  <a:cubicBezTo>
                    <a:pt x="193" y="279"/>
                    <a:pt x="243" y="276"/>
                    <a:pt x="243" y="276"/>
                  </a:cubicBezTo>
                  <a:cubicBezTo>
                    <a:pt x="243" y="276"/>
                    <a:pt x="280" y="217"/>
                    <a:pt x="292" y="188"/>
                  </a:cubicBezTo>
                  <a:cubicBezTo>
                    <a:pt x="296" y="152"/>
                    <a:pt x="298" y="148"/>
                    <a:pt x="298" y="111"/>
                  </a:cubicBezTo>
                  <a:cubicBezTo>
                    <a:pt x="294" y="58"/>
                    <a:pt x="289" y="47"/>
                    <a:pt x="286" y="9"/>
                  </a:cubicBezTo>
                  <a:cubicBezTo>
                    <a:pt x="281" y="5"/>
                    <a:pt x="280" y="3"/>
                    <a:pt x="275" y="0"/>
                  </a:cubicBezTo>
                  <a:cubicBezTo>
                    <a:pt x="239" y="0"/>
                    <a:pt x="219" y="47"/>
                    <a:pt x="219" y="47"/>
                  </a:cubicBezTo>
                  <a:cubicBezTo>
                    <a:pt x="219" y="47"/>
                    <a:pt x="211" y="68"/>
                    <a:pt x="209" y="80"/>
                  </a:cubicBezTo>
                  <a:cubicBezTo>
                    <a:pt x="208" y="92"/>
                    <a:pt x="199" y="99"/>
                    <a:pt x="199" y="108"/>
                  </a:cubicBezTo>
                  <a:cubicBezTo>
                    <a:pt x="199" y="116"/>
                    <a:pt x="197" y="149"/>
                    <a:pt x="197" y="149"/>
                  </a:cubicBezTo>
                  <a:cubicBezTo>
                    <a:pt x="197" y="149"/>
                    <a:pt x="187" y="148"/>
                    <a:pt x="183" y="153"/>
                  </a:cubicBezTo>
                  <a:cubicBezTo>
                    <a:pt x="179" y="157"/>
                    <a:pt x="162" y="156"/>
                    <a:pt x="154" y="160"/>
                  </a:cubicBezTo>
                  <a:cubicBezTo>
                    <a:pt x="147" y="164"/>
                    <a:pt x="130" y="147"/>
                    <a:pt x="104" y="150"/>
                  </a:cubicBezTo>
                  <a:cubicBezTo>
                    <a:pt x="79" y="153"/>
                    <a:pt x="18" y="159"/>
                    <a:pt x="18" y="159"/>
                  </a:cubicBezTo>
                  <a:close/>
                </a:path>
              </a:pathLst>
            </a:custGeom>
            <a:solidFill>
              <a:srgbClr val="4A12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81">
              <a:extLst>
                <a:ext uri="{FF2B5EF4-FFF2-40B4-BE49-F238E27FC236}">
                  <a16:creationId xmlns:a16="http://schemas.microsoft.com/office/drawing/2014/main" id="{B73D3965-07A7-5B4B-5F85-B561738760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" y="-1035"/>
              <a:ext cx="75" cy="156"/>
            </a:xfrm>
            <a:custGeom>
              <a:avLst/>
              <a:gdLst>
                <a:gd name="T0" fmla="*/ 1287 w 50"/>
                <a:gd name="T1" fmla="*/ 1498 h 104"/>
                <a:gd name="T2" fmla="*/ 601 w 50"/>
                <a:gd name="T3" fmla="*/ 2671 h 104"/>
                <a:gd name="T4" fmla="*/ 0 w 50"/>
                <a:gd name="T5" fmla="*/ 715 h 104"/>
                <a:gd name="T6" fmla="*/ 162 w 50"/>
                <a:gd name="T7" fmla="*/ 0 h 104"/>
                <a:gd name="T8" fmla="*/ 1287 w 50"/>
                <a:gd name="T9" fmla="*/ 1498 h 1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"/>
                <a:gd name="T16" fmla="*/ 0 h 104"/>
                <a:gd name="T17" fmla="*/ 50 w 50"/>
                <a:gd name="T18" fmla="*/ 104 h 1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" h="104">
                  <a:moveTo>
                    <a:pt x="50" y="58"/>
                  </a:moveTo>
                  <a:cubicBezTo>
                    <a:pt x="50" y="58"/>
                    <a:pt x="31" y="72"/>
                    <a:pt x="23" y="104"/>
                  </a:cubicBezTo>
                  <a:cubicBezTo>
                    <a:pt x="10" y="79"/>
                    <a:pt x="4" y="42"/>
                    <a:pt x="0" y="28"/>
                  </a:cubicBezTo>
                  <a:cubicBezTo>
                    <a:pt x="4" y="7"/>
                    <a:pt x="6" y="0"/>
                    <a:pt x="6" y="0"/>
                  </a:cubicBezTo>
                  <a:cubicBezTo>
                    <a:pt x="6" y="0"/>
                    <a:pt x="9" y="19"/>
                    <a:pt x="50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82">
              <a:extLst>
                <a:ext uri="{FF2B5EF4-FFF2-40B4-BE49-F238E27FC236}">
                  <a16:creationId xmlns:a16="http://schemas.microsoft.com/office/drawing/2014/main" id="{1B5815EC-B9F6-1DA2-144E-05E6BC4FBF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" y="-1038"/>
              <a:ext cx="5" cy="7"/>
            </a:xfrm>
            <a:custGeom>
              <a:avLst/>
              <a:gdLst>
                <a:gd name="T0" fmla="*/ 0 w 3"/>
                <a:gd name="T1" fmla="*/ 29 h 5"/>
                <a:gd name="T2" fmla="*/ 0 w 3"/>
                <a:gd name="T3" fmla="*/ 77 h 5"/>
                <a:gd name="T4" fmla="*/ 172 w 3"/>
                <a:gd name="T5" fmla="*/ 0 h 5"/>
                <a:gd name="T6" fmla="*/ 0 w 3"/>
                <a:gd name="T7" fmla="*/ 29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"/>
                <a:gd name="T13" fmla="*/ 0 h 5"/>
                <a:gd name="T14" fmla="*/ 3 w 3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" h="5">
                  <a:moveTo>
                    <a:pt x="0" y="2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3"/>
                    <a:pt x="2" y="2"/>
                    <a:pt x="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89" name="Image 3" descr="preencoded.png">
            <a:extLst>
              <a:ext uri="{FF2B5EF4-FFF2-40B4-BE49-F238E27FC236}">
                <a16:creationId xmlns:a16="http://schemas.microsoft.com/office/drawing/2014/main" id="{B05C68BC-4287-5E36-FC41-1123E0C68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5443128"/>
            <a:ext cx="764989" cy="764989"/>
          </a:xfrm>
          <a:prstGeom prst="rect">
            <a:avLst/>
          </a:prstGeom>
        </p:spPr>
      </p:pic>
      <p:pic>
        <p:nvPicPr>
          <p:cNvPr id="90" name="Image 1" descr="preencoded.png">
            <a:extLst>
              <a:ext uri="{FF2B5EF4-FFF2-40B4-BE49-F238E27FC236}">
                <a16:creationId xmlns:a16="http://schemas.microsoft.com/office/drawing/2014/main" id="{33BFA334-B792-1ED7-2932-6E8AF29864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1138" y="3919736"/>
            <a:ext cx="808745" cy="808745"/>
          </a:xfrm>
          <a:prstGeom prst="rect">
            <a:avLst/>
          </a:prstGeom>
        </p:spPr>
      </p:pic>
      <p:grpSp>
        <p:nvGrpSpPr>
          <p:cNvPr id="91" name="Group 4">
            <a:extLst>
              <a:ext uri="{FF2B5EF4-FFF2-40B4-BE49-F238E27FC236}">
                <a16:creationId xmlns:a16="http://schemas.microsoft.com/office/drawing/2014/main" id="{6BEEFEC5-EA63-7BF6-5011-287D783880D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475138" y="3662705"/>
            <a:ext cx="765867" cy="710055"/>
            <a:chOff x="3458" y="2389"/>
            <a:chExt cx="247" cy="229"/>
          </a:xfrm>
          <a:solidFill>
            <a:srgbClr val="3A07DF"/>
          </a:solidFill>
        </p:grpSpPr>
        <p:sp>
          <p:nvSpPr>
            <p:cNvPr id="92" name="Freeform 5">
              <a:extLst>
                <a:ext uri="{FF2B5EF4-FFF2-40B4-BE49-F238E27FC236}">
                  <a16:creationId xmlns:a16="http://schemas.microsoft.com/office/drawing/2014/main" id="{56F7453D-A498-8A0C-2988-96E624586F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58" y="2587"/>
              <a:ext cx="135" cy="31"/>
            </a:xfrm>
            <a:custGeom>
              <a:avLst/>
              <a:gdLst>
                <a:gd name="T0" fmla="*/ 4427 w 4683"/>
                <a:gd name="T1" fmla="*/ 1109 h 1109"/>
                <a:gd name="T2" fmla="*/ 255 w 4683"/>
                <a:gd name="T3" fmla="*/ 1109 h 1109"/>
                <a:gd name="T4" fmla="*/ 0 w 4683"/>
                <a:gd name="T5" fmla="*/ 853 h 1109"/>
                <a:gd name="T6" fmla="*/ 853 w 4683"/>
                <a:gd name="T7" fmla="*/ 0 h 1109"/>
                <a:gd name="T8" fmla="*/ 3830 w 4683"/>
                <a:gd name="T9" fmla="*/ 0 h 1109"/>
                <a:gd name="T10" fmla="*/ 4683 w 4683"/>
                <a:gd name="T11" fmla="*/ 853 h 1109"/>
                <a:gd name="T12" fmla="*/ 4427 w 4683"/>
                <a:gd name="T13" fmla="*/ 1109 h 1109"/>
                <a:gd name="T14" fmla="*/ 853 w 4683"/>
                <a:gd name="T15" fmla="*/ 250 h 1109"/>
                <a:gd name="T16" fmla="*/ 250 w 4683"/>
                <a:gd name="T17" fmla="*/ 853 h 1109"/>
                <a:gd name="T18" fmla="*/ 4433 w 4683"/>
                <a:gd name="T19" fmla="*/ 853 h 1109"/>
                <a:gd name="T20" fmla="*/ 3830 w 4683"/>
                <a:gd name="T21" fmla="*/ 250 h 1109"/>
                <a:gd name="T22" fmla="*/ 853 w 4683"/>
                <a:gd name="T23" fmla="*/ 250 h 1109"/>
                <a:gd name="T24" fmla="*/ 853 w 4683"/>
                <a:gd name="T25" fmla="*/ 250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83" h="1109">
                  <a:moveTo>
                    <a:pt x="4427" y="1109"/>
                  </a:moveTo>
                  <a:lnTo>
                    <a:pt x="255" y="1109"/>
                  </a:lnTo>
                  <a:cubicBezTo>
                    <a:pt x="115" y="1109"/>
                    <a:pt x="0" y="994"/>
                    <a:pt x="0" y="853"/>
                  </a:cubicBezTo>
                  <a:cubicBezTo>
                    <a:pt x="0" y="383"/>
                    <a:pt x="382" y="0"/>
                    <a:pt x="853" y="0"/>
                  </a:cubicBezTo>
                  <a:lnTo>
                    <a:pt x="3830" y="0"/>
                  </a:lnTo>
                  <a:cubicBezTo>
                    <a:pt x="4300" y="0"/>
                    <a:pt x="4683" y="383"/>
                    <a:pt x="4683" y="853"/>
                  </a:cubicBezTo>
                  <a:cubicBezTo>
                    <a:pt x="4683" y="994"/>
                    <a:pt x="4568" y="1109"/>
                    <a:pt x="4427" y="1109"/>
                  </a:cubicBezTo>
                  <a:close/>
                  <a:moveTo>
                    <a:pt x="853" y="250"/>
                  </a:moveTo>
                  <a:cubicBezTo>
                    <a:pt x="520" y="250"/>
                    <a:pt x="250" y="521"/>
                    <a:pt x="250" y="853"/>
                  </a:cubicBezTo>
                  <a:cubicBezTo>
                    <a:pt x="250" y="860"/>
                    <a:pt x="4433" y="862"/>
                    <a:pt x="4433" y="853"/>
                  </a:cubicBezTo>
                  <a:cubicBezTo>
                    <a:pt x="4433" y="521"/>
                    <a:pt x="4162" y="250"/>
                    <a:pt x="3830" y="250"/>
                  </a:cubicBezTo>
                  <a:lnTo>
                    <a:pt x="853" y="250"/>
                  </a:lnTo>
                  <a:close/>
                  <a:moveTo>
                    <a:pt x="853" y="250"/>
                  </a:move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3" name="Freeform 6">
              <a:extLst>
                <a:ext uri="{FF2B5EF4-FFF2-40B4-BE49-F238E27FC236}">
                  <a16:creationId xmlns:a16="http://schemas.microsoft.com/office/drawing/2014/main" id="{B0E7FE2B-3A7B-0AB9-1D36-2364D5317D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97" y="2469"/>
              <a:ext cx="72" cy="71"/>
            </a:xfrm>
            <a:custGeom>
              <a:avLst/>
              <a:gdLst>
                <a:gd name="T0" fmla="*/ 1620 w 2502"/>
                <a:gd name="T1" fmla="*/ 2386 h 2502"/>
                <a:gd name="T2" fmla="*/ 116 w 2502"/>
                <a:gd name="T3" fmla="*/ 882 h 2502"/>
                <a:gd name="T4" fmla="*/ 116 w 2502"/>
                <a:gd name="T5" fmla="*/ 463 h 2502"/>
                <a:gd name="T6" fmla="*/ 463 w 2502"/>
                <a:gd name="T7" fmla="*/ 116 h 2502"/>
                <a:gd name="T8" fmla="*/ 882 w 2502"/>
                <a:gd name="T9" fmla="*/ 116 h 2502"/>
                <a:gd name="T10" fmla="*/ 2386 w 2502"/>
                <a:gd name="T11" fmla="*/ 1620 h 2502"/>
                <a:gd name="T12" fmla="*/ 2386 w 2502"/>
                <a:gd name="T13" fmla="*/ 2039 h 2502"/>
                <a:gd name="T14" fmla="*/ 2039 w 2502"/>
                <a:gd name="T15" fmla="*/ 2386 h 2502"/>
                <a:gd name="T16" fmla="*/ 1620 w 2502"/>
                <a:gd name="T17" fmla="*/ 2386 h 2502"/>
                <a:gd name="T18" fmla="*/ 639 w 2502"/>
                <a:gd name="T19" fmla="*/ 292 h 2502"/>
                <a:gd name="T20" fmla="*/ 292 w 2502"/>
                <a:gd name="T21" fmla="*/ 640 h 2502"/>
                <a:gd name="T22" fmla="*/ 292 w 2502"/>
                <a:gd name="T23" fmla="*/ 705 h 2502"/>
                <a:gd name="T24" fmla="*/ 1797 w 2502"/>
                <a:gd name="T25" fmla="*/ 2210 h 2502"/>
                <a:gd name="T26" fmla="*/ 1862 w 2502"/>
                <a:gd name="T27" fmla="*/ 2210 h 2502"/>
                <a:gd name="T28" fmla="*/ 2209 w 2502"/>
                <a:gd name="T29" fmla="*/ 1862 h 2502"/>
                <a:gd name="T30" fmla="*/ 2209 w 2502"/>
                <a:gd name="T31" fmla="*/ 1797 h 2502"/>
                <a:gd name="T32" fmla="*/ 705 w 2502"/>
                <a:gd name="T33" fmla="*/ 292 h 2502"/>
                <a:gd name="T34" fmla="*/ 639 w 2502"/>
                <a:gd name="T35" fmla="*/ 292 h 2502"/>
                <a:gd name="T36" fmla="*/ 639 w 2502"/>
                <a:gd name="T37" fmla="*/ 292 h 2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02" h="2502">
                  <a:moveTo>
                    <a:pt x="1620" y="2386"/>
                  </a:moveTo>
                  <a:lnTo>
                    <a:pt x="116" y="882"/>
                  </a:lnTo>
                  <a:cubicBezTo>
                    <a:pt x="0" y="766"/>
                    <a:pt x="0" y="578"/>
                    <a:pt x="116" y="463"/>
                  </a:cubicBezTo>
                  <a:lnTo>
                    <a:pt x="463" y="116"/>
                  </a:lnTo>
                  <a:cubicBezTo>
                    <a:pt x="578" y="0"/>
                    <a:pt x="766" y="0"/>
                    <a:pt x="882" y="116"/>
                  </a:cubicBezTo>
                  <a:lnTo>
                    <a:pt x="2386" y="1620"/>
                  </a:lnTo>
                  <a:cubicBezTo>
                    <a:pt x="2502" y="1735"/>
                    <a:pt x="2502" y="1924"/>
                    <a:pt x="2386" y="2039"/>
                  </a:cubicBezTo>
                  <a:lnTo>
                    <a:pt x="2039" y="2386"/>
                  </a:lnTo>
                  <a:cubicBezTo>
                    <a:pt x="1923" y="2502"/>
                    <a:pt x="1735" y="2502"/>
                    <a:pt x="1620" y="2386"/>
                  </a:cubicBezTo>
                  <a:close/>
                  <a:moveTo>
                    <a:pt x="639" y="292"/>
                  </a:moveTo>
                  <a:lnTo>
                    <a:pt x="292" y="640"/>
                  </a:lnTo>
                  <a:cubicBezTo>
                    <a:pt x="274" y="658"/>
                    <a:pt x="274" y="687"/>
                    <a:pt x="292" y="705"/>
                  </a:cubicBezTo>
                  <a:lnTo>
                    <a:pt x="1797" y="2210"/>
                  </a:lnTo>
                  <a:cubicBezTo>
                    <a:pt x="1815" y="2228"/>
                    <a:pt x="1844" y="2228"/>
                    <a:pt x="1862" y="2210"/>
                  </a:cubicBezTo>
                  <a:lnTo>
                    <a:pt x="2209" y="1862"/>
                  </a:lnTo>
                  <a:cubicBezTo>
                    <a:pt x="2228" y="1844"/>
                    <a:pt x="2228" y="1815"/>
                    <a:pt x="2209" y="1797"/>
                  </a:cubicBezTo>
                  <a:lnTo>
                    <a:pt x="705" y="292"/>
                  </a:lnTo>
                  <a:cubicBezTo>
                    <a:pt x="687" y="274"/>
                    <a:pt x="658" y="274"/>
                    <a:pt x="639" y="292"/>
                  </a:cubicBezTo>
                  <a:close/>
                  <a:moveTo>
                    <a:pt x="639" y="292"/>
                  </a:move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4" name="Freeform 7">
              <a:extLst>
                <a:ext uri="{FF2B5EF4-FFF2-40B4-BE49-F238E27FC236}">
                  <a16:creationId xmlns:a16="http://schemas.microsoft.com/office/drawing/2014/main" id="{3E2A486C-52AF-0EC3-1EC4-2FBB687646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77" y="2389"/>
              <a:ext cx="72" cy="72"/>
            </a:xfrm>
            <a:custGeom>
              <a:avLst/>
              <a:gdLst>
                <a:gd name="T0" fmla="*/ 1620 w 2502"/>
                <a:gd name="T1" fmla="*/ 2386 h 2502"/>
                <a:gd name="T2" fmla="*/ 115 w 2502"/>
                <a:gd name="T3" fmla="*/ 882 h 2502"/>
                <a:gd name="T4" fmla="*/ 115 w 2502"/>
                <a:gd name="T5" fmla="*/ 463 h 2502"/>
                <a:gd name="T6" fmla="*/ 463 w 2502"/>
                <a:gd name="T7" fmla="*/ 116 h 2502"/>
                <a:gd name="T8" fmla="*/ 882 w 2502"/>
                <a:gd name="T9" fmla="*/ 116 h 2502"/>
                <a:gd name="T10" fmla="*/ 2386 w 2502"/>
                <a:gd name="T11" fmla="*/ 1620 h 2502"/>
                <a:gd name="T12" fmla="*/ 2386 w 2502"/>
                <a:gd name="T13" fmla="*/ 2039 h 2502"/>
                <a:gd name="T14" fmla="*/ 2039 w 2502"/>
                <a:gd name="T15" fmla="*/ 2386 h 2502"/>
                <a:gd name="T16" fmla="*/ 1620 w 2502"/>
                <a:gd name="T17" fmla="*/ 2386 h 2502"/>
                <a:gd name="T18" fmla="*/ 640 w 2502"/>
                <a:gd name="T19" fmla="*/ 292 h 2502"/>
                <a:gd name="T20" fmla="*/ 292 w 2502"/>
                <a:gd name="T21" fmla="*/ 639 h 2502"/>
                <a:gd name="T22" fmla="*/ 292 w 2502"/>
                <a:gd name="T23" fmla="*/ 705 h 2502"/>
                <a:gd name="T24" fmla="*/ 1797 w 2502"/>
                <a:gd name="T25" fmla="*/ 2210 h 2502"/>
                <a:gd name="T26" fmla="*/ 1862 w 2502"/>
                <a:gd name="T27" fmla="*/ 2210 h 2502"/>
                <a:gd name="T28" fmla="*/ 2209 w 2502"/>
                <a:gd name="T29" fmla="*/ 1862 h 2502"/>
                <a:gd name="T30" fmla="*/ 2209 w 2502"/>
                <a:gd name="T31" fmla="*/ 1797 h 2502"/>
                <a:gd name="T32" fmla="*/ 705 w 2502"/>
                <a:gd name="T33" fmla="*/ 292 h 2502"/>
                <a:gd name="T34" fmla="*/ 640 w 2502"/>
                <a:gd name="T35" fmla="*/ 292 h 2502"/>
                <a:gd name="T36" fmla="*/ 2298 w 2502"/>
                <a:gd name="T37" fmla="*/ 1951 h 2502"/>
                <a:gd name="T38" fmla="*/ 2298 w 2502"/>
                <a:gd name="T39" fmla="*/ 1951 h 2502"/>
                <a:gd name="T40" fmla="*/ 2298 w 2502"/>
                <a:gd name="T41" fmla="*/ 1951 h 2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02" h="2502">
                  <a:moveTo>
                    <a:pt x="1620" y="2386"/>
                  </a:moveTo>
                  <a:lnTo>
                    <a:pt x="115" y="882"/>
                  </a:lnTo>
                  <a:cubicBezTo>
                    <a:pt x="0" y="766"/>
                    <a:pt x="0" y="578"/>
                    <a:pt x="115" y="463"/>
                  </a:cubicBezTo>
                  <a:lnTo>
                    <a:pt x="463" y="116"/>
                  </a:lnTo>
                  <a:cubicBezTo>
                    <a:pt x="579" y="0"/>
                    <a:pt x="766" y="0"/>
                    <a:pt x="882" y="116"/>
                  </a:cubicBezTo>
                  <a:lnTo>
                    <a:pt x="2386" y="1620"/>
                  </a:lnTo>
                  <a:cubicBezTo>
                    <a:pt x="2502" y="1736"/>
                    <a:pt x="2502" y="1924"/>
                    <a:pt x="2386" y="2039"/>
                  </a:cubicBezTo>
                  <a:cubicBezTo>
                    <a:pt x="2165" y="2260"/>
                    <a:pt x="2251" y="2175"/>
                    <a:pt x="2039" y="2386"/>
                  </a:cubicBezTo>
                  <a:cubicBezTo>
                    <a:pt x="1923" y="2502"/>
                    <a:pt x="1736" y="2502"/>
                    <a:pt x="1620" y="2386"/>
                  </a:cubicBezTo>
                  <a:close/>
                  <a:moveTo>
                    <a:pt x="640" y="292"/>
                  </a:moveTo>
                  <a:lnTo>
                    <a:pt x="292" y="639"/>
                  </a:lnTo>
                  <a:cubicBezTo>
                    <a:pt x="274" y="658"/>
                    <a:pt x="274" y="687"/>
                    <a:pt x="292" y="705"/>
                  </a:cubicBezTo>
                  <a:lnTo>
                    <a:pt x="1797" y="2210"/>
                  </a:lnTo>
                  <a:cubicBezTo>
                    <a:pt x="1815" y="2228"/>
                    <a:pt x="1844" y="2228"/>
                    <a:pt x="1862" y="2210"/>
                  </a:cubicBezTo>
                  <a:lnTo>
                    <a:pt x="2209" y="1862"/>
                  </a:lnTo>
                  <a:cubicBezTo>
                    <a:pt x="2228" y="1844"/>
                    <a:pt x="2228" y="1815"/>
                    <a:pt x="2209" y="1797"/>
                  </a:cubicBezTo>
                  <a:lnTo>
                    <a:pt x="705" y="292"/>
                  </a:lnTo>
                  <a:cubicBezTo>
                    <a:pt x="687" y="274"/>
                    <a:pt x="658" y="274"/>
                    <a:pt x="640" y="292"/>
                  </a:cubicBezTo>
                  <a:close/>
                  <a:moveTo>
                    <a:pt x="2298" y="1951"/>
                  </a:moveTo>
                  <a:lnTo>
                    <a:pt x="2298" y="1951"/>
                  </a:lnTo>
                  <a:close/>
                  <a:moveTo>
                    <a:pt x="2298" y="1951"/>
                  </a:move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5" name="Freeform 8">
              <a:extLst>
                <a:ext uri="{FF2B5EF4-FFF2-40B4-BE49-F238E27FC236}">
                  <a16:creationId xmlns:a16="http://schemas.microsoft.com/office/drawing/2014/main" id="{EBFA2487-E6C1-C542-0E8D-06871214B5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73" y="2464"/>
              <a:ext cx="52" cy="52"/>
            </a:xfrm>
            <a:custGeom>
              <a:avLst/>
              <a:gdLst>
                <a:gd name="T0" fmla="*/ 308 w 1790"/>
                <a:gd name="T1" fmla="*/ 1697 h 1802"/>
                <a:gd name="T2" fmla="*/ 0 w 1790"/>
                <a:gd name="T3" fmla="*/ 1336 h 1802"/>
                <a:gd name="T4" fmla="*/ 1235 w 1790"/>
                <a:gd name="T5" fmla="*/ 49 h 1802"/>
                <a:gd name="T6" fmla="*/ 1412 w 1790"/>
                <a:gd name="T7" fmla="*/ 49 h 1802"/>
                <a:gd name="T8" fmla="*/ 1684 w 1790"/>
                <a:gd name="T9" fmla="*/ 321 h 1802"/>
                <a:gd name="T10" fmla="*/ 1684 w 1790"/>
                <a:gd name="T11" fmla="*/ 705 h 1802"/>
                <a:gd name="T12" fmla="*/ 692 w 1790"/>
                <a:gd name="T13" fmla="*/ 1697 h 1802"/>
                <a:gd name="T14" fmla="*/ 308 w 1790"/>
                <a:gd name="T15" fmla="*/ 1697 h 1802"/>
                <a:gd name="T16" fmla="*/ 301 w 1790"/>
                <a:gd name="T17" fmla="*/ 1336 h 1802"/>
                <a:gd name="T18" fmla="*/ 485 w 1790"/>
                <a:gd name="T19" fmla="*/ 1520 h 1802"/>
                <a:gd name="T20" fmla="*/ 1507 w 1790"/>
                <a:gd name="T21" fmla="*/ 528 h 1802"/>
                <a:gd name="T22" fmla="*/ 1507 w 1790"/>
                <a:gd name="T23" fmla="*/ 498 h 1802"/>
                <a:gd name="T24" fmla="*/ 1323 w 1790"/>
                <a:gd name="T25" fmla="*/ 314 h 1802"/>
                <a:gd name="T26" fmla="*/ 301 w 1790"/>
                <a:gd name="T27" fmla="*/ 1336 h 1802"/>
                <a:gd name="T28" fmla="*/ 1595 w 1790"/>
                <a:gd name="T29" fmla="*/ 616 h 1802"/>
                <a:gd name="T30" fmla="*/ 1595 w 1790"/>
                <a:gd name="T31" fmla="*/ 616 h 1802"/>
                <a:gd name="T32" fmla="*/ 1595 w 1790"/>
                <a:gd name="T33" fmla="*/ 616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90" h="1802">
                  <a:moveTo>
                    <a:pt x="308" y="1697"/>
                  </a:moveTo>
                  <a:cubicBezTo>
                    <a:pt x="62" y="1436"/>
                    <a:pt x="0" y="1424"/>
                    <a:pt x="0" y="1336"/>
                  </a:cubicBezTo>
                  <a:cubicBezTo>
                    <a:pt x="0" y="1241"/>
                    <a:pt x="14" y="1289"/>
                    <a:pt x="1235" y="49"/>
                  </a:cubicBezTo>
                  <a:cubicBezTo>
                    <a:pt x="1284" y="0"/>
                    <a:pt x="1363" y="0"/>
                    <a:pt x="1412" y="49"/>
                  </a:cubicBezTo>
                  <a:lnTo>
                    <a:pt x="1684" y="321"/>
                  </a:lnTo>
                  <a:cubicBezTo>
                    <a:pt x="1790" y="427"/>
                    <a:pt x="1790" y="599"/>
                    <a:pt x="1684" y="705"/>
                  </a:cubicBezTo>
                  <a:lnTo>
                    <a:pt x="692" y="1697"/>
                  </a:lnTo>
                  <a:cubicBezTo>
                    <a:pt x="586" y="1802"/>
                    <a:pt x="414" y="1802"/>
                    <a:pt x="308" y="1697"/>
                  </a:cubicBezTo>
                  <a:close/>
                  <a:moveTo>
                    <a:pt x="301" y="1336"/>
                  </a:moveTo>
                  <a:lnTo>
                    <a:pt x="485" y="1520"/>
                  </a:lnTo>
                  <a:cubicBezTo>
                    <a:pt x="514" y="1549"/>
                    <a:pt x="480" y="1541"/>
                    <a:pt x="1507" y="528"/>
                  </a:cubicBezTo>
                  <a:cubicBezTo>
                    <a:pt x="1515" y="520"/>
                    <a:pt x="1515" y="506"/>
                    <a:pt x="1507" y="498"/>
                  </a:cubicBezTo>
                  <a:lnTo>
                    <a:pt x="1323" y="314"/>
                  </a:lnTo>
                  <a:lnTo>
                    <a:pt x="301" y="1336"/>
                  </a:lnTo>
                  <a:close/>
                  <a:moveTo>
                    <a:pt x="1595" y="616"/>
                  </a:moveTo>
                  <a:lnTo>
                    <a:pt x="1595" y="616"/>
                  </a:lnTo>
                  <a:close/>
                  <a:moveTo>
                    <a:pt x="1595" y="616"/>
                  </a:move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6" name="Freeform 9">
              <a:extLst>
                <a:ext uri="{FF2B5EF4-FFF2-40B4-BE49-F238E27FC236}">
                  <a16:creationId xmlns:a16="http://schemas.microsoft.com/office/drawing/2014/main" id="{CE93A79A-869E-88DA-A090-A455EA730D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93" y="2485"/>
              <a:ext cx="112" cy="112"/>
            </a:xfrm>
            <a:custGeom>
              <a:avLst/>
              <a:gdLst>
                <a:gd name="T0" fmla="*/ 2745 w 3905"/>
                <a:gd name="T1" fmla="*/ 3637 h 3904"/>
                <a:gd name="T2" fmla="*/ 46 w 3905"/>
                <a:gd name="T3" fmla="*/ 747 h 3904"/>
                <a:gd name="T4" fmla="*/ 49 w 3905"/>
                <a:gd name="T5" fmla="*/ 573 h 3904"/>
                <a:gd name="T6" fmla="*/ 573 w 3905"/>
                <a:gd name="T7" fmla="*/ 49 h 3904"/>
                <a:gd name="T8" fmla="*/ 747 w 3905"/>
                <a:gd name="T9" fmla="*/ 46 h 3904"/>
                <a:gd name="T10" fmla="*/ 3637 w 3905"/>
                <a:gd name="T11" fmla="*/ 2744 h 3904"/>
                <a:gd name="T12" fmla="*/ 3652 w 3905"/>
                <a:gd name="T13" fmla="*/ 3652 h 3904"/>
                <a:gd name="T14" fmla="*/ 2745 w 3905"/>
                <a:gd name="T15" fmla="*/ 3637 h 3904"/>
                <a:gd name="T16" fmla="*/ 311 w 3905"/>
                <a:gd name="T17" fmla="*/ 664 h 3904"/>
                <a:gd name="T18" fmla="*/ 2927 w 3905"/>
                <a:gd name="T19" fmla="*/ 3466 h 3904"/>
                <a:gd name="T20" fmla="*/ 3199 w 3905"/>
                <a:gd name="T21" fmla="*/ 3587 h 3904"/>
                <a:gd name="T22" fmla="*/ 3466 w 3905"/>
                <a:gd name="T23" fmla="*/ 2927 h 3904"/>
                <a:gd name="T24" fmla="*/ 664 w 3905"/>
                <a:gd name="T25" fmla="*/ 311 h 3904"/>
                <a:gd name="T26" fmla="*/ 311 w 3905"/>
                <a:gd name="T27" fmla="*/ 664 h 3904"/>
                <a:gd name="T28" fmla="*/ 311 w 3905"/>
                <a:gd name="T29" fmla="*/ 664 h 3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05" h="3904">
                  <a:moveTo>
                    <a:pt x="2745" y="3637"/>
                  </a:moveTo>
                  <a:lnTo>
                    <a:pt x="46" y="747"/>
                  </a:lnTo>
                  <a:cubicBezTo>
                    <a:pt x="0" y="697"/>
                    <a:pt x="1" y="621"/>
                    <a:pt x="49" y="573"/>
                  </a:cubicBezTo>
                  <a:lnTo>
                    <a:pt x="573" y="49"/>
                  </a:lnTo>
                  <a:cubicBezTo>
                    <a:pt x="621" y="1"/>
                    <a:pt x="697" y="0"/>
                    <a:pt x="747" y="46"/>
                  </a:cubicBezTo>
                  <a:lnTo>
                    <a:pt x="3637" y="2744"/>
                  </a:lnTo>
                  <a:cubicBezTo>
                    <a:pt x="3897" y="2988"/>
                    <a:pt x="3905" y="3399"/>
                    <a:pt x="3652" y="3652"/>
                  </a:cubicBezTo>
                  <a:cubicBezTo>
                    <a:pt x="3400" y="3904"/>
                    <a:pt x="2989" y="3898"/>
                    <a:pt x="2745" y="3637"/>
                  </a:cubicBezTo>
                  <a:close/>
                  <a:moveTo>
                    <a:pt x="311" y="664"/>
                  </a:moveTo>
                  <a:lnTo>
                    <a:pt x="2927" y="3466"/>
                  </a:lnTo>
                  <a:cubicBezTo>
                    <a:pt x="2998" y="3542"/>
                    <a:pt x="3095" y="3585"/>
                    <a:pt x="3199" y="3587"/>
                  </a:cubicBezTo>
                  <a:cubicBezTo>
                    <a:pt x="3554" y="3591"/>
                    <a:pt x="3716" y="3161"/>
                    <a:pt x="3466" y="2927"/>
                  </a:cubicBezTo>
                  <a:lnTo>
                    <a:pt x="664" y="311"/>
                  </a:lnTo>
                  <a:lnTo>
                    <a:pt x="311" y="664"/>
                  </a:lnTo>
                  <a:close/>
                  <a:moveTo>
                    <a:pt x="311" y="664"/>
                  </a:move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7" name="Freeform 10">
              <a:extLst>
                <a:ext uri="{FF2B5EF4-FFF2-40B4-BE49-F238E27FC236}">
                  <a16:creationId xmlns:a16="http://schemas.microsoft.com/office/drawing/2014/main" id="{13A6F86C-7383-9C0A-CBA0-209B88B7DE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80" y="2562"/>
              <a:ext cx="91" cy="32"/>
            </a:xfrm>
            <a:custGeom>
              <a:avLst/>
              <a:gdLst>
                <a:gd name="T0" fmla="*/ 3047 w 3172"/>
                <a:gd name="T1" fmla="*/ 1108 h 1108"/>
                <a:gd name="T2" fmla="*/ 125 w 3172"/>
                <a:gd name="T3" fmla="*/ 1108 h 1108"/>
                <a:gd name="T4" fmla="*/ 0 w 3172"/>
                <a:gd name="T5" fmla="*/ 983 h 1108"/>
                <a:gd name="T6" fmla="*/ 0 w 3172"/>
                <a:gd name="T7" fmla="*/ 865 h 1108"/>
                <a:gd name="T8" fmla="*/ 866 w 3172"/>
                <a:gd name="T9" fmla="*/ 0 h 1108"/>
                <a:gd name="T10" fmla="*/ 1199 w 3172"/>
                <a:gd name="T11" fmla="*/ 0 h 1108"/>
                <a:gd name="T12" fmla="*/ 1324 w 3172"/>
                <a:gd name="T13" fmla="*/ 125 h 1108"/>
                <a:gd name="T14" fmla="*/ 1199 w 3172"/>
                <a:gd name="T15" fmla="*/ 250 h 1108"/>
                <a:gd name="T16" fmla="*/ 866 w 3172"/>
                <a:gd name="T17" fmla="*/ 250 h 1108"/>
                <a:gd name="T18" fmla="*/ 250 w 3172"/>
                <a:gd name="T19" fmla="*/ 858 h 1108"/>
                <a:gd name="T20" fmla="*/ 2922 w 3172"/>
                <a:gd name="T21" fmla="*/ 858 h 1108"/>
                <a:gd name="T22" fmla="*/ 2307 w 3172"/>
                <a:gd name="T23" fmla="*/ 250 h 1108"/>
                <a:gd name="T24" fmla="*/ 1666 w 3172"/>
                <a:gd name="T25" fmla="*/ 250 h 1108"/>
                <a:gd name="T26" fmla="*/ 1541 w 3172"/>
                <a:gd name="T27" fmla="*/ 125 h 1108"/>
                <a:gd name="T28" fmla="*/ 1666 w 3172"/>
                <a:gd name="T29" fmla="*/ 0 h 1108"/>
                <a:gd name="T30" fmla="*/ 2307 w 3172"/>
                <a:gd name="T31" fmla="*/ 0 h 1108"/>
                <a:gd name="T32" fmla="*/ 3172 w 3172"/>
                <a:gd name="T33" fmla="*/ 865 h 1108"/>
                <a:gd name="T34" fmla="*/ 3172 w 3172"/>
                <a:gd name="T35" fmla="*/ 983 h 1108"/>
                <a:gd name="T36" fmla="*/ 3047 w 3172"/>
                <a:gd name="T37" fmla="*/ 1108 h 1108"/>
                <a:gd name="T38" fmla="*/ 3047 w 3172"/>
                <a:gd name="T39" fmla="*/ 1108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72" h="1108">
                  <a:moveTo>
                    <a:pt x="3047" y="1108"/>
                  </a:moveTo>
                  <a:lnTo>
                    <a:pt x="125" y="1108"/>
                  </a:lnTo>
                  <a:cubicBezTo>
                    <a:pt x="56" y="1108"/>
                    <a:pt x="0" y="1052"/>
                    <a:pt x="0" y="983"/>
                  </a:cubicBezTo>
                  <a:lnTo>
                    <a:pt x="0" y="865"/>
                  </a:lnTo>
                  <a:cubicBezTo>
                    <a:pt x="0" y="388"/>
                    <a:pt x="389" y="0"/>
                    <a:pt x="866" y="0"/>
                  </a:cubicBezTo>
                  <a:lnTo>
                    <a:pt x="1199" y="0"/>
                  </a:lnTo>
                  <a:cubicBezTo>
                    <a:pt x="1268" y="0"/>
                    <a:pt x="1324" y="56"/>
                    <a:pt x="1324" y="125"/>
                  </a:cubicBezTo>
                  <a:cubicBezTo>
                    <a:pt x="1324" y="194"/>
                    <a:pt x="1268" y="250"/>
                    <a:pt x="1199" y="250"/>
                  </a:cubicBezTo>
                  <a:lnTo>
                    <a:pt x="866" y="250"/>
                  </a:lnTo>
                  <a:cubicBezTo>
                    <a:pt x="529" y="250"/>
                    <a:pt x="254" y="523"/>
                    <a:pt x="250" y="858"/>
                  </a:cubicBezTo>
                  <a:lnTo>
                    <a:pt x="2922" y="858"/>
                  </a:lnTo>
                  <a:cubicBezTo>
                    <a:pt x="2919" y="523"/>
                    <a:pt x="2644" y="250"/>
                    <a:pt x="2307" y="250"/>
                  </a:cubicBezTo>
                  <a:lnTo>
                    <a:pt x="1666" y="250"/>
                  </a:lnTo>
                  <a:cubicBezTo>
                    <a:pt x="1597" y="250"/>
                    <a:pt x="1541" y="194"/>
                    <a:pt x="1541" y="125"/>
                  </a:cubicBezTo>
                  <a:cubicBezTo>
                    <a:pt x="1541" y="56"/>
                    <a:pt x="1597" y="0"/>
                    <a:pt x="1666" y="0"/>
                  </a:cubicBezTo>
                  <a:lnTo>
                    <a:pt x="2307" y="0"/>
                  </a:lnTo>
                  <a:cubicBezTo>
                    <a:pt x="2784" y="0"/>
                    <a:pt x="3172" y="388"/>
                    <a:pt x="3172" y="865"/>
                  </a:cubicBezTo>
                  <a:lnTo>
                    <a:pt x="3172" y="983"/>
                  </a:lnTo>
                  <a:cubicBezTo>
                    <a:pt x="3172" y="1052"/>
                    <a:pt x="3116" y="1108"/>
                    <a:pt x="3047" y="1108"/>
                  </a:cubicBezTo>
                  <a:close/>
                  <a:moveTo>
                    <a:pt x="3047" y="1108"/>
                  </a:move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8" name="Freeform 11">
              <a:extLst>
                <a:ext uri="{FF2B5EF4-FFF2-40B4-BE49-F238E27FC236}">
                  <a16:creationId xmlns:a16="http://schemas.microsoft.com/office/drawing/2014/main" id="{AB3AE2E8-DD5F-477C-B94C-904CF13F48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18" y="2410"/>
              <a:ext cx="110" cy="109"/>
            </a:xfrm>
            <a:custGeom>
              <a:avLst/>
              <a:gdLst>
                <a:gd name="T0" fmla="*/ 1343 w 3827"/>
                <a:gd name="T1" fmla="*/ 3711 h 3826"/>
                <a:gd name="T2" fmla="*/ 116 w 3827"/>
                <a:gd name="T3" fmla="*/ 2484 h 3826"/>
                <a:gd name="T4" fmla="*/ 116 w 3827"/>
                <a:gd name="T5" fmla="*/ 2065 h 3826"/>
                <a:gd name="T6" fmla="*/ 1102 w 3827"/>
                <a:gd name="T7" fmla="*/ 1079 h 3826"/>
                <a:gd name="T8" fmla="*/ 1279 w 3827"/>
                <a:gd name="T9" fmla="*/ 1079 h 3826"/>
                <a:gd name="T10" fmla="*/ 1279 w 3827"/>
                <a:gd name="T11" fmla="*/ 1256 h 3826"/>
                <a:gd name="T12" fmla="*/ 293 w 3827"/>
                <a:gd name="T13" fmla="*/ 2242 h 3826"/>
                <a:gd name="T14" fmla="*/ 293 w 3827"/>
                <a:gd name="T15" fmla="*/ 2308 h 3826"/>
                <a:gd name="T16" fmla="*/ 1519 w 3827"/>
                <a:gd name="T17" fmla="*/ 3534 h 3826"/>
                <a:gd name="T18" fmla="*/ 1585 w 3827"/>
                <a:gd name="T19" fmla="*/ 3534 h 3826"/>
                <a:gd name="T20" fmla="*/ 3534 w 3827"/>
                <a:gd name="T21" fmla="*/ 1519 h 3826"/>
                <a:gd name="T22" fmla="*/ 2307 w 3827"/>
                <a:gd name="T23" fmla="*/ 293 h 3826"/>
                <a:gd name="T24" fmla="*/ 2242 w 3827"/>
                <a:gd name="T25" fmla="*/ 293 h 3826"/>
                <a:gd name="T26" fmla="*/ 1609 w 3827"/>
                <a:gd name="T27" fmla="*/ 926 h 3826"/>
                <a:gd name="T28" fmla="*/ 1432 w 3827"/>
                <a:gd name="T29" fmla="*/ 926 h 3826"/>
                <a:gd name="T30" fmla="*/ 1432 w 3827"/>
                <a:gd name="T31" fmla="*/ 749 h 3826"/>
                <a:gd name="T32" fmla="*/ 2065 w 3827"/>
                <a:gd name="T33" fmla="*/ 116 h 3826"/>
                <a:gd name="T34" fmla="*/ 2484 w 3827"/>
                <a:gd name="T35" fmla="*/ 116 h 3826"/>
                <a:gd name="T36" fmla="*/ 3711 w 3827"/>
                <a:gd name="T37" fmla="*/ 1343 h 3826"/>
                <a:gd name="T38" fmla="*/ 3711 w 3827"/>
                <a:gd name="T39" fmla="*/ 1762 h 3826"/>
                <a:gd name="T40" fmla="*/ 1762 w 3827"/>
                <a:gd name="T41" fmla="*/ 3711 h 3826"/>
                <a:gd name="T42" fmla="*/ 1343 w 3827"/>
                <a:gd name="T43" fmla="*/ 3711 h 3826"/>
                <a:gd name="T44" fmla="*/ 1343 w 3827"/>
                <a:gd name="T45" fmla="*/ 3711 h 3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27" h="3826">
                  <a:moveTo>
                    <a:pt x="1343" y="3711"/>
                  </a:moveTo>
                  <a:lnTo>
                    <a:pt x="116" y="2484"/>
                  </a:lnTo>
                  <a:cubicBezTo>
                    <a:pt x="1" y="2369"/>
                    <a:pt x="0" y="2181"/>
                    <a:pt x="116" y="2065"/>
                  </a:cubicBezTo>
                  <a:lnTo>
                    <a:pt x="1102" y="1079"/>
                  </a:lnTo>
                  <a:cubicBezTo>
                    <a:pt x="1151" y="1030"/>
                    <a:pt x="1230" y="1030"/>
                    <a:pt x="1279" y="1079"/>
                  </a:cubicBezTo>
                  <a:cubicBezTo>
                    <a:pt x="1328" y="1128"/>
                    <a:pt x="1328" y="1207"/>
                    <a:pt x="1279" y="1256"/>
                  </a:cubicBezTo>
                  <a:lnTo>
                    <a:pt x="293" y="2242"/>
                  </a:lnTo>
                  <a:cubicBezTo>
                    <a:pt x="275" y="2260"/>
                    <a:pt x="275" y="2289"/>
                    <a:pt x="293" y="2308"/>
                  </a:cubicBezTo>
                  <a:lnTo>
                    <a:pt x="1519" y="3534"/>
                  </a:lnTo>
                  <a:cubicBezTo>
                    <a:pt x="1537" y="3552"/>
                    <a:pt x="1567" y="3552"/>
                    <a:pt x="1585" y="3534"/>
                  </a:cubicBezTo>
                  <a:cubicBezTo>
                    <a:pt x="3604" y="1503"/>
                    <a:pt x="3588" y="1573"/>
                    <a:pt x="3534" y="1519"/>
                  </a:cubicBezTo>
                  <a:lnTo>
                    <a:pt x="2307" y="293"/>
                  </a:lnTo>
                  <a:cubicBezTo>
                    <a:pt x="2289" y="275"/>
                    <a:pt x="2260" y="275"/>
                    <a:pt x="2242" y="293"/>
                  </a:cubicBezTo>
                  <a:lnTo>
                    <a:pt x="1609" y="926"/>
                  </a:lnTo>
                  <a:cubicBezTo>
                    <a:pt x="1560" y="975"/>
                    <a:pt x="1481" y="975"/>
                    <a:pt x="1432" y="926"/>
                  </a:cubicBezTo>
                  <a:cubicBezTo>
                    <a:pt x="1383" y="877"/>
                    <a:pt x="1383" y="798"/>
                    <a:pt x="1432" y="749"/>
                  </a:cubicBezTo>
                  <a:lnTo>
                    <a:pt x="2065" y="116"/>
                  </a:lnTo>
                  <a:cubicBezTo>
                    <a:pt x="2181" y="0"/>
                    <a:pt x="2368" y="0"/>
                    <a:pt x="2484" y="116"/>
                  </a:cubicBezTo>
                  <a:lnTo>
                    <a:pt x="3711" y="1343"/>
                  </a:lnTo>
                  <a:cubicBezTo>
                    <a:pt x="3826" y="1458"/>
                    <a:pt x="3827" y="1646"/>
                    <a:pt x="3711" y="1762"/>
                  </a:cubicBezTo>
                  <a:lnTo>
                    <a:pt x="1762" y="3711"/>
                  </a:lnTo>
                  <a:cubicBezTo>
                    <a:pt x="1646" y="3826"/>
                    <a:pt x="1458" y="3826"/>
                    <a:pt x="1343" y="3711"/>
                  </a:cubicBezTo>
                  <a:close/>
                  <a:moveTo>
                    <a:pt x="1343" y="3711"/>
                  </a:move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grpSp>
        <p:nvGrpSpPr>
          <p:cNvPr id="99" name="Group 426">
            <a:extLst>
              <a:ext uri="{FF2B5EF4-FFF2-40B4-BE49-F238E27FC236}">
                <a16:creationId xmlns:a16="http://schemas.microsoft.com/office/drawing/2014/main" id="{F7DD5962-F7DC-BC35-233E-AE8025C1B40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720010" y="5377904"/>
            <a:ext cx="873591" cy="873596"/>
            <a:chOff x="7493" y="3744"/>
            <a:chExt cx="173" cy="173"/>
          </a:xfrm>
          <a:solidFill>
            <a:srgbClr val="3A07DF"/>
          </a:solidFill>
        </p:grpSpPr>
        <p:sp>
          <p:nvSpPr>
            <p:cNvPr id="100" name="Freeform 427">
              <a:extLst>
                <a:ext uri="{FF2B5EF4-FFF2-40B4-BE49-F238E27FC236}">
                  <a16:creationId xmlns:a16="http://schemas.microsoft.com/office/drawing/2014/main" id="{07655A2C-C9FE-C295-AF27-3A6C78D4E1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93" y="3842"/>
              <a:ext cx="52" cy="75"/>
            </a:xfrm>
            <a:custGeom>
              <a:avLst/>
              <a:gdLst>
                <a:gd name="T0" fmla="*/ 1336 w 1801"/>
                <a:gd name="T1" fmla="*/ 1305 h 2600"/>
                <a:gd name="T2" fmla="*/ 1600 w 1801"/>
                <a:gd name="T3" fmla="*/ 800 h 2600"/>
                <a:gd name="T4" fmla="*/ 900 w 1801"/>
                <a:gd name="T5" fmla="*/ 0 h 2600"/>
                <a:gd name="T6" fmla="*/ 200 w 1801"/>
                <a:gd name="T7" fmla="*/ 800 h 2600"/>
                <a:gd name="T8" fmla="*/ 464 w 1801"/>
                <a:gd name="T9" fmla="*/ 1305 h 2600"/>
                <a:gd name="T10" fmla="*/ 0 w 1801"/>
                <a:gd name="T11" fmla="*/ 1830 h 2600"/>
                <a:gd name="T12" fmla="*/ 0 w 1801"/>
                <a:gd name="T13" fmla="*/ 2600 h 2600"/>
                <a:gd name="T14" fmla="*/ 200 w 1801"/>
                <a:gd name="T15" fmla="*/ 2600 h 2600"/>
                <a:gd name="T16" fmla="*/ 200 w 1801"/>
                <a:gd name="T17" fmla="*/ 1830 h 2600"/>
                <a:gd name="T18" fmla="*/ 530 w 1801"/>
                <a:gd name="T19" fmla="*/ 1500 h 2600"/>
                <a:gd name="T20" fmla="*/ 752 w 1801"/>
                <a:gd name="T21" fmla="*/ 1500 h 2600"/>
                <a:gd name="T22" fmla="*/ 607 w 1801"/>
                <a:gd name="T23" fmla="*/ 1863 h 2600"/>
                <a:gd name="T24" fmla="*/ 629 w 1801"/>
                <a:gd name="T25" fmla="*/ 1971 h 2600"/>
                <a:gd name="T26" fmla="*/ 829 w 1801"/>
                <a:gd name="T27" fmla="*/ 2171 h 2600"/>
                <a:gd name="T28" fmla="*/ 971 w 1801"/>
                <a:gd name="T29" fmla="*/ 2171 h 2600"/>
                <a:gd name="T30" fmla="*/ 1171 w 1801"/>
                <a:gd name="T31" fmla="*/ 1971 h 2600"/>
                <a:gd name="T32" fmla="*/ 1193 w 1801"/>
                <a:gd name="T33" fmla="*/ 1863 h 2600"/>
                <a:gd name="T34" fmla="*/ 1048 w 1801"/>
                <a:gd name="T35" fmla="*/ 1500 h 2600"/>
                <a:gd name="T36" fmla="*/ 1270 w 1801"/>
                <a:gd name="T37" fmla="*/ 1500 h 2600"/>
                <a:gd name="T38" fmla="*/ 1600 w 1801"/>
                <a:gd name="T39" fmla="*/ 1830 h 2600"/>
                <a:gd name="T40" fmla="*/ 1600 w 1801"/>
                <a:gd name="T41" fmla="*/ 2600 h 2600"/>
                <a:gd name="T42" fmla="*/ 1800 w 1801"/>
                <a:gd name="T43" fmla="*/ 2600 h 2600"/>
                <a:gd name="T44" fmla="*/ 1800 w 1801"/>
                <a:gd name="T45" fmla="*/ 1830 h 2600"/>
                <a:gd name="T46" fmla="*/ 1336 w 1801"/>
                <a:gd name="T47" fmla="*/ 1305 h 2600"/>
                <a:gd name="T48" fmla="*/ 405 w 1801"/>
                <a:gd name="T49" fmla="*/ 694 h 2600"/>
                <a:gd name="T50" fmla="*/ 900 w 1801"/>
                <a:gd name="T51" fmla="*/ 200 h 2600"/>
                <a:gd name="T52" fmla="*/ 1385 w 1801"/>
                <a:gd name="T53" fmla="*/ 614 h 2600"/>
                <a:gd name="T54" fmla="*/ 1052 w 1801"/>
                <a:gd name="T55" fmla="*/ 414 h 2600"/>
                <a:gd name="T56" fmla="*/ 914 w 1801"/>
                <a:gd name="T57" fmla="*/ 449 h 2600"/>
                <a:gd name="T58" fmla="*/ 905 w 1801"/>
                <a:gd name="T59" fmla="*/ 468 h 2600"/>
                <a:gd name="T60" fmla="*/ 405 w 1801"/>
                <a:gd name="T61" fmla="*/ 694 h 2600"/>
                <a:gd name="T62" fmla="*/ 900 w 1801"/>
                <a:gd name="T63" fmla="*/ 1958 h 2600"/>
                <a:gd name="T64" fmla="*/ 817 w 1801"/>
                <a:gd name="T65" fmla="*/ 1876 h 2600"/>
                <a:gd name="T66" fmla="*/ 900 w 1801"/>
                <a:gd name="T67" fmla="*/ 1669 h 2600"/>
                <a:gd name="T68" fmla="*/ 983 w 1801"/>
                <a:gd name="T69" fmla="*/ 1876 h 2600"/>
                <a:gd name="T70" fmla="*/ 900 w 1801"/>
                <a:gd name="T71" fmla="*/ 1958 h 2600"/>
                <a:gd name="T72" fmla="*/ 900 w 1801"/>
                <a:gd name="T73" fmla="*/ 1300 h 2600"/>
                <a:gd name="T74" fmla="*/ 414 w 1801"/>
                <a:gd name="T75" fmla="*/ 895 h 2600"/>
                <a:gd name="T76" fmla="*/ 1038 w 1801"/>
                <a:gd name="T77" fmla="*/ 639 h 2600"/>
                <a:gd name="T78" fmla="*/ 1395 w 1801"/>
                <a:gd name="T79" fmla="*/ 854 h 2600"/>
                <a:gd name="T80" fmla="*/ 900 w 1801"/>
                <a:gd name="T81" fmla="*/ 1300 h 2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01" h="2600">
                  <a:moveTo>
                    <a:pt x="1336" y="1305"/>
                  </a:moveTo>
                  <a:cubicBezTo>
                    <a:pt x="1492" y="1182"/>
                    <a:pt x="1588" y="998"/>
                    <a:pt x="1600" y="800"/>
                  </a:cubicBezTo>
                  <a:cubicBezTo>
                    <a:pt x="1600" y="139"/>
                    <a:pt x="1219" y="0"/>
                    <a:pt x="900" y="0"/>
                  </a:cubicBezTo>
                  <a:cubicBezTo>
                    <a:pt x="581" y="0"/>
                    <a:pt x="200" y="139"/>
                    <a:pt x="200" y="800"/>
                  </a:cubicBezTo>
                  <a:cubicBezTo>
                    <a:pt x="212" y="998"/>
                    <a:pt x="308" y="1182"/>
                    <a:pt x="464" y="1305"/>
                  </a:cubicBezTo>
                  <a:cubicBezTo>
                    <a:pt x="199" y="1338"/>
                    <a:pt x="0" y="1563"/>
                    <a:pt x="0" y="1830"/>
                  </a:cubicBezTo>
                  <a:lnTo>
                    <a:pt x="0" y="2600"/>
                  </a:lnTo>
                  <a:lnTo>
                    <a:pt x="200" y="2600"/>
                  </a:lnTo>
                  <a:lnTo>
                    <a:pt x="200" y="1830"/>
                  </a:lnTo>
                  <a:cubicBezTo>
                    <a:pt x="200" y="1648"/>
                    <a:pt x="348" y="1500"/>
                    <a:pt x="530" y="1500"/>
                  </a:cubicBezTo>
                  <a:lnTo>
                    <a:pt x="752" y="1500"/>
                  </a:lnTo>
                  <a:lnTo>
                    <a:pt x="607" y="1863"/>
                  </a:lnTo>
                  <a:cubicBezTo>
                    <a:pt x="592" y="1900"/>
                    <a:pt x="601" y="1942"/>
                    <a:pt x="629" y="1971"/>
                  </a:cubicBezTo>
                  <a:lnTo>
                    <a:pt x="829" y="2171"/>
                  </a:lnTo>
                  <a:cubicBezTo>
                    <a:pt x="868" y="2210"/>
                    <a:pt x="932" y="2210"/>
                    <a:pt x="971" y="2171"/>
                  </a:cubicBezTo>
                  <a:lnTo>
                    <a:pt x="1171" y="1971"/>
                  </a:lnTo>
                  <a:cubicBezTo>
                    <a:pt x="1199" y="1942"/>
                    <a:pt x="1208" y="1900"/>
                    <a:pt x="1193" y="1863"/>
                  </a:cubicBezTo>
                  <a:lnTo>
                    <a:pt x="1048" y="1500"/>
                  </a:lnTo>
                  <a:lnTo>
                    <a:pt x="1270" y="1500"/>
                  </a:lnTo>
                  <a:cubicBezTo>
                    <a:pt x="1452" y="1500"/>
                    <a:pt x="1600" y="1648"/>
                    <a:pt x="1600" y="1830"/>
                  </a:cubicBezTo>
                  <a:lnTo>
                    <a:pt x="1600" y="2600"/>
                  </a:lnTo>
                  <a:lnTo>
                    <a:pt x="1800" y="2600"/>
                  </a:lnTo>
                  <a:lnTo>
                    <a:pt x="1800" y="1830"/>
                  </a:lnTo>
                  <a:cubicBezTo>
                    <a:pt x="1801" y="1563"/>
                    <a:pt x="1601" y="1337"/>
                    <a:pt x="1336" y="1305"/>
                  </a:cubicBezTo>
                  <a:close/>
                  <a:moveTo>
                    <a:pt x="405" y="694"/>
                  </a:moveTo>
                  <a:cubicBezTo>
                    <a:pt x="432" y="359"/>
                    <a:pt x="590" y="200"/>
                    <a:pt x="900" y="200"/>
                  </a:cubicBezTo>
                  <a:cubicBezTo>
                    <a:pt x="1184" y="200"/>
                    <a:pt x="1340" y="334"/>
                    <a:pt x="1385" y="614"/>
                  </a:cubicBezTo>
                  <a:lnTo>
                    <a:pt x="1052" y="414"/>
                  </a:lnTo>
                  <a:cubicBezTo>
                    <a:pt x="1004" y="386"/>
                    <a:pt x="943" y="401"/>
                    <a:pt x="914" y="449"/>
                  </a:cubicBezTo>
                  <a:cubicBezTo>
                    <a:pt x="911" y="455"/>
                    <a:pt x="908" y="461"/>
                    <a:pt x="905" y="468"/>
                  </a:cubicBezTo>
                  <a:cubicBezTo>
                    <a:pt x="855" y="620"/>
                    <a:pt x="582" y="678"/>
                    <a:pt x="405" y="694"/>
                  </a:cubicBezTo>
                  <a:close/>
                  <a:moveTo>
                    <a:pt x="900" y="1958"/>
                  </a:moveTo>
                  <a:lnTo>
                    <a:pt x="817" y="1876"/>
                  </a:lnTo>
                  <a:lnTo>
                    <a:pt x="900" y="1669"/>
                  </a:lnTo>
                  <a:lnTo>
                    <a:pt x="983" y="1876"/>
                  </a:lnTo>
                  <a:lnTo>
                    <a:pt x="900" y="1958"/>
                  </a:lnTo>
                  <a:close/>
                  <a:moveTo>
                    <a:pt x="900" y="1300"/>
                  </a:moveTo>
                  <a:cubicBezTo>
                    <a:pt x="677" y="1262"/>
                    <a:pt x="491" y="1107"/>
                    <a:pt x="414" y="895"/>
                  </a:cubicBezTo>
                  <a:cubicBezTo>
                    <a:pt x="585" y="881"/>
                    <a:pt x="894" y="829"/>
                    <a:pt x="1038" y="639"/>
                  </a:cubicBezTo>
                  <a:lnTo>
                    <a:pt x="1395" y="854"/>
                  </a:lnTo>
                  <a:cubicBezTo>
                    <a:pt x="1355" y="1099"/>
                    <a:pt x="1054" y="1300"/>
                    <a:pt x="900" y="13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01" name="Rectangle 428">
              <a:extLst>
                <a:ext uri="{FF2B5EF4-FFF2-40B4-BE49-F238E27FC236}">
                  <a16:creationId xmlns:a16="http://schemas.microsoft.com/office/drawing/2014/main" id="{9D31BF66-0483-CD86-57AA-3ED9E1B6CF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5" y="3906"/>
              <a:ext cx="5" cy="1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02" name="Rectangle 429">
              <a:extLst>
                <a:ext uri="{FF2B5EF4-FFF2-40B4-BE49-F238E27FC236}">
                  <a16:creationId xmlns:a16="http://schemas.microsoft.com/office/drawing/2014/main" id="{B83E1ECD-7801-B09A-D76B-79350CCB17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8" y="3906"/>
              <a:ext cx="5" cy="1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03" name="Freeform 430">
              <a:extLst>
                <a:ext uri="{FF2B5EF4-FFF2-40B4-BE49-F238E27FC236}">
                  <a16:creationId xmlns:a16="http://schemas.microsoft.com/office/drawing/2014/main" id="{CD664A94-1950-B8D3-716B-DFF11EE055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54" y="3842"/>
              <a:ext cx="52" cy="75"/>
            </a:xfrm>
            <a:custGeom>
              <a:avLst/>
              <a:gdLst>
                <a:gd name="T0" fmla="*/ 1336 w 1801"/>
                <a:gd name="T1" fmla="*/ 1305 h 2600"/>
                <a:gd name="T2" fmla="*/ 1600 w 1801"/>
                <a:gd name="T3" fmla="*/ 800 h 2600"/>
                <a:gd name="T4" fmla="*/ 900 w 1801"/>
                <a:gd name="T5" fmla="*/ 0 h 2600"/>
                <a:gd name="T6" fmla="*/ 200 w 1801"/>
                <a:gd name="T7" fmla="*/ 800 h 2600"/>
                <a:gd name="T8" fmla="*/ 464 w 1801"/>
                <a:gd name="T9" fmla="*/ 1305 h 2600"/>
                <a:gd name="T10" fmla="*/ 0 w 1801"/>
                <a:gd name="T11" fmla="*/ 1830 h 2600"/>
                <a:gd name="T12" fmla="*/ 0 w 1801"/>
                <a:gd name="T13" fmla="*/ 2600 h 2600"/>
                <a:gd name="T14" fmla="*/ 200 w 1801"/>
                <a:gd name="T15" fmla="*/ 2600 h 2600"/>
                <a:gd name="T16" fmla="*/ 200 w 1801"/>
                <a:gd name="T17" fmla="*/ 1830 h 2600"/>
                <a:gd name="T18" fmla="*/ 530 w 1801"/>
                <a:gd name="T19" fmla="*/ 1500 h 2600"/>
                <a:gd name="T20" fmla="*/ 752 w 1801"/>
                <a:gd name="T21" fmla="*/ 1500 h 2600"/>
                <a:gd name="T22" fmla="*/ 607 w 1801"/>
                <a:gd name="T23" fmla="*/ 1863 h 2600"/>
                <a:gd name="T24" fmla="*/ 629 w 1801"/>
                <a:gd name="T25" fmla="*/ 1971 h 2600"/>
                <a:gd name="T26" fmla="*/ 829 w 1801"/>
                <a:gd name="T27" fmla="*/ 2171 h 2600"/>
                <a:gd name="T28" fmla="*/ 971 w 1801"/>
                <a:gd name="T29" fmla="*/ 2171 h 2600"/>
                <a:gd name="T30" fmla="*/ 1171 w 1801"/>
                <a:gd name="T31" fmla="*/ 1971 h 2600"/>
                <a:gd name="T32" fmla="*/ 1193 w 1801"/>
                <a:gd name="T33" fmla="*/ 1863 h 2600"/>
                <a:gd name="T34" fmla="*/ 1048 w 1801"/>
                <a:gd name="T35" fmla="*/ 1500 h 2600"/>
                <a:gd name="T36" fmla="*/ 1270 w 1801"/>
                <a:gd name="T37" fmla="*/ 1500 h 2600"/>
                <a:gd name="T38" fmla="*/ 1600 w 1801"/>
                <a:gd name="T39" fmla="*/ 1830 h 2600"/>
                <a:gd name="T40" fmla="*/ 1600 w 1801"/>
                <a:gd name="T41" fmla="*/ 2600 h 2600"/>
                <a:gd name="T42" fmla="*/ 1800 w 1801"/>
                <a:gd name="T43" fmla="*/ 2600 h 2600"/>
                <a:gd name="T44" fmla="*/ 1800 w 1801"/>
                <a:gd name="T45" fmla="*/ 1830 h 2600"/>
                <a:gd name="T46" fmla="*/ 1336 w 1801"/>
                <a:gd name="T47" fmla="*/ 1305 h 2600"/>
                <a:gd name="T48" fmla="*/ 405 w 1801"/>
                <a:gd name="T49" fmla="*/ 694 h 2600"/>
                <a:gd name="T50" fmla="*/ 900 w 1801"/>
                <a:gd name="T51" fmla="*/ 200 h 2600"/>
                <a:gd name="T52" fmla="*/ 1385 w 1801"/>
                <a:gd name="T53" fmla="*/ 614 h 2600"/>
                <a:gd name="T54" fmla="*/ 1052 w 1801"/>
                <a:gd name="T55" fmla="*/ 414 h 2600"/>
                <a:gd name="T56" fmla="*/ 914 w 1801"/>
                <a:gd name="T57" fmla="*/ 449 h 2600"/>
                <a:gd name="T58" fmla="*/ 905 w 1801"/>
                <a:gd name="T59" fmla="*/ 468 h 2600"/>
                <a:gd name="T60" fmla="*/ 405 w 1801"/>
                <a:gd name="T61" fmla="*/ 694 h 2600"/>
                <a:gd name="T62" fmla="*/ 900 w 1801"/>
                <a:gd name="T63" fmla="*/ 1958 h 2600"/>
                <a:gd name="T64" fmla="*/ 817 w 1801"/>
                <a:gd name="T65" fmla="*/ 1876 h 2600"/>
                <a:gd name="T66" fmla="*/ 900 w 1801"/>
                <a:gd name="T67" fmla="*/ 1669 h 2600"/>
                <a:gd name="T68" fmla="*/ 983 w 1801"/>
                <a:gd name="T69" fmla="*/ 1876 h 2600"/>
                <a:gd name="T70" fmla="*/ 900 w 1801"/>
                <a:gd name="T71" fmla="*/ 1958 h 2600"/>
                <a:gd name="T72" fmla="*/ 900 w 1801"/>
                <a:gd name="T73" fmla="*/ 1300 h 2600"/>
                <a:gd name="T74" fmla="*/ 414 w 1801"/>
                <a:gd name="T75" fmla="*/ 895 h 2600"/>
                <a:gd name="T76" fmla="*/ 1038 w 1801"/>
                <a:gd name="T77" fmla="*/ 639 h 2600"/>
                <a:gd name="T78" fmla="*/ 1395 w 1801"/>
                <a:gd name="T79" fmla="*/ 854 h 2600"/>
                <a:gd name="T80" fmla="*/ 900 w 1801"/>
                <a:gd name="T81" fmla="*/ 1300 h 2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01" h="2600">
                  <a:moveTo>
                    <a:pt x="1336" y="1305"/>
                  </a:moveTo>
                  <a:cubicBezTo>
                    <a:pt x="1492" y="1182"/>
                    <a:pt x="1588" y="998"/>
                    <a:pt x="1600" y="800"/>
                  </a:cubicBezTo>
                  <a:cubicBezTo>
                    <a:pt x="1600" y="139"/>
                    <a:pt x="1219" y="0"/>
                    <a:pt x="900" y="0"/>
                  </a:cubicBezTo>
                  <a:cubicBezTo>
                    <a:pt x="581" y="0"/>
                    <a:pt x="200" y="139"/>
                    <a:pt x="200" y="800"/>
                  </a:cubicBezTo>
                  <a:cubicBezTo>
                    <a:pt x="212" y="998"/>
                    <a:pt x="308" y="1182"/>
                    <a:pt x="464" y="1305"/>
                  </a:cubicBezTo>
                  <a:cubicBezTo>
                    <a:pt x="199" y="1338"/>
                    <a:pt x="0" y="1563"/>
                    <a:pt x="0" y="1830"/>
                  </a:cubicBezTo>
                  <a:lnTo>
                    <a:pt x="0" y="2600"/>
                  </a:lnTo>
                  <a:lnTo>
                    <a:pt x="200" y="2600"/>
                  </a:lnTo>
                  <a:lnTo>
                    <a:pt x="200" y="1830"/>
                  </a:lnTo>
                  <a:cubicBezTo>
                    <a:pt x="200" y="1648"/>
                    <a:pt x="348" y="1500"/>
                    <a:pt x="530" y="1500"/>
                  </a:cubicBezTo>
                  <a:lnTo>
                    <a:pt x="752" y="1500"/>
                  </a:lnTo>
                  <a:lnTo>
                    <a:pt x="607" y="1863"/>
                  </a:lnTo>
                  <a:cubicBezTo>
                    <a:pt x="592" y="1900"/>
                    <a:pt x="601" y="1942"/>
                    <a:pt x="629" y="1971"/>
                  </a:cubicBezTo>
                  <a:lnTo>
                    <a:pt x="829" y="2171"/>
                  </a:lnTo>
                  <a:cubicBezTo>
                    <a:pt x="868" y="2210"/>
                    <a:pt x="931" y="2210"/>
                    <a:pt x="971" y="2171"/>
                  </a:cubicBezTo>
                  <a:lnTo>
                    <a:pt x="1171" y="1971"/>
                  </a:lnTo>
                  <a:cubicBezTo>
                    <a:pt x="1199" y="1942"/>
                    <a:pt x="1208" y="1900"/>
                    <a:pt x="1193" y="1863"/>
                  </a:cubicBezTo>
                  <a:lnTo>
                    <a:pt x="1048" y="1500"/>
                  </a:lnTo>
                  <a:lnTo>
                    <a:pt x="1270" y="1500"/>
                  </a:lnTo>
                  <a:cubicBezTo>
                    <a:pt x="1452" y="1500"/>
                    <a:pt x="1600" y="1648"/>
                    <a:pt x="1600" y="1830"/>
                  </a:cubicBezTo>
                  <a:lnTo>
                    <a:pt x="1600" y="2600"/>
                  </a:lnTo>
                  <a:lnTo>
                    <a:pt x="1800" y="2600"/>
                  </a:lnTo>
                  <a:lnTo>
                    <a:pt x="1800" y="1830"/>
                  </a:lnTo>
                  <a:cubicBezTo>
                    <a:pt x="1801" y="1563"/>
                    <a:pt x="1601" y="1337"/>
                    <a:pt x="1336" y="1305"/>
                  </a:cubicBezTo>
                  <a:close/>
                  <a:moveTo>
                    <a:pt x="405" y="694"/>
                  </a:moveTo>
                  <a:cubicBezTo>
                    <a:pt x="432" y="359"/>
                    <a:pt x="590" y="200"/>
                    <a:pt x="900" y="200"/>
                  </a:cubicBezTo>
                  <a:cubicBezTo>
                    <a:pt x="1184" y="200"/>
                    <a:pt x="1340" y="334"/>
                    <a:pt x="1385" y="614"/>
                  </a:cubicBezTo>
                  <a:lnTo>
                    <a:pt x="1052" y="414"/>
                  </a:lnTo>
                  <a:cubicBezTo>
                    <a:pt x="1004" y="386"/>
                    <a:pt x="943" y="401"/>
                    <a:pt x="914" y="449"/>
                  </a:cubicBezTo>
                  <a:cubicBezTo>
                    <a:pt x="911" y="455"/>
                    <a:pt x="908" y="461"/>
                    <a:pt x="905" y="468"/>
                  </a:cubicBezTo>
                  <a:cubicBezTo>
                    <a:pt x="855" y="620"/>
                    <a:pt x="582" y="678"/>
                    <a:pt x="405" y="694"/>
                  </a:cubicBezTo>
                  <a:close/>
                  <a:moveTo>
                    <a:pt x="900" y="1958"/>
                  </a:moveTo>
                  <a:lnTo>
                    <a:pt x="817" y="1876"/>
                  </a:lnTo>
                  <a:lnTo>
                    <a:pt x="900" y="1669"/>
                  </a:lnTo>
                  <a:lnTo>
                    <a:pt x="983" y="1876"/>
                  </a:lnTo>
                  <a:lnTo>
                    <a:pt x="900" y="1958"/>
                  </a:lnTo>
                  <a:close/>
                  <a:moveTo>
                    <a:pt x="900" y="1300"/>
                  </a:moveTo>
                  <a:cubicBezTo>
                    <a:pt x="677" y="1262"/>
                    <a:pt x="491" y="1107"/>
                    <a:pt x="414" y="895"/>
                  </a:cubicBezTo>
                  <a:cubicBezTo>
                    <a:pt x="585" y="881"/>
                    <a:pt x="894" y="829"/>
                    <a:pt x="1038" y="639"/>
                  </a:cubicBezTo>
                  <a:lnTo>
                    <a:pt x="1395" y="854"/>
                  </a:lnTo>
                  <a:cubicBezTo>
                    <a:pt x="1355" y="1099"/>
                    <a:pt x="1054" y="1300"/>
                    <a:pt x="900" y="13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04" name="Rectangle 431">
              <a:extLst>
                <a:ext uri="{FF2B5EF4-FFF2-40B4-BE49-F238E27FC236}">
                  <a16:creationId xmlns:a16="http://schemas.microsoft.com/office/drawing/2014/main" id="{4ADE4D2C-A424-91E2-A5A2-2E215D919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65" y="3906"/>
              <a:ext cx="6" cy="1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05" name="Rectangle 432">
              <a:extLst>
                <a:ext uri="{FF2B5EF4-FFF2-40B4-BE49-F238E27FC236}">
                  <a16:creationId xmlns:a16="http://schemas.microsoft.com/office/drawing/2014/main" id="{022BDC5F-AE05-8395-28F6-8304B2B95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8" y="3906"/>
              <a:ext cx="6" cy="1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06" name="Freeform 433">
              <a:extLst>
                <a:ext uri="{FF2B5EF4-FFF2-40B4-BE49-F238E27FC236}">
                  <a16:creationId xmlns:a16="http://schemas.microsoft.com/office/drawing/2014/main" id="{DEFC7122-6387-4641-8F40-AE09DFD161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14" y="3842"/>
              <a:ext cx="52" cy="75"/>
            </a:xfrm>
            <a:custGeom>
              <a:avLst/>
              <a:gdLst>
                <a:gd name="T0" fmla="*/ 1564 w 1800"/>
                <a:gd name="T1" fmla="*/ 1389 h 2600"/>
                <a:gd name="T2" fmla="*/ 1336 w 1800"/>
                <a:gd name="T3" fmla="*/ 1305 h 2600"/>
                <a:gd name="T4" fmla="*/ 1600 w 1800"/>
                <a:gd name="T5" fmla="*/ 800 h 2600"/>
                <a:gd name="T6" fmla="*/ 900 w 1800"/>
                <a:gd name="T7" fmla="*/ 0 h 2600"/>
                <a:gd name="T8" fmla="*/ 200 w 1800"/>
                <a:gd name="T9" fmla="*/ 800 h 2600"/>
                <a:gd name="T10" fmla="*/ 464 w 1800"/>
                <a:gd name="T11" fmla="*/ 1305 h 2600"/>
                <a:gd name="T12" fmla="*/ 0 w 1800"/>
                <a:gd name="T13" fmla="*/ 1830 h 2600"/>
                <a:gd name="T14" fmla="*/ 0 w 1800"/>
                <a:gd name="T15" fmla="*/ 2600 h 2600"/>
                <a:gd name="T16" fmla="*/ 200 w 1800"/>
                <a:gd name="T17" fmla="*/ 2600 h 2600"/>
                <a:gd name="T18" fmla="*/ 200 w 1800"/>
                <a:gd name="T19" fmla="*/ 1830 h 2600"/>
                <a:gd name="T20" fmla="*/ 530 w 1800"/>
                <a:gd name="T21" fmla="*/ 1500 h 2600"/>
                <a:gd name="T22" fmla="*/ 752 w 1800"/>
                <a:gd name="T23" fmla="*/ 1500 h 2600"/>
                <a:gd name="T24" fmla="*/ 607 w 1800"/>
                <a:gd name="T25" fmla="*/ 1863 h 2600"/>
                <a:gd name="T26" fmla="*/ 629 w 1800"/>
                <a:gd name="T27" fmla="*/ 1971 h 2600"/>
                <a:gd name="T28" fmla="*/ 829 w 1800"/>
                <a:gd name="T29" fmla="*/ 2171 h 2600"/>
                <a:gd name="T30" fmla="*/ 971 w 1800"/>
                <a:gd name="T31" fmla="*/ 2171 h 2600"/>
                <a:gd name="T32" fmla="*/ 1171 w 1800"/>
                <a:gd name="T33" fmla="*/ 1971 h 2600"/>
                <a:gd name="T34" fmla="*/ 1193 w 1800"/>
                <a:gd name="T35" fmla="*/ 1863 h 2600"/>
                <a:gd name="T36" fmla="*/ 1048 w 1800"/>
                <a:gd name="T37" fmla="*/ 1500 h 2600"/>
                <a:gd name="T38" fmla="*/ 1270 w 1800"/>
                <a:gd name="T39" fmla="*/ 1500 h 2600"/>
                <a:gd name="T40" fmla="*/ 1600 w 1800"/>
                <a:gd name="T41" fmla="*/ 1830 h 2600"/>
                <a:gd name="T42" fmla="*/ 1600 w 1800"/>
                <a:gd name="T43" fmla="*/ 2600 h 2600"/>
                <a:gd name="T44" fmla="*/ 1800 w 1800"/>
                <a:gd name="T45" fmla="*/ 2600 h 2600"/>
                <a:gd name="T46" fmla="*/ 1800 w 1800"/>
                <a:gd name="T47" fmla="*/ 1830 h 2600"/>
                <a:gd name="T48" fmla="*/ 1564 w 1800"/>
                <a:gd name="T49" fmla="*/ 1389 h 2600"/>
                <a:gd name="T50" fmla="*/ 405 w 1800"/>
                <a:gd name="T51" fmla="*/ 694 h 2600"/>
                <a:gd name="T52" fmla="*/ 900 w 1800"/>
                <a:gd name="T53" fmla="*/ 200 h 2600"/>
                <a:gd name="T54" fmla="*/ 1385 w 1800"/>
                <a:gd name="T55" fmla="*/ 614 h 2600"/>
                <a:gd name="T56" fmla="*/ 1052 w 1800"/>
                <a:gd name="T57" fmla="*/ 414 h 2600"/>
                <a:gd name="T58" fmla="*/ 914 w 1800"/>
                <a:gd name="T59" fmla="*/ 449 h 2600"/>
                <a:gd name="T60" fmla="*/ 905 w 1800"/>
                <a:gd name="T61" fmla="*/ 468 h 2600"/>
                <a:gd name="T62" fmla="*/ 405 w 1800"/>
                <a:gd name="T63" fmla="*/ 694 h 2600"/>
                <a:gd name="T64" fmla="*/ 900 w 1800"/>
                <a:gd name="T65" fmla="*/ 1959 h 2600"/>
                <a:gd name="T66" fmla="*/ 817 w 1800"/>
                <a:gd name="T67" fmla="*/ 1876 h 2600"/>
                <a:gd name="T68" fmla="*/ 900 w 1800"/>
                <a:gd name="T69" fmla="*/ 1669 h 2600"/>
                <a:gd name="T70" fmla="*/ 983 w 1800"/>
                <a:gd name="T71" fmla="*/ 1876 h 2600"/>
                <a:gd name="T72" fmla="*/ 900 w 1800"/>
                <a:gd name="T73" fmla="*/ 1959 h 2600"/>
                <a:gd name="T74" fmla="*/ 900 w 1800"/>
                <a:gd name="T75" fmla="*/ 1300 h 2600"/>
                <a:gd name="T76" fmla="*/ 414 w 1800"/>
                <a:gd name="T77" fmla="*/ 895 h 2600"/>
                <a:gd name="T78" fmla="*/ 1038 w 1800"/>
                <a:gd name="T79" fmla="*/ 639 h 2600"/>
                <a:gd name="T80" fmla="*/ 1395 w 1800"/>
                <a:gd name="T81" fmla="*/ 854 h 2600"/>
                <a:gd name="T82" fmla="*/ 900 w 1800"/>
                <a:gd name="T83" fmla="*/ 1300 h 2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00" h="2600">
                  <a:moveTo>
                    <a:pt x="1564" y="1389"/>
                  </a:moveTo>
                  <a:cubicBezTo>
                    <a:pt x="1496" y="1344"/>
                    <a:pt x="1418" y="1315"/>
                    <a:pt x="1336" y="1305"/>
                  </a:cubicBezTo>
                  <a:cubicBezTo>
                    <a:pt x="1492" y="1182"/>
                    <a:pt x="1588" y="998"/>
                    <a:pt x="1600" y="800"/>
                  </a:cubicBezTo>
                  <a:cubicBezTo>
                    <a:pt x="1600" y="139"/>
                    <a:pt x="1219" y="0"/>
                    <a:pt x="900" y="0"/>
                  </a:cubicBezTo>
                  <a:cubicBezTo>
                    <a:pt x="581" y="0"/>
                    <a:pt x="200" y="139"/>
                    <a:pt x="200" y="800"/>
                  </a:cubicBezTo>
                  <a:cubicBezTo>
                    <a:pt x="212" y="998"/>
                    <a:pt x="308" y="1182"/>
                    <a:pt x="464" y="1305"/>
                  </a:cubicBezTo>
                  <a:cubicBezTo>
                    <a:pt x="199" y="1338"/>
                    <a:pt x="0" y="1563"/>
                    <a:pt x="0" y="1830"/>
                  </a:cubicBezTo>
                  <a:lnTo>
                    <a:pt x="0" y="2600"/>
                  </a:lnTo>
                  <a:lnTo>
                    <a:pt x="200" y="2600"/>
                  </a:lnTo>
                  <a:lnTo>
                    <a:pt x="200" y="1830"/>
                  </a:lnTo>
                  <a:cubicBezTo>
                    <a:pt x="200" y="1648"/>
                    <a:pt x="348" y="1500"/>
                    <a:pt x="530" y="1500"/>
                  </a:cubicBezTo>
                  <a:lnTo>
                    <a:pt x="752" y="1500"/>
                  </a:lnTo>
                  <a:lnTo>
                    <a:pt x="607" y="1863"/>
                  </a:lnTo>
                  <a:cubicBezTo>
                    <a:pt x="592" y="1900"/>
                    <a:pt x="601" y="1942"/>
                    <a:pt x="629" y="1971"/>
                  </a:cubicBezTo>
                  <a:lnTo>
                    <a:pt x="829" y="2171"/>
                  </a:lnTo>
                  <a:cubicBezTo>
                    <a:pt x="868" y="2210"/>
                    <a:pt x="931" y="2210"/>
                    <a:pt x="971" y="2171"/>
                  </a:cubicBezTo>
                  <a:lnTo>
                    <a:pt x="1171" y="1971"/>
                  </a:lnTo>
                  <a:cubicBezTo>
                    <a:pt x="1199" y="1942"/>
                    <a:pt x="1208" y="1900"/>
                    <a:pt x="1193" y="1863"/>
                  </a:cubicBezTo>
                  <a:lnTo>
                    <a:pt x="1048" y="1500"/>
                  </a:lnTo>
                  <a:lnTo>
                    <a:pt x="1270" y="1500"/>
                  </a:lnTo>
                  <a:cubicBezTo>
                    <a:pt x="1452" y="1500"/>
                    <a:pt x="1600" y="1648"/>
                    <a:pt x="1600" y="1830"/>
                  </a:cubicBezTo>
                  <a:lnTo>
                    <a:pt x="1600" y="2600"/>
                  </a:lnTo>
                  <a:lnTo>
                    <a:pt x="1800" y="2600"/>
                  </a:lnTo>
                  <a:lnTo>
                    <a:pt x="1800" y="1830"/>
                  </a:lnTo>
                  <a:cubicBezTo>
                    <a:pt x="1800" y="1653"/>
                    <a:pt x="1711" y="1487"/>
                    <a:pt x="1564" y="1389"/>
                  </a:cubicBezTo>
                  <a:close/>
                  <a:moveTo>
                    <a:pt x="405" y="694"/>
                  </a:moveTo>
                  <a:cubicBezTo>
                    <a:pt x="432" y="359"/>
                    <a:pt x="590" y="200"/>
                    <a:pt x="900" y="200"/>
                  </a:cubicBezTo>
                  <a:cubicBezTo>
                    <a:pt x="1184" y="200"/>
                    <a:pt x="1340" y="334"/>
                    <a:pt x="1385" y="614"/>
                  </a:cubicBezTo>
                  <a:lnTo>
                    <a:pt x="1052" y="414"/>
                  </a:lnTo>
                  <a:cubicBezTo>
                    <a:pt x="1004" y="386"/>
                    <a:pt x="943" y="401"/>
                    <a:pt x="914" y="449"/>
                  </a:cubicBezTo>
                  <a:cubicBezTo>
                    <a:pt x="911" y="455"/>
                    <a:pt x="908" y="461"/>
                    <a:pt x="905" y="468"/>
                  </a:cubicBezTo>
                  <a:cubicBezTo>
                    <a:pt x="855" y="620"/>
                    <a:pt x="582" y="678"/>
                    <a:pt x="405" y="694"/>
                  </a:cubicBezTo>
                  <a:close/>
                  <a:moveTo>
                    <a:pt x="900" y="1959"/>
                  </a:moveTo>
                  <a:lnTo>
                    <a:pt x="817" y="1876"/>
                  </a:lnTo>
                  <a:lnTo>
                    <a:pt x="900" y="1669"/>
                  </a:lnTo>
                  <a:lnTo>
                    <a:pt x="983" y="1876"/>
                  </a:lnTo>
                  <a:lnTo>
                    <a:pt x="900" y="1959"/>
                  </a:lnTo>
                  <a:close/>
                  <a:moveTo>
                    <a:pt x="900" y="1300"/>
                  </a:moveTo>
                  <a:cubicBezTo>
                    <a:pt x="677" y="1262"/>
                    <a:pt x="491" y="1107"/>
                    <a:pt x="414" y="895"/>
                  </a:cubicBezTo>
                  <a:cubicBezTo>
                    <a:pt x="585" y="881"/>
                    <a:pt x="894" y="829"/>
                    <a:pt x="1038" y="639"/>
                  </a:cubicBezTo>
                  <a:lnTo>
                    <a:pt x="1395" y="854"/>
                  </a:lnTo>
                  <a:cubicBezTo>
                    <a:pt x="1355" y="1099"/>
                    <a:pt x="1054" y="1300"/>
                    <a:pt x="900" y="130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07" name="Rectangle 434">
              <a:extLst>
                <a:ext uri="{FF2B5EF4-FFF2-40B4-BE49-F238E27FC236}">
                  <a16:creationId xmlns:a16="http://schemas.microsoft.com/office/drawing/2014/main" id="{A49B6420-6F32-C73A-8132-9BD93956E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6" y="3906"/>
              <a:ext cx="5" cy="1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08" name="Rectangle 435">
              <a:extLst>
                <a:ext uri="{FF2B5EF4-FFF2-40B4-BE49-F238E27FC236}">
                  <a16:creationId xmlns:a16="http://schemas.microsoft.com/office/drawing/2014/main" id="{080CF913-7CA8-1FAE-BB75-FF63027F9E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9" y="3906"/>
              <a:ext cx="6" cy="1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09" name="Freeform 436">
              <a:extLst>
                <a:ext uri="{FF2B5EF4-FFF2-40B4-BE49-F238E27FC236}">
                  <a16:creationId xmlns:a16="http://schemas.microsoft.com/office/drawing/2014/main" id="{6BCA00E9-2AF1-C8B6-A4A8-9F76DC5E6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93" y="3753"/>
              <a:ext cx="173" cy="84"/>
            </a:xfrm>
            <a:custGeom>
              <a:avLst/>
              <a:gdLst>
                <a:gd name="T0" fmla="*/ 4100 w 6000"/>
                <a:gd name="T1" fmla="*/ 700 h 2912"/>
                <a:gd name="T2" fmla="*/ 3800 w 6000"/>
                <a:gd name="T3" fmla="*/ 1100 h 2912"/>
                <a:gd name="T4" fmla="*/ 3000 w 6000"/>
                <a:gd name="T5" fmla="*/ 300 h 2912"/>
                <a:gd name="T6" fmla="*/ 300 w 6000"/>
                <a:gd name="T7" fmla="*/ 0 h 2912"/>
                <a:gd name="T8" fmla="*/ 0 w 6000"/>
                <a:gd name="T9" fmla="*/ 1500 h 2912"/>
                <a:gd name="T10" fmla="*/ 520 w 6000"/>
                <a:gd name="T11" fmla="*/ 1800 h 2912"/>
                <a:gd name="T12" fmla="*/ 964 w 6000"/>
                <a:gd name="T13" fmla="*/ 2177 h 2912"/>
                <a:gd name="T14" fmla="*/ 1280 w 6000"/>
                <a:gd name="T15" fmla="*/ 1800 h 2912"/>
                <a:gd name="T16" fmla="*/ 1700 w 6000"/>
                <a:gd name="T17" fmla="*/ 2200 h 2912"/>
                <a:gd name="T18" fmla="*/ 2620 w 6000"/>
                <a:gd name="T19" fmla="*/ 2500 h 2912"/>
                <a:gd name="T20" fmla="*/ 3064 w 6000"/>
                <a:gd name="T21" fmla="*/ 2877 h 2912"/>
                <a:gd name="T22" fmla="*/ 3380 w 6000"/>
                <a:gd name="T23" fmla="*/ 2500 h 2912"/>
                <a:gd name="T24" fmla="*/ 4300 w 6000"/>
                <a:gd name="T25" fmla="*/ 2200 h 2912"/>
                <a:gd name="T26" fmla="*/ 4820 w 6000"/>
                <a:gd name="T27" fmla="*/ 2100 h 2912"/>
                <a:gd name="T28" fmla="*/ 5264 w 6000"/>
                <a:gd name="T29" fmla="*/ 2477 h 2912"/>
                <a:gd name="T30" fmla="*/ 5580 w 6000"/>
                <a:gd name="T31" fmla="*/ 2100 h 2912"/>
                <a:gd name="T32" fmla="*/ 6000 w 6000"/>
                <a:gd name="T33" fmla="*/ 1800 h 2912"/>
                <a:gd name="T34" fmla="*/ 5700 w 6000"/>
                <a:gd name="T35" fmla="*/ 700 h 2912"/>
                <a:gd name="T36" fmla="*/ 1157 w 6000"/>
                <a:gd name="T37" fmla="*/ 1636 h 2912"/>
                <a:gd name="T38" fmla="*/ 644 w 6000"/>
                <a:gd name="T39" fmla="*/ 1636 h 2912"/>
                <a:gd name="T40" fmla="*/ 300 w 6000"/>
                <a:gd name="T41" fmla="*/ 1600 h 2912"/>
                <a:gd name="T42" fmla="*/ 200 w 6000"/>
                <a:gd name="T43" fmla="*/ 300 h 2912"/>
                <a:gd name="T44" fmla="*/ 2700 w 6000"/>
                <a:gd name="T45" fmla="*/ 200 h 2912"/>
                <a:gd name="T46" fmla="*/ 2800 w 6000"/>
                <a:gd name="T47" fmla="*/ 1500 h 2912"/>
                <a:gd name="T48" fmla="*/ 1233 w 6000"/>
                <a:gd name="T49" fmla="*/ 1600 h 2912"/>
                <a:gd name="T50" fmla="*/ 4000 w 6000"/>
                <a:gd name="T51" fmla="*/ 2300 h 2912"/>
                <a:gd name="T52" fmla="*/ 3257 w 6000"/>
                <a:gd name="T53" fmla="*/ 2336 h 2912"/>
                <a:gd name="T54" fmla="*/ 2744 w 6000"/>
                <a:gd name="T55" fmla="*/ 2336 h 2912"/>
                <a:gd name="T56" fmla="*/ 2000 w 6000"/>
                <a:gd name="T57" fmla="*/ 2300 h 2912"/>
                <a:gd name="T58" fmla="*/ 1900 w 6000"/>
                <a:gd name="T59" fmla="*/ 1800 h 2912"/>
                <a:gd name="T60" fmla="*/ 3000 w 6000"/>
                <a:gd name="T61" fmla="*/ 1500 h 2912"/>
                <a:gd name="T62" fmla="*/ 4000 w 6000"/>
                <a:gd name="T63" fmla="*/ 1300 h 2912"/>
                <a:gd name="T64" fmla="*/ 4100 w 6000"/>
                <a:gd name="T65" fmla="*/ 2200 h 2912"/>
                <a:gd name="T66" fmla="*/ 5700 w 6000"/>
                <a:gd name="T67" fmla="*/ 1900 h 2912"/>
                <a:gd name="T68" fmla="*/ 5457 w 6000"/>
                <a:gd name="T69" fmla="*/ 1936 h 2912"/>
                <a:gd name="T70" fmla="*/ 4944 w 6000"/>
                <a:gd name="T71" fmla="*/ 1936 h 2912"/>
                <a:gd name="T72" fmla="*/ 4300 w 6000"/>
                <a:gd name="T73" fmla="*/ 1900 h 2912"/>
                <a:gd name="T74" fmla="*/ 4000 w 6000"/>
                <a:gd name="T75" fmla="*/ 1100 h 2912"/>
                <a:gd name="T76" fmla="*/ 4100 w 6000"/>
                <a:gd name="T77" fmla="*/ 900 h 2912"/>
                <a:gd name="T78" fmla="*/ 5800 w 6000"/>
                <a:gd name="T79" fmla="*/ 1000 h 2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000" h="2912">
                  <a:moveTo>
                    <a:pt x="5700" y="700"/>
                  </a:moveTo>
                  <a:lnTo>
                    <a:pt x="4100" y="700"/>
                  </a:lnTo>
                  <a:cubicBezTo>
                    <a:pt x="3934" y="700"/>
                    <a:pt x="3800" y="834"/>
                    <a:pt x="3800" y="1000"/>
                  </a:cubicBezTo>
                  <a:lnTo>
                    <a:pt x="3800" y="1100"/>
                  </a:lnTo>
                  <a:lnTo>
                    <a:pt x="3000" y="1100"/>
                  </a:lnTo>
                  <a:lnTo>
                    <a:pt x="3000" y="300"/>
                  </a:lnTo>
                  <a:cubicBezTo>
                    <a:pt x="3000" y="134"/>
                    <a:pt x="2866" y="0"/>
                    <a:pt x="2700" y="0"/>
                  </a:cubicBezTo>
                  <a:lnTo>
                    <a:pt x="300" y="0"/>
                  </a:lnTo>
                  <a:cubicBezTo>
                    <a:pt x="134" y="0"/>
                    <a:pt x="0" y="134"/>
                    <a:pt x="0" y="300"/>
                  </a:cubicBezTo>
                  <a:lnTo>
                    <a:pt x="0" y="1500"/>
                  </a:lnTo>
                  <a:cubicBezTo>
                    <a:pt x="0" y="1666"/>
                    <a:pt x="134" y="1800"/>
                    <a:pt x="300" y="1800"/>
                  </a:cubicBezTo>
                  <a:lnTo>
                    <a:pt x="520" y="1800"/>
                  </a:lnTo>
                  <a:lnTo>
                    <a:pt x="823" y="2164"/>
                  </a:lnTo>
                  <a:cubicBezTo>
                    <a:pt x="859" y="2206"/>
                    <a:pt x="922" y="2212"/>
                    <a:pt x="964" y="2177"/>
                  </a:cubicBezTo>
                  <a:cubicBezTo>
                    <a:pt x="969" y="2173"/>
                    <a:pt x="973" y="2169"/>
                    <a:pt x="977" y="2164"/>
                  </a:cubicBezTo>
                  <a:lnTo>
                    <a:pt x="1280" y="1800"/>
                  </a:lnTo>
                  <a:lnTo>
                    <a:pt x="1700" y="1800"/>
                  </a:lnTo>
                  <a:lnTo>
                    <a:pt x="1700" y="2200"/>
                  </a:lnTo>
                  <a:cubicBezTo>
                    <a:pt x="1700" y="2366"/>
                    <a:pt x="1834" y="2500"/>
                    <a:pt x="2000" y="2500"/>
                  </a:cubicBezTo>
                  <a:lnTo>
                    <a:pt x="2620" y="2500"/>
                  </a:lnTo>
                  <a:lnTo>
                    <a:pt x="2923" y="2864"/>
                  </a:lnTo>
                  <a:cubicBezTo>
                    <a:pt x="2959" y="2906"/>
                    <a:pt x="3022" y="2912"/>
                    <a:pt x="3064" y="2877"/>
                  </a:cubicBezTo>
                  <a:cubicBezTo>
                    <a:pt x="3069" y="2873"/>
                    <a:pt x="3073" y="2869"/>
                    <a:pt x="3077" y="2864"/>
                  </a:cubicBezTo>
                  <a:lnTo>
                    <a:pt x="3380" y="2500"/>
                  </a:lnTo>
                  <a:lnTo>
                    <a:pt x="4000" y="2500"/>
                  </a:lnTo>
                  <a:cubicBezTo>
                    <a:pt x="4166" y="2500"/>
                    <a:pt x="4300" y="2366"/>
                    <a:pt x="4300" y="2200"/>
                  </a:cubicBezTo>
                  <a:lnTo>
                    <a:pt x="4300" y="2100"/>
                  </a:lnTo>
                  <a:lnTo>
                    <a:pt x="4820" y="2100"/>
                  </a:lnTo>
                  <a:lnTo>
                    <a:pt x="5123" y="2464"/>
                  </a:lnTo>
                  <a:cubicBezTo>
                    <a:pt x="5159" y="2506"/>
                    <a:pt x="5222" y="2512"/>
                    <a:pt x="5264" y="2477"/>
                  </a:cubicBezTo>
                  <a:cubicBezTo>
                    <a:pt x="5269" y="2473"/>
                    <a:pt x="5273" y="2469"/>
                    <a:pt x="5277" y="2464"/>
                  </a:cubicBezTo>
                  <a:lnTo>
                    <a:pt x="5580" y="2100"/>
                  </a:lnTo>
                  <a:lnTo>
                    <a:pt x="5700" y="2100"/>
                  </a:lnTo>
                  <a:cubicBezTo>
                    <a:pt x="5866" y="2100"/>
                    <a:pt x="6000" y="1966"/>
                    <a:pt x="6000" y="1800"/>
                  </a:cubicBezTo>
                  <a:lnTo>
                    <a:pt x="6000" y="1000"/>
                  </a:lnTo>
                  <a:cubicBezTo>
                    <a:pt x="6000" y="834"/>
                    <a:pt x="5866" y="700"/>
                    <a:pt x="5700" y="700"/>
                  </a:cubicBezTo>
                  <a:close/>
                  <a:moveTo>
                    <a:pt x="1233" y="1600"/>
                  </a:moveTo>
                  <a:cubicBezTo>
                    <a:pt x="1204" y="1600"/>
                    <a:pt x="1175" y="1613"/>
                    <a:pt x="1157" y="1636"/>
                  </a:cubicBezTo>
                  <a:lnTo>
                    <a:pt x="900" y="1944"/>
                  </a:lnTo>
                  <a:lnTo>
                    <a:pt x="644" y="1636"/>
                  </a:lnTo>
                  <a:cubicBezTo>
                    <a:pt x="625" y="1613"/>
                    <a:pt x="596" y="1600"/>
                    <a:pt x="567" y="1600"/>
                  </a:cubicBezTo>
                  <a:lnTo>
                    <a:pt x="300" y="1600"/>
                  </a:lnTo>
                  <a:cubicBezTo>
                    <a:pt x="245" y="1600"/>
                    <a:pt x="200" y="1555"/>
                    <a:pt x="200" y="1500"/>
                  </a:cubicBezTo>
                  <a:lnTo>
                    <a:pt x="200" y="300"/>
                  </a:lnTo>
                  <a:cubicBezTo>
                    <a:pt x="200" y="245"/>
                    <a:pt x="245" y="200"/>
                    <a:pt x="300" y="200"/>
                  </a:cubicBezTo>
                  <a:lnTo>
                    <a:pt x="2700" y="200"/>
                  </a:lnTo>
                  <a:cubicBezTo>
                    <a:pt x="2755" y="200"/>
                    <a:pt x="2800" y="245"/>
                    <a:pt x="2800" y="300"/>
                  </a:cubicBezTo>
                  <a:lnTo>
                    <a:pt x="2800" y="1500"/>
                  </a:lnTo>
                  <a:cubicBezTo>
                    <a:pt x="2800" y="1555"/>
                    <a:pt x="2755" y="1600"/>
                    <a:pt x="2700" y="1600"/>
                  </a:cubicBezTo>
                  <a:lnTo>
                    <a:pt x="1233" y="1600"/>
                  </a:lnTo>
                  <a:close/>
                  <a:moveTo>
                    <a:pt x="4100" y="2200"/>
                  </a:moveTo>
                  <a:cubicBezTo>
                    <a:pt x="4100" y="2255"/>
                    <a:pt x="4055" y="2300"/>
                    <a:pt x="4000" y="2300"/>
                  </a:cubicBezTo>
                  <a:lnTo>
                    <a:pt x="3333" y="2300"/>
                  </a:lnTo>
                  <a:cubicBezTo>
                    <a:pt x="3304" y="2300"/>
                    <a:pt x="3275" y="2313"/>
                    <a:pt x="3257" y="2336"/>
                  </a:cubicBezTo>
                  <a:lnTo>
                    <a:pt x="3000" y="2644"/>
                  </a:lnTo>
                  <a:lnTo>
                    <a:pt x="2744" y="2336"/>
                  </a:lnTo>
                  <a:cubicBezTo>
                    <a:pt x="2725" y="2313"/>
                    <a:pt x="2696" y="2300"/>
                    <a:pt x="2667" y="2300"/>
                  </a:cubicBezTo>
                  <a:lnTo>
                    <a:pt x="2000" y="2300"/>
                  </a:lnTo>
                  <a:cubicBezTo>
                    <a:pt x="1945" y="2300"/>
                    <a:pt x="1900" y="2255"/>
                    <a:pt x="1900" y="2200"/>
                  </a:cubicBezTo>
                  <a:lnTo>
                    <a:pt x="1900" y="1800"/>
                  </a:lnTo>
                  <a:lnTo>
                    <a:pt x="2700" y="1800"/>
                  </a:lnTo>
                  <a:cubicBezTo>
                    <a:pt x="2866" y="1800"/>
                    <a:pt x="3000" y="1666"/>
                    <a:pt x="3000" y="1500"/>
                  </a:cubicBezTo>
                  <a:lnTo>
                    <a:pt x="3000" y="1300"/>
                  </a:lnTo>
                  <a:lnTo>
                    <a:pt x="4000" y="1300"/>
                  </a:lnTo>
                  <a:cubicBezTo>
                    <a:pt x="4055" y="1300"/>
                    <a:pt x="4100" y="1345"/>
                    <a:pt x="4100" y="1400"/>
                  </a:cubicBezTo>
                  <a:lnTo>
                    <a:pt x="4100" y="2200"/>
                  </a:lnTo>
                  <a:close/>
                  <a:moveTo>
                    <a:pt x="5800" y="1800"/>
                  </a:moveTo>
                  <a:cubicBezTo>
                    <a:pt x="5800" y="1855"/>
                    <a:pt x="5755" y="1900"/>
                    <a:pt x="5700" y="1900"/>
                  </a:cubicBezTo>
                  <a:lnTo>
                    <a:pt x="5533" y="1900"/>
                  </a:lnTo>
                  <a:cubicBezTo>
                    <a:pt x="5504" y="1900"/>
                    <a:pt x="5475" y="1913"/>
                    <a:pt x="5457" y="1936"/>
                  </a:cubicBezTo>
                  <a:lnTo>
                    <a:pt x="5200" y="2244"/>
                  </a:lnTo>
                  <a:lnTo>
                    <a:pt x="4944" y="1936"/>
                  </a:lnTo>
                  <a:cubicBezTo>
                    <a:pt x="4925" y="1913"/>
                    <a:pt x="4896" y="1900"/>
                    <a:pt x="4867" y="1900"/>
                  </a:cubicBezTo>
                  <a:lnTo>
                    <a:pt x="4300" y="1900"/>
                  </a:lnTo>
                  <a:lnTo>
                    <a:pt x="4300" y="1400"/>
                  </a:lnTo>
                  <a:cubicBezTo>
                    <a:pt x="4300" y="1234"/>
                    <a:pt x="4166" y="1100"/>
                    <a:pt x="4000" y="1100"/>
                  </a:cubicBezTo>
                  <a:lnTo>
                    <a:pt x="4000" y="1000"/>
                  </a:lnTo>
                  <a:cubicBezTo>
                    <a:pt x="4000" y="945"/>
                    <a:pt x="4045" y="900"/>
                    <a:pt x="4100" y="900"/>
                  </a:cubicBezTo>
                  <a:lnTo>
                    <a:pt x="5700" y="900"/>
                  </a:lnTo>
                  <a:cubicBezTo>
                    <a:pt x="5755" y="900"/>
                    <a:pt x="5800" y="945"/>
                    <a:pt x="5800" y="1000"/>
                  </a:cubicBezTo>
                  <a:lnTo>
                    <a:pt x="5800" y="180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10" name="Rectangle 437">
              <a:extLst>
                <a:ext uri="{FF2B5EF4-FFF2-40B4-BE49-F238E27FC236}">
                  <a16:creationId xmlns:a16="http://schemas.microsoft.com/office/drawing/2014/main" id="{870EC0C9-2B09-BDC0-B55B-2134BE4D7F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5" y="3764"/>
              <a:ext cx="5" cy="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11" name="Rectangle 438">
              <a:extLst>
                <a:ext uri="{FF2B5EF4-FFF2-40B4-BE49-F238E27FC236}">
                  <a16:creationId xmlns:a16="http://schemas.microsoft.com/office/drawing/2014/main" id="{C9F703E0-0147-5666-1F55-6FBDE29C26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6" y="3764"/>
              <a:ext cx="6" cy="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12" name="Rectangle 439">
              <a:extLst>
                <a:ext uri="{FF2B5EF4-FFF2-40B4-BE49-F238E27FC236}">
                  <a16:creationId xmlns:a16="http://schemas.microsoft.com/office/drawing/2014/main" id="{CB6EE14B-B421-AC81-10E2-C0A239AA4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28" y="3764"/>
              <a:ext cx="5" cy="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13" name="Rectangle 440">
              <a:extLst>
                <a:ext uri="{FF2B5EF4-FFF2-40B4-BE49-F238E27FC236}">
                  <a16:creationId xmlns:a16="http://schemas.microsoft.com/office/drawing/2014/main" id="{65D2EE29-9076-534B-628B-4F6FC00BAC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5" y="3796"/>
              <a:ext cx="6" cy="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14" name="Rectangle 441">
              <a:extLst>
                <a:ext uri="{FF2B5EF4-FFF2-40B4-BE49-F238E27FC236}">
                  <a16:creationId xmlns:a16="http://schemas.microsoft.com/office/drawing/2014/main" id="{51B7EF7E-784A-1874-F094-D9ACEB0797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7" y="3796"/>
              <a:ext cx="6" cy="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15" name="Rectangle 442">
              <a:extLst>
                <a:ext uri="{FF2B5EF4-FFF2-40B4-BE49-F238E27FC236}">
                  <a16:creationId xmlns:a16="http://schemas.microsoft.com/office/drawing/2014/main" id="{2A114E28-1E88-84DC-3719-A06E2BB4F9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6" y="3784"/>
              <a:ext cx="5" cy="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16" name="Rectangle 443">
              <a:extLst>
                <a:ext uri="{FF2B5EF4-FFF2-40B4-BE49-F238E27FC236}">
                  <a16:creationId xmlns:a16="http://schemas.microsoft.com/office/drawing/2014/main" id="{151B8A0B-A7F9-0399-5362-37841DC30B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7" y="3784"/>
              <a:ext cx="6" cy="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17" name="Rectangle 444">
              <a:extLst>
                <a:ext uri="{FF2B5EF4-FFF2-40B4-BE49-F238E27FC236}">
                  <a16:creationId xmlns:a16="http://schemas.microsoft.com/office/drawing/2014/main" id="{3E6F4219-2842-1E00-079E-6C18926C16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9" y="3784"/>
              <a:ext cx="6" cy="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18" name="Freeform 445">
              <a:extLst>
                <a:ext uri="{FF2B5EF4-FFF2-40B4-BE49-F238E27FC236}">
                  <a16:creationId xmlns:a16="http://schemas.microsoft.com/office/drawing/2014/main" id="{D5102E67-8A9D-5C3F-33DB-70D6009DA8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4" y="3744"/>
              <a:ext cx="23" cy="23"/>
            </a:xfrm>
            <a:custGeom>
              <a:avLst/>
              <a:gdLst>
                <a:gd name="T0" fmla="*/ 0 w 800"/>
                <a:gd name="T1" fmla="*/ 0 h 800"/>
                <a:gd name="T2" fmla="*/ 0 w 800"/>
                <a:gd name="T3" fmla="*/ 200 h 800"/>
                <a:gd name="T4" fmla="*/ 600 w 800"/>
                <a:gd name="T5" fmla="*/ 800 h 800"/>
                <a:gd name="T6" fmla="*/ 800 w 800"/>
                <a:gd name="T7" fmla="*/ 800 h 800"/>
                <a:gd name="T8" fmla="*/ 0 w 800"/>
                <a:gd name="T9" fmla="*/ 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" h="800">
                  <a:moveTo>
                    <a:pt x="0" y="0"/>
                  </a:moveTo>
                  <a:lnTo>
                    <a:pt x="0" y="200"/>
                  </a:lnTo>
                  <a:cubicBezTo>
                    <a:pt x="331" y="200"/>
                    <a:pt x="600" y="469"/>
                    <a:pt x="600" y="800"/>
                  </a:cubicBezTo>
                  <a:lnTo>
                    <a:pt x="800" y="800"/>
                  </a:lnTo>
                  <a:cubicBezTo>
                    <a:pt x="800" y="358"/>
                    <a:pt x="442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19" name="Freeform 446">
              <a:extLst>
                <a:ext uri="{FF2B5EF4-FFF2-40B4-BE49-F238E27FC236}">
                  <a16:creationId xmlns:a16="http://schemas.microsoft.com/office/drawing/2014/main" id="{10D7FA12-2995-8CB2-E777-C4894DBEC4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8" y="3819"/>
              <a:ext cx="23" cy="23"/>
            </a:xfrm>
            <a:custGeom>
              <a:avLst/>
              <a:gdLst>
                <a:gd name="T0" fmla="*/ 200 w 800"/>
                <a:gd name="T1" fmla="*/ 0 h 800"/>
                <a:gd name="T2" fmla="*/ 0 w 800"/>
                <a:gd name="T3" fmla="*/ 0 h 800"/>
                <a:gd name="T4" fmla="*/ 800 w 800"/>
                <a:gd name="T5" fmla="*/ 800 h 800"/>
                <a:gd name="T6" fmla="*/ 800 w 800"/>
                <a:gd name="T7" fmla="*/ 600 h 800"/>
                <a:gd name="T8" fmla="*/ 200 w 800"/>
                <a:gd name="T9" fmla="*/ 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0" h="800">
                  <a:moveTo>
                    <a:pt x="200" y="0"/>
                  </a:moveTo>
                  <a:lnTo>
                    <a:pt x="0" y="0"/>
                  </a:lnTo>
                  <a:cubicBezTo>
                    <a:pt x="1" y="442"/>
                    <a:pt x="358" y="799"/>
                    <a:pt x="800" y="800"/>
                  </a:cubicBezTo>
                  <a:lnTo>
                    <a:pt x="800" y="600"/>
                  </a:lnTo>
                  <a:cubicBezTo>
                    <a:pt x="469" y="600"/>
                    <a:pt x="200" y="331"/>
                    <a:pt x="20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144792"/>
            <a:ext cx="6304359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Hayotiy vaziyat (Keys) 1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6280190" y="3229213"/>
            <a:ext cx="3664863" cy="2855595"/>
          </a:xfrm>
          <a:prstGeom prst="roundRect">
            <a:avLst>
              <a:gd name="adj" fmla="val 1191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6507004" y="3456027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Holat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6507004" y="3964186"/>
            <a:ext cx="321123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Siz va o'rtog'ingiz imtihonga tayyor emassiz. Sinfdoshingiz muallimga pora berishni taklif qiladi.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3229213"/>
            <a:ext cx="3664863" cy="2855595"/>
          </a:xfrm>
          <a:prstGeom prst="roundRect">
            <a:avLst>
              <a:gd name="adj" fmla="val 1191"/>
            </a:avLst>
          </a:prstGeom>
          <a:solidFill>
            <a:srgbClr val="F2EEEE"/>
          </a:solidFill>
          <a:ln/>
        </p:spPr>
      </p:sp>
      <p:sp>
        <p:nvSpPr>
          <p:cNvPr id="8" name="Text 5"/>
          <p:cNvSpPr/>
          <p:nvPr/>
        </p:nvSpPr>
        <p:spPr>
          <a:xfrm>
            <a:off x="10398681" y="3456027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Savollar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10398681" y="3964186"/>
            <a:ext cx="3211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Bu vaziyatda qanday qaror qabul qilishingiz kerak?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10398681" y="4769287"/>
            <a:ext cx="32112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Pora berish qanday huquqiy xulq-atvor turiga kiradi?</a:t>
            </a:r>
            <a:endParaRPr lang="en-US" sz="17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26243"/>
            <a:ext cx="6304359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Hayotiy vaziyat (Keys) 2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793790" y="3410664"/>
            <a:ext cx="3664863" cy="2492693"/>
          </a:xfrm>
          <a:prstGeom prst="roundRect">
            <a:avLst>
              <a:gd name="adj" fmla="val 1365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1020604" y="363747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Holat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1020604" y="4145637"/>
            <a:ext cx="321123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Bir odam ko'chadagi jamoat joyida huquqni buzmoqda, ya'ni so'nggi savdo vaqtidan keyin do'konni yopmaydi.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3410664"/>
            <a:ext cx="3664863" cy="2492693"/>
          </a:xfrm>
          <a:prstGeom prst="roundRect">
            <a:avLst>
              <a:gd name="adj" fmla="val 1365"/>
            </a:avLst>
          </a:prstGeom>
          <a:solidFill>
            <a:srgbClr val="F2EEEE"/>
          </a:solidFill>
          <a:ln/>
        </p:spPr>
      </p:sp>
      <p:sp>
        <p:nvSpPr>
          <p:cNvPr id="8" name="Text 5"/>
          <p:cNvSpPr/>
          <p:nvPr/>
        </p:nvSpPr>
        <p:spPr>
          <a:xfrm>
            <a:off x="4912281" y="363747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Savollar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4912281" y="4145637"/>
            <a:ext cx="3211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Bu huquqiy xulq-atvor qanday shaklni ko'rsatadi?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4912281" y="4950738"/>
            <a:ext cx="3211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Bu holatda qanday to'g'ri qaror qabul qilish mumkin?</a:t>
            </a:r>
            <a:endParaRPr lang="en-US" sz="17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80098" y="3400425"/>
            <a:ext cx="5851208" cy="731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750"/>
              </a:lnSpc>
              <a:buNone/>
            </a:pPr>
            <a:r>
              <a:rPr lang="en-US" sz="460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Blits-so'rov</a:t>
            </a:r>
            <a:endParaRPr lang="en-US" sz="4600" dirty="0"/>
          </a:p>
        </p:txBody>
      </p:sp>
      <p:sp>
        <p:nvSpPr>
          <p:cNvPr id="4" name="Shape 1"/>
          <p:cNvSpPr/>
          <p:nvPr/>
        </p:nvSpPr>
        <p:spPr>
          <a:xfrm>
            <a:off x="780098" y="4716780"/>
            <a:ext cx="501491" cy="501491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937260" y="4791908"/>
            <a:ext cx="187166" cy="351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7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</a:t>
            </a:r>
            <a:endParaRPr lang="en-US" sz="2750" dirty="0"/>
          </a:p>
        </p:txBody>
      </p:sp>
      <p:sp>
        <p:nvSpPr>
          <p:cNvPr id="6" name="Text 3"/>
          <p:cNvSpPr/>
          <p:nvPr/>
        </p:nvSpPr>
        <p:spPr>
          <a:xfrm>
            <a:off x="1504474" y="4716780"/>
            <a:ext cx="2925604" cy="365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Xususiyatlar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1504474" y="5216128"/>
            <a:ext cx="5699284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Huquqiy xulq-atvorning asosiy xususiyatlari nimadan iborat?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7426642" y="4716780"/>
            <a:ext cx="501491" cy="501491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9" name="Text 6"/>
          <p:cNvSpPr/>
          <p:nvPr/>
        </p:nvSpPr>
        <p:spPr>
          <a:xfrm>
            <a:off x="7583805" y="4791908"/>
            <a:ext cx="187166" cy="351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7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</a:t>
            </a:r>
            <a:endParaRPr lang="en-US" sz="2750" dirty="0"/>
          </a:p>
        </p:txBody>
      </p:sp>
      <p:sp>
        <p:nvSpPr>
          <p:cNvPr id="10" name="Text 7"/>
          <p:cNvSpPr/>
          <p:nvPr/>
        </p:nvSpPr>
        <p:spPr>
          <a:xfrm>
            <a:off x="8151019" y="4716780"/>
            <a:ext cx="2925604" cy="365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Turlar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8151019" y="5216128"/>
            <a:ext cx="5699284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Huquqiy xulq-atvor turlarini aniqlang.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780098" y="6402943"/>
            <a:ext cx="501491" cy="501491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13" name="Text 10"/>
          <p:cNvSpPr/>
          <p:nvPr/>
        </p:nvSpPr>
        <p:spPr>
          <a:xfrm>
            <a:off x="937260" y="6478072"/>
            <a:ext cx="187166" cy="351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7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</a:t>
            </a:r>
            <a:endParaRPr lang="en-US" sz="2750" dirty="0"/>
          </a:p>
        </p:txBody>
      </p:sp>
      <p:sp>
        <p:nvSpPr>
          <p:cNvPr id="14" name="Text 11"/>
          <p:cNvSpPr/>
          <p:nvPr/>
        </p:nvSpPr>
        <p:spPr>
          <a:xfrm>
            <a:off x="1504474" y="6402943"/>
            <a:ext cx="2925604" cy="365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Bog'liqlik</a:t>
            </a:r>
            <a:endParaRPr lang="en-US" sz="2300" dirty="0"/>
          </a:p>
        </p:txBody>
      </p:sp>
      <p:sp>
        <p:nvSpPr>
          <p:cNvPr id="15" name="Text 12"/>
          <p:cNvSpPr/>
          <p:nvPr/>
        </p:nvSpPr>
        <p:spPr>
          <a:xfrm>
            <a:off x="1504474" y="6902291"/>
            <a:ext cx="5699284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Huquqiy xulq-atvor shakllari qanday o'zaro bog'langan?</a:t>
            </a:r>
            <a:endParaRPr lang="en-US" sz="1750" dirty="0"/>
          </a:p>
        </p:txBody>
      </p:sp>
      <p:sp>
        <p:nvSpPr>
          <p:cNvPr id="16" name="Shape 13"/>
          <p:cNvSpPr/>
          <p:nvPr/>
        </p:nvSpPr>
        <p:spPr>
          <a:xfrm>
            <a:off x="7426642" y="6402943"/>
            <a:ext cx="501491" cy="501491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17" name="Text 14"/>
          <p:cNvSpPr/>
          <p:nvPr/>
        </p:nvSpPr>
        <p:spPr>
          <a:xfrm>
            <a:off x="7583805" y="6478072"/>
            <a:ext cx="187166" cy="3511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7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4</a:t>
            </a:r>
            <a:endParaRPr lang="en-US" sz="2750" dirty="0"/>
          </a:p>
        </p:txBody>
      </p:sp>
      <p:sp>
        <p:nvSpPr>
          <p:cNvPr id="18" name="Text 15"/>
          <p:cNvSpPr/>
          <p:nvPr/>
        </p:nvSpPr>
        <p:spPr>
          <a:xfrm>
            <a:off x="8151019" y="6402943"/>
            <a:ext cx="2925604" cy="365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Ta'sir</a:t>
            </a:r>
            <a:endParaRPr lang="en-US" sz="2300" dirty="0"/>
          </a:p>
        </p:txBody>
      </p:sp>
      <p:sp>
        <p:nvSpPr>
          <p:cNvPr id="19" name="Text 16"/>
          <p:cNvSpPr/>
          <p:nvPr/>
        </p:nvSpPr>
        <p:spPr>
          <a:xfrm>
            <a:off x="8151019" y="6902291"/>
            <a:ext cx="5699284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Huquqiy xulq-atvor turlari jamiyatga qanday ta'sir qiladi?</a:t>
            </a:r>
            <a:endParaRPr lang="en-US" sz="1750" dirty="0"/>
          </a:p>
        </p:txBody>
      </p:sp>
      <p:pic>
        <p:nvPicPr>
          <p:cNvPr id="20" name="Image 0" descr="preencoded.png">
            <a:extLst>
              <a:ext uri="{FF2B5EF4-FFF2-40B4-BE49-F238E27FC236}">
                <a16:creationId xmlns:a16="http://schemas.microsoft.com/office/drawing/2014/main" id="{4BEFDAD5-9503-67CC-4DAA-6F84B93A1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979"/>
            <a:ext cx="14630399" cy="27923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829162" y="544629"/>
            <a:ext cx="7730014" cy="1325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en-US" sz="41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Xulosa: Huquqiy xulq-atvorning ahamiyati</a:t>
            </a:r>
            <a:endParaRPr lang="en-US" sz="4150" dirty="0"/>
          </a:p>
        </p:txBody>
      </p:sp>
      <p:sp>
        <p:nvSpPr>
          <p:cNvPr id="4" name="Text 1"/>
          <p:cNvSpPr/>
          <p:nvPr/>
        </p:nvSpPr>
        <p:spPr>
          <a:xfrm>
            <a:off x="387114" y="1907691"/>
            <a:ext cx="3713440" cy="666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200"/>
              </a:lnSpc>
              <a:buNone/>
            </a:pPr>
            <a:r>
              <a:rPr lang="en-US" sz="52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</a:t>
            </a:r>
            <a:endParaRPr lang="en-US" sz="5200" dirty="0"/>
          </a:p>
        </p:txBody>
      </p:sp>
      <p:sp>
        <p:nvSpPr>
          <p:cNvPr id="5" name="Text 2"/>
          <p:cNvSpPr/>
          <p:nvPr/>
        </p:nvSpPr>
        <p:spPr>
          <a:xfrm>
            <a:off x="1201642" y="2780736"/>
            <a:ext cx="2651403" cy="331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Jamiyat barqarorligi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857808" y="3662597"/>
            <a:ext cx="3713440" cy="646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Huquqiy xulq-atvor jamiyatda tinchlik va xotirjamlikni ta'minlaydi.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6496289" y="2572004"/>
            <a:ext cx="3713559" cy="666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200"/>
              </a:lnSpc>
              <a:buNone/>
            </a:pPr>
            <a:r>
              <a:rPr lang="en-US" sz="52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</a:t>
            </a:r>
            <a:endParaRPr lang="en-US" sz="5200" dirty="0"/>
          </a:p>
        </p:txBody>
      </p:sp>
      <p:sp>
        <p:nvSpPr>
          <p:cNvPr id="8" name="Text 5"/>
          <p:cNvSpPr/>
          <p:nvPr/>
        </p:nvSpPr>
        <p:spPr>
          <a:xfrm>
            <a:off x="7558445" y="3322334"/>
            <a:ext cx="2651403" cy="331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Shaxsiy rivojlanish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6837389" y="3985851"/>
            <a:ext cx="3713559" cy="646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Huquqiy xulq-atvor shaxsning ma'naviy va axloqiy o'sishiga yordam beradi.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9500513" y="5146573"/>
            <a:ext cx="3713440" cy="666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200"/>
              </a:lnSpc>
              <a:buNone/>
            </a:pPr>
            <a:r>
              <a:rPr lang="en-US" sz="52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</a:t>
            </a:r>
            <a:endParaRPr lang="en-US" sz="5200" dirty="0"/>
          </a:p>
        </p:txBody>
      </p:sp>
      <p:sp>
        <p:nvSpPr>
          <p:cNvPr id="11" name="Text 8"/>
          <p:cNvSpPr/>
          <p:nvPr/>
        </p:nvSpPr>
        <p:spPr>
          <a:xfrm>
            <a:off x="10209848" y="5858586"/>
            <a:ext cx="2651403" cy="331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05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Davlat taraqqiyoti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8979202" y="6517324"/>
            <a:ext cx="3713440" cy="646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Fuqarolarning huquqiy xulq-atvori davlatning rivojlanishiga hissa qo'shadi.</a:t>
            </a:r>
            <a:endParaRPr lang="en-US" sz="1550" dirty="0"/>
          </a:p>
        </p:txBody>
      </p:sp>
      <p:grpSp>
        <p:nvGrpSpPr>
          <p:cNvPr id="2" name="Graphic 35">
            <a:extLst>
              <a:ext uri="{FF2B5EF4-FFF2-40B4-BE49-F238E27FC236}">
                <a16:creationId xmlns:a16="http://schemas.microsoft.com/office/drawing/2014/main" id="{AAC41E26-2A9C-7D33-5569-0CE312D912FC}"/>
              </a:ext>
            </a:extLst>
          </p:cNvPr>
          <p:cNvGrpSpPr>
            <a:grpSpLocks/>
          </p:cNvGrpSpPr>
          <p:nvPr/>
        </p:nvGrpSpPr>
        <p:grpSpPr bwMode="auto">
          <a:xfrm>
            <a:off x="1076882" y="4326910"/>
            <a:ext cx="6047343" cy="3827780"/>
            <a:chOff x="5882766" y="4363508"/>
            <a:chExt cx="3652114" cy="2042150"/>
          </a:xfrm>
        </p:grpSpPr>
        <p:sp>
          <p:nvSpPr>
            <p:cNvPr id="13" name="Freeform: Shape 4">
              <a:extLst>
                <a:ext uri="{FF2B5EF4-FFF2-40B4-BE49-F238E27FC236}">
                  <a16:creationId xmlns:a16="http://schemas.microsoft.com/office/drawing/2014/main" id="{FAFCCBA6-FB6F-B6B7-F55E-CA0D9818FD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2109" y="5779828"/>
              <a:ext cx="2502771" cy="624930"/>
            </a:xfrm>
            <a:custGeom>
              <a:avLst/>
              <a:gdLst>
                <a:gd name="T0" fmla="*/ 2477943 w 2502771"/>
                <a:gd name="T1" fmla="*/ 522962 h 624930"/>
                <a:gd name="T2" fmla="*/ 2294885 w 2502771"/>
                <a:gd name="T3" fmla="*/ 534699 h 624930"/>
                <a:gd name="T4" fmla="*/ 2261505 w 2502771"/>
                <a:gd name="T5" fmla="*/ 495984 h 624930"/>
                <a:gd name="T6" fmla="*/ 2476877 w 2502771"/>
                <a:gd name="T7" fmla="*/ 217204 h 624930"/>
                <a:gd name="T8" fmla="*/ 2221569 w 2502771"/>
                <a:gd name="T9" fmla="*/ 463823 h 624930"/>
                <a:gd name="T10" fmla="*/ 1918257 w 2502771"/>
                <a:gd name="T11" fmla="*/ 401787 h 624930"/>
                <a:gd name="T12" fmla="*/ 1027189 w 2502771"/>
                <a:gd name="T13" fmla="*/ 267046 h 624930"/>
                <a:gd name="T14" fmla="*/ 542487 w 2502771"/>
                <a:gd name="T15" fmla="*/ 355603 h 624930"/>
                <a:gd name="T16" fmla="*/ 462770 w 2502771"/>
                <a:gd name="T17" fmla="*/ 1679 h 624930"/>
                <a:gd name="T18" fmla="*/ 509564 w 2502771"/>
                <a:gd name="T19" fmla="*/ 352097 h 624930"/>
                <a:gd name="T20" fmla="*/ 475421 w 2502771"/>
                <a:gd name="T21" fmla="*/ 346915 h 624930"/>
                <a:gd name="T22" fmla="*/ 335193 w 2502771"/>
                <a:gd name="T23" fmla="*/ 201047 h 624930"/>
                <a:gd name="T24" fmla="*/ 412776 w 2502771"/>
                <a:gd name="T25" fmla="*/ 333197 h 624930"/>
                <a:gd name="T26" fmla="*/ 169 w 2502771"/>
                <a:gd name="T27" fmla="*/ 625847 h 624930"/>
                <a:gd name="T28" fmla="*/ 2335733 w 2502771"/>
                <a:gd name="T29" fmla="*/ 625847 h 624930"/>
                <a:gd name="T30" fmla="*/ 2313327 w 2502771"/>
                <a:gd name="T31" fmla="*/ 565031 h 624930"/>
                <a:gd name="T32" fmla="*/ 2477943 w 2502771"/>
                <a:gd name="T33" fmla="*/ 522962 h 62493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502771"/>
                <a:gd name="T52" fmla="*/ 0 h 624930"/>
                <a:gd name="T53" fmla="*/ 2502771 w 2502771"/>
                <a:gd name="T54" fmla="*/ 624930 h 62493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502771" h="624930">
                  <a:moveTo>
                    <a:pt x="2477943" y="522962"/>
                  </a:moveTo>
                  <a:cubicBezTo>
                    <a:pt x="2437704" y="493545"/>
                    <a:pt x="2355548" y="513360"/>
                    <a:pt x="2294884" y="534699"/>
                  </a:cubicBezTo>
                  <a:cubicBezTo>
                    <a:pt x="2285891" y="521895"/>
                    <a:pt x="2274764" y="508787"/>
                    <a:pt x="2261504" y="495984"/>
                  </a:cubicBezTo>
                  <a:cubicBezTo>
                    <a:pt x="2392129" y="411847"/>
                    <a:pt x="2572597" y="232294"/>
                    <a:pt x="2476876" y="217204"/>
                  </a:cubicBezTo>
                  <a:cubicBezTo>
                    <a:pt x="2393806" y="203943"/>
                    <a:pt x="2281623" y="365510"/>
                    <a:pt x="2221569" y="463823"/>
                  </a:cubicBezTo>
                  <a:cubicBezTo>
                    <a:pt x="2159381" y="421907"/>
                    <a:pt x="2063964" y="391117"/>
                    <a:pt x="1918249" y="401787"/>
                  </a:cubicBezTo>
                  <a:cubicBezTo>
                    <a:pt x="1540242" y="429528"/>
                    <a:pt x="1244848" y="185652"/>
                    <a:pt x="1027189" y="267046"/>
                  </a:cubicBezTo>
                  <a:cubicBezTo>
                    <a:pt x="854038" y="331673"/>
                    <a:pt x="695519" y="367949"/>
                    <a:pt x="542487" y="355603"/>
                  </a:cubicBezTo>
                  <a:cubicBezTo>
                    <a:pt x="549041" y="243878"/>
                    <a:pt x="550565" y="24390"/>
                    <a:pt x="462770" y="1679"/>
                  </a:cubicBezTo>
                  <a:cubicBezTo>
                    <a:pt x="373756" y="-21489"/>
                    <a:pt x="461094" y="227721"/>
                    <a:pt x="509564" y="352097"/>
                  </a:cubicBezTo>
                  <a:cubicBezTo>
                    <a:pt x="498132" y="350573"/>
                    <a:pt x="486853" y="348896"/>
                    <a:pt x="475421" y="346915"/>
                  </a:cubicBezTo>
                  <a:cubicBezTo>
                    <a:pt x="444022" y="284879"/>
                    <a:pt x="392199" y="203791"/>
                    <a:pt x="335193" y="201047"/>
                  </a:cubicBezTo>
                  <a:cubicBezTo>
                    <a:pt x="281540" y="198456"/>
                    <a:pt x="347691" y="271466"/>
                    <a:pt x="412776" y="333197"/>
                  </a:cubicBezTo>
                  <a:cubicBezTo>
                    <a:pt x="225754" y="293872"/>
                    <a:pt x="3827" y="445989"/>
                    <a:pt x="169" y="625847"/>
                  </a:cubicBezTo>
                  <a:lnTo>
                    <a:pt x="2335733" y="625847"/>
                  </a:lnTo>
                  <a:cubicBezTo>
                    <a:pt x="2335733" y="625847"/>
                    <a:pt x="2331618" y="599631"/>
                    <a:pt x="2313327" y="565031"/>
                  </a:cubicBezTo>
                  <a:cubicBezTo>
                    <a:pt x="2403714" y="563049"/>
                    <a:pt x="2521536" y="554971"/>
                    <a:pt x="2477943" y="522962"/>
                  </a:cubicBezTo>
                  <a:close/>
                </a:path>
              </a:pathLst>
            </a:custGeom>
            <a:solidFill>
              <a:srgbClr val="4A12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4" name="Freeform: Shape 5">
              <a:extLst>
                <a:ext uri="{FF2B5EF4-FFF2-40B4-BE49-F238E27FC236}">
                  <a16:creationId xmlns:a16="http://schemas.microsoft.com/office/drawing/2014/main" id="{0C3395DA-8308-47C6-389A-FB40EFFC3A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5353" y="6265370"/>
              <a:ext cx="617310" cy="140228"/>
            </a:xfrm>
            <a:custGeom>
              <a:avLst/>
              <a:gdLst>
                <a:gd name="T0" fmla="*/ 1143 w 617309"/>
                <a:gd name="T1" fmla="*/ 1143 h 140228"/>
                <a:gd name="T2" fmla="*/ 616632 w 617309"/>
                <a:gd name="T3" fmla="*/ 1143 h 140228"/>
                <a:gd name="T4" fmla="*/ 616632 w 617309"/>
                <a:gd name="T5" fmla="*/ 140152 h 140228"/>
                <a:gd name="T6" fmla="*/ 1143 w 617309"/>
                <a:gd name="T7" fmla="*/ 140152 h 1402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17309"/>
                <a:gd name="T13" fmla="*/ 0 h 140228"/>
                <a:gd name="T14" fmla="*/ 617309 w 617309"/>
                <a:gd name="T15" fmla="*/ 140228 h 1402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17309" h="140228">
                  <a:moveTo>
                    <a:pt x="1143" y="1143"/>
                  </a:moveTo>
                  <a:lnTo>
                    <a:pt x="616624" y="1143"/>
                  </a:lnTo>
                  <a:lnTo>
                    <a:pt x="616624" y="140152"/>
                  </a:lnTo>
                  <a:lnTo>
                    <a:pt x="1143" y="140152"/>
                  </a:lnTo>
                  <a:close/>
                </a:path>
              </a:pathLst>
            </a:custGeom>
            <a:solidFill>
              <a:srgbClr val="300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5" name="Freeform: Shape 6">
              <a:extLst>
                <a:ext uri="{FF2B5EF4-FFF2-40B4-BE49-F238E27FC236}">
                  <a16:creationId xmlns:a16="http://schemas.microsoft.com/office/drawing/2014/main" id="{1B0BBDAB-189D-5D31-D110-792293581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5588" y="6265370"/>
              <a:ext cx="617310" cy="140228"/>
            </a:xfrm>
            <a:custGeom>
              <a:avLst/>
              <a:gdLst>
                <a:gd name="T0" fmla="*/ 1143 w 617309"/>
                <a:gd name="T1" fmla="*/ 1143 h 140228"/>
                <a:gd name="T2" fmla="*/ 616632 w 617309"/>
                <a:gd name="T3" fmla="*/ 1143 h 140228"/>
                <a:gd name="T4" fmla="*/ 616632 w 617309"/>
                <a:gd name="T5" fmla="*/ 140152 h 140228"/>
                <a:gd name="T6" fmla="*/ 1143 w 617309"/>
                <a:gd name="T7" fmla="*/ 140152 h 1402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17309"/>
                <a:gd name="T13" fmla="*/ 0 h 140228"/>
                <a:gd name="T14" fmla="*/ 617309 w 617309"/>
                <a:gd name="T15" fmla="*/ 140228 h 1402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17309" h="140228">
                  <a:moveTo>
                    <a:pt x="1143" y="1143"/>
                  </a:moveTo>
                  <a:lnTo>
                    <a:pt x="616624" y="1143"/>
                  </a:lnTo>
                  <a:lnTo>
                    <a:pt x="616624" y="140152"/>
                  </a:lnTo>
                  <a:lnTo>
                    <a:pt x="1143" y="140152"/>
                  </a:lnTo>
                  <a:close/>
                </a:path>
              </a:pathLst>
            </a:custGeom>
            <a:solidFill>
              <a:srgbClr val="3A0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6" name="Freeform: Shape 7">
              <a:extLst>
                <a:ext uri="{FF2B5EF4-FFF2-40B4-BE49-F238E27FC236}">
                  <a16:creationId xmlns:a16="http://schemas.microsoft.com/office/drawing/2014/main" id="{1253AF46-7BA7-5126-BB20-4FCA6019C6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3094" y="5763765"/>
              <a:ext cx="460315" cy="641697"/>
            </a:xfrm>
            <a:custGeom>
              <a:avLst/>
              <a:gdLst>
                <a:gd name="T0" fmla="*/ 459485 w 460314"/>
                <a:gd name="T1" fmla="*/ 641781 h 641696"/>
                <a:gd name="T2" fmla="*/ 1143 w 460314"/>
                <a:gd name="T3" fmla="*/ 641781 h 641696"/>
                <a:gd name="T4" fmla="*/ 1143 w 460314"/>
                <a:gd name="T5" fmla="*/ 1143 h 641696"/>
                <a:gd name="T6" fmla="*/ 459485 w 460314"/>
                <a:gd name="T7" fmla="*/ 1143 h 64169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60314"/>
                <a:gd name="T13" fmla="*/ 0 h 641696"/>
                <a:gd name="T14" fmla="*/ 460314 w 460314"/>
                <a:gd name="T15" fmla="*/ 641696 h 64169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60314" h="641696">
                  <a:moveTo>
                    <a:pt x="459477" y="641773"/>
                  </a:moveTo>
                  <a:lnTo>
                    <a:pt x="1143" y="641773"/>
                  </a:lnTo>
                  <a:lnTo>
                    <a:pt x="1143" y="1143"/>
                  </a:lnTo>
                  <a:lnTo>
                    <a:pt x="459477" y="1143"/>
                  </a:lnTo>
                  <a:close/>
                </a:path>
              </a:pathLst>
            </a:custGeom>
            <a:solidFill>
              <a:srgbClr val="D867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7" name="Freeform: Shape 8">
              <a:extLst>
                <a:ext uri="{FF2B5EF4-FFF2-40B4-BE49-F238E27FC236}">
                  <a16:creationId xmlns:a16="http://schemas.microsoft.com/office/drawing/2014/main" id="{2FB33429-59EC-92F1-C562-733921663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1737" y="5763765"/>
              <a:ext cx="460315" cy="641697"/>
            </a:xfrm>
            <a:custGeom>
              <a:avLst/>
              <a:gdLst>
                <a:gd name="T0" fmla="*/ 459485 w 460314"/>
                <a:gd name="T1" fmla="*/ 641781 h 641696"/>
                <a:gd name="T2" fmla="*/ 1143 w 460314"/>
                <a:gd name="T3" fmla="*/ 641781 h 641696"/>
                <a:gd name="T4" fmla="*/ 1143 w 460314"/>
                <a:gd name="T5" fmla="*/ 1143 h 641696"/>
                <a:gd name="T6" fmla="*/ 459485 w 460314"/>
                <a:gd name="T7" fmla="*/ 1143 h 64169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60314"/>
                <a:gd name="T13" fmla="*/ 0 h 641696"/>
                <a:gd name="T14" fmla="*/ 460314 w 460314"/>
                <a:gd name="T15" fmla="*/ 641696 h 64169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60314" h="641696">
                  <a:moveTo>
                    <a:pt x="459477" y="641773"/>
                  </a:moveTo>
                  <a:lnTo>
                    <a:pt x="1143" y="641773"/>
                  </a:lnTo>
                  <a:lnTo>
                    <a:pt x="1143" y="1143"/>
                  </a:lnTo>
                  <a:lnTo>
                    <a:pt x="459477" y="1143"/>
                  </a:lnTo>
                  <a:close/>
                </a:path>
              </a:pathLst>
            </a:custGeom>
            <a:solidFill>
              <a:srgbClr val="F68D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8" name="Freeform: Shape 9">
              <a:extLst>
                <a:ext uri="{FF2B5EF4-FFF2-40B4-BE49-F238E27FC236}">
                  <a16:creationId xmlns:a16="http://schemas.microsoft.com/office/drawing/2014/main" id="{DCBE4F00-53D1-DB56-09EA-D16941ACD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45" y="5764724"/>
              <a:ext cx="140228" cy="96026"/>
            </a:xfrm>
            <a:custGeom>
              <a:avLst/>
              <a:gdLst>
                <a:gd name="T0" fmla="*/ 169 w 140228"/>
                <a:gd name="T1" fmla="*/ 169 h 96025"/>
                <a:gd name="T2" fmla="*/ 141464 w 140228"/>
                <a:gd name="T3" fmla="*/ 96355 h 96025"/>
                <a:gd name="T4" fmla="*/ 141464 w 140228"/>
                <a:gd name="T5" fmla="*/ 169 h 96025"/>
                <a:gd name="T6" fmla="*/ 0 60000 65536"/>
                <a:gd name="T7" fmla="*/ 0 60000 65536"/>
                <a:gd name="T8" fmla="*/ 0 60000 65536"/>
                <a:gd name="T9" fmla="*/ 0 w 140228"/>
                <a:gd name="T10" fmla="*/ 0 h 96025"/>
                <a:gd name="T11" fmla="*/ 140228 w 140228"/>
                <a:gd name="T12" fmla="*/ 96025 h 9602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0228" h="96025">
                  <a:moveTo>
                    <a:pt x="169" y="169"/>
                  </a:moveTo>
                  <a:lnTo>
                    <a:pt x="141464" y="96347"/>
                  </a:lnTo>
                  <a:lnTo>
                    <a:pt x="141464" y="169"/>
                  </a:lnTo>
                  <a:close/>
                </a:path>
              </a:pathLst>
            </a:custGeom>
            <a:solidFill>
              <a:srgbClr val="C95C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9" name="Freeform: Shape 10">
              <a:extLst>
                <a:ext uri="{FF2B5EF4-FFF2-40B4-BE49-F238E27FC236}">
                  <a16:creationId xmlns:a16="http://schemas.microsoft.com/office/drawing/2014/main" id="{F29DD58D-7AFF-B72A-B255-92EA5C63D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8283" y="5889667"/>
              <a:ext cx="429830" cy="313989"/>
            </a:xfrm>
            <a:custGeom>
              <a:avLst/>
              <a:gdLst>
                <a:gd name="T0" fmla="*/ 347996 w 429830"/>
                <a:gd name="T1" fmla="*/ 17130 h 313989"/>
                <a:gd name="T2" fmla="*/ 245569 w 429830"/>
                <a:gd name="T3" fmla="*/ 77032 h 313989"/>
                <a:gd name="T4" fmla="*/ 308214 w 429830"/>
                <a:gd name="T5" fmla="*/ 8290 h 313989"/>
                <a:gd name="T6" fmla="*/ 185514 w 429830"/>
                <a:gd name="T7" fmla="*/ 2955 h 313989"/>
                <a:gd name="T8" fmla="*/ 139330 w 429830"/>
                <a:gd name="T9" fmla="*/ 94866 h 313989"/>
                <a:gd name="T10" fmla="*/ 171187 w 429830"/>
                <a:gd name="T11" fmla="*/ 7985 h 313989"/>
                <a:gd name="T12" fmla="*/ 97109 w 429830"/>
                <a:gd name="T13" fmla="*/ 30696 h 313989"/>
                <a:gd name="T14" fmla="*/ 100768 w 429830"/>
                <a:gd name="T15" fmla="*/ 144250 h 313989"/>
                <a:gd name="T16" fmla="*/ 53974 w 429830"/>
                <a:gd name="T17" fmla="*/ 209792 h 313989"/>
                <a:gd name="T18" fmla="*/ 169 w 429830"/>
                <a:gd name="T19" fmla="*/ 313591 h 313989"/>
                <a:gd name="T20" fmla="*/ 9314 w 429830"/>
                <a:gd name="T21" fmla="*/ 314353 h 313989"/>
                <a:gd name="T22" fmla="*/ 50163 w 429830"/>
                <a:gd name="T23" fmla="*/ 223052 h 313989"/>
                <a:gd name="T24" fmla="*/ 54584 w 429830"/>
                <a:gd name="T25" fmla="*/ 218632 h 313989"/>
                <a:gd name="T26" fmla="*/ 63881 w 429830"/>
                <a:gd name="T27" fmla="*/ 209487 h 313989"/>
                <a:gd name="T28" fmla="*/ 103816 w 429830"/>
                <a:gd name="T29" fmla="*/ 179307 h 313989"/>
                <a:gd name="T30" fmla="*/ 103511 w 429830"/>
                <a:gd name="T31" fmla="*/ 174887 h 313989"/>
                <a:gd name="T32" fmla="*/ 103816 w 429830"/>
                <a:gd name="T33" fmla="*/ 179307 h 313989"/>
                <a:gd name="T34" fmla="*/ 216761 w 429830"/>
                <a:gd name="T35" fmla="*/ 251403 h 313989"/>
                <a:gd name="T36" fmla="*/ 231241 w 429830"/>
                <a:gd name="T37" fmla="*/ 214974 h 313989"/>
                <a:gd name="T38" fmla="*/ 160669 w 429830"/>
                <a:gd name="T39" fmla="*/ 166199 h 313989"/>
                <a:gd name="T40" fmla="*/ 197098 w 429830"/>
                <a:gd name="T41" fmla="*/ 165894 h 313989"/>
                <a:gd name="T42" fmla="*/ 266298 w 429830"/>
                <a:gd name="T43" fmla="*/ 227473 h 313989"/>
                <a:gd name="T44" fmla="*/ 367659 w 429830"/>
                <a:gd name="T45" fmla="*/ 179612 h 313989"/>
                <a:gd name="T46" fmla="*/ 290990 w 429830"/>
                <a:gd name="T47" fmla="*/ 132209 h 313989"/>
                <a:gd name="T48" fmla="*/ 382291 w 429830"/>
                <a:gd name="T49" fmla="*/ 152176 h 313989"/>
                <a:gd name="T50" fmla="*/ 429695 w 429830"/>
                <a:gd name="T51" fmla="*/ 84653 h 313989"/>
                <a:gd name="T52" fmla="*/ 347996 w 429830"/>
                <a:gd name="T53" fmla="*/ 17130 h 31398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29830"/>
                <a:gd name="T82" fmla="*/ 0 h 313989"/>
                <a:gd name="T83" fmla="*/ 429830 w 429830"/>
                <a:gd name="T84" fmla="*/ 313989 h 313989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29830" h="313989">
                  <a:moveTo>
                    <a:pt x="347996" y="17130"/>
                  </a:moveTo>
                  <a:cubicBezTo>
                    <a:pt x="347996" y="17130"/>
                    <a:pt x="262335" y="80843"/>
                    <a:pt x="245569" y="77032"/>
                  </a:cubicBezTo>
                  <a:cubicBezTo>
                    <a:pt x="228802" y="73222"/>
                    <a:pt x="308214" y="8290"/>
                    <a:pt x="308214" y="8290"/>
                  </a:cubicBezTo>
                  <a:cubicBezTo>
                    <a:pt x="278339" y="-6038"/>
                    <a:pt x="185514" y="2955"/>
                    <a:pt x="185514" y="2955"/>
                  </a:cubicBezTo>
                  <a:cubicBezTo>
                    <a:pt x="185514" y="2955"/>
                    <a:pt x="154573" y="102639"/>
                    <a:pt x="139330" y="94866"/>
                  </a:cubicBezTo>
                  <a:cubicBezTo>
                    <a:pt x="124088" y="86940"/>
                    <a:pt x="171187" y="7985"/>
                    <a:pt x="171187" y="7985"/>
                  </a:cubicBezTo>
                  <a:cubicBezTo>
                    <a:pt x="137959" y="6003"/>
                    <a:pt x="97109" y="30696"/>
                    <a:pt x="97109" y="30696"/>
                  </a:cubicBezTo>
                  <a:cubicBezTo>
                    <a:pt x="41323" y="74746"/>
                    <a:pt x="100768" y="144250"/>
                    <a:pt x="100768" y="144250"/>
                  </a:cubicBezTo>
                  <a:cubicBezTo>
                    <a:pt x="100768" y="144250"/>
                    <a:pt x="89336" y="178545"/>
                    <a:pt x="53974" y="209792"/>
                  </a:cubicBezTo>
                  <a:cubicBezTo>
                    <a:pt x="53974" y="209792"/>
                    <a:pt x="3675" y="246983"/>
                    <a:pt x="169" y="313591"/>
                  </a:cubicBezTo>
                  <a:lnTo>
                    <a:pt x="9314" y="314353"/>
                  </a:lnTo>
                  <a:cubicBezTo>
                    <a:pt x="9314" y="314353"/>
                    <a:pt x="23794" y="252317"/>
                    <a:pt x="50163" y="223052"/>
                  </a:cubicBezTo>
                  <a:cubicBezTo>
                    <a:pt x="51230" y="221986"/>
                    <a:pt x="52602" y="220461"/>
                    <a:pt x="54584" y="218632"/>
                  </a:cubicBezTo>
                  <a:cubicBezTo>
                    <a:pt x="58851" y="214669"/>
                    <a:pt x="61900" y="211621"/>
                    <a:pt x="63881" y="209487"/>
                  </a:cubicBezTo>
                  <a:cubicBezTo>
                    <a:pt x="76990" y="196836"/>
                    <a:pt x="95128" y="180832"/>
                    <a:pt x="103816" y="179307"/>
                  </a:cubicBezTo>
                  <a:cubicBezTo>
                    <a:pt x="103816" y="179307"/>
                    <a:pt x="103359" y="177631"/>
                    <a:pt x="103511" y="174887"/>
                  </a:cubicBezTo>
                  <a:cubicBezTo>
                    <a:pt x="103664" y="176259"/>
                    <a:pt x="103816" y="177783"/>
                    <a:pt x="103816" y="179307"/>
                  </a:cubicBezTo>
                  <a:cubicBezTo>
                    <a:pt x="106864" y="214364"/>
                    <a:pt x="174845" y="245001"/>
                    <a:pt x="216761" y="251403"/>
                  </a:cubicBezTo>
                  <a:cubicBezTo>
                    <a:pt x="258677" y="257652"/>
                    <a:pt x="245721" y="240429"/>
                    <a:pt x="231241" y="214974"/>
                  </a:cubicBezTo>
                  <a:cubicBezTo>
                    <a:pt x="216761" y="189520"/>
                    <a:pt x="171187" y="178088"/>
                    <a:pt x="160669" y="166199"/>
                  </a:cubicBezTo>
                  <a:cubicBezTo>
                    <a:pt x="150305" y="154463"/>
                    <a:pt x="171796" y="154463"/>
                    <a:pt x="197098" y="165894"/>
                  </a:cubicBezTo>
                  <a:cubicBezTo>
                    <a:pt x="222400" y="177478"/>
                    <a:pt x="225754" y="208115"/>
                    <a:pt x="266298" y="227473"/>
                  </a:cubicBezTo>
                  <a:cubicBezTo>
                    <a:pt x="306842" y="246830"/>
                    <a:pt x="367659" y="179612"/>
                    <a:pt x="367659" y="179612"/>
                  </a:cubicBezTo>
                  <a:cubicBezTo>
                    <a:pt x="335345" y="177936"/>
                    <a:pt x="289314" y="142878"/>
                    <a:pt x="290990" y="132209"/>
                  </a:cubicBezTo>
                  <a:cubicBezTo>
                    <a:pt x="292667" y="121539"/>
                    <a:pt x="369183" y="150652"/>
                    <a:pt x="382291" y="152176"/>
                  </a:cubicBezTo>
                  <a:cubicBezTo>
                    <a:pt x="395400" y="153548"/>
                    <a:pt x="425122" y="137239"/>
                    <a:pt x="429695" y="84653"/>
                  </a:cubicBezTo>
                  <a:cubicBezTo>
                    <a:pt x="434420" y="31763"/>
                    <a:pt x="347996" y="17130"/>
                    <a:pt x="347996" y="17130"/>
                  </a:cubicBezTo>
                  <a:close/>
                </a:path>
              </a:pathLst>
            </a:custGeom>
            <a:solidFill>
              <a:srgbClr val="009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" name="Freeform: Shape 11">
              <a:extLst>
                <a:ext uri="{FF2B5EF4-FFF2-40B4-BE49-F238E27FC236}">
                  <a16:creationId xmlns:a16="http://schemas.microsoft.com/office/drawing/2014/main" id="{6BE680EE-AE8F-0DDF-1C3B-D56B50053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2766" y="5700291"/>
              <a:ext cx="411540" cy="323135"/>
            </a:xfrm>
            <a:custGeom>
              <a:avLst/>
              <a:gdLst>
                <a:gd name="T0" fmla="*/ 348388 w 411539"/>
                <a:gd name="T1" fmla="*/ 246144 h 323134"/>
                <a:gd name="T2" fmla="*/ 398840 w 411539"/>
                <a:gd name="T3" fmla="*/ 121150 h 323134"/>
                <a:gd name="T4" fmla="*/ 325678 w 411539"/>
                <a:gd name="T5" fmla="*/ 65668 h 323134"/>
                <a:gd name="T6" fmla="*/ 325678 w 411539"/>
                <a:gd name="T7" fmla="*/ 175573 h 323134"/>
                <a:gd name="T8" fmla="*/ 311807 w 411539"/>
                <a:gd name="T9" fmla="*/ 54389 h 323134"/>
                <a:gd name="T10" fmla="*/ 172943 w 411539"/>
                <a:gd name="T11" fmla="*/ 10187 h 323134"/>
                <a:gd name="T12" fmla="*/ 214562 w 411539"/>
                <a:gd name="T13" fmla="*/ 112462 h 323134"/>
                <a:gd name="T14" fmla="*/ 124930 w 411539"/>
                <a:gd name="T15" fmla="*/ 3937 h 323134"/>
                <a:gd name="T16" fmla="*/ 6345 w 411539"/>
                <a:gd name="T17" fmla="*/ 45549 h 323134"/>
                <a:gd name="T18" fmla="*/ 31647 w 411539"/>
                <a:gd name="T19" fmla="*/ 140203 h 323134"/>
                <a:gd name="T20" fmla="*/ 141544 w 411539"/>
                <a:gd name="T21" fmla="*/ 155292 h 323134"/>
                <a:gd name="T22" fmla="*/ 36830 w 411539"/>
                <a:gd name="T23" fmla="*/ 176792 h 323134"/>
                <a:gd name="T24" fmla="*/ 130264 w 411539"/>
                <a:gd name="T25" fmla="*/ 271446 h 323134"/>
                <a:gd name="T26" fmla="*/ 232548 w 411539"/>
                <a:gd name="T27" fmla="*/ 231054 h 323134"/>
                <a:gd name="T28" fmla="*/ 272940 w 411539"/>
                <a:gd name="T29" fmla="*/ 246144 h 323134"/>
                <a:gd name="T30" fmla="*/ 174467 w 411539"/>
                <a:gd name="T31" fmla="*/ 271598 h 323134"/>
                <a:gd name="T32" fmla="*/ 175686 w 411539"/>
                <a:gd name="T33" fmla="*/ 318087 h 323134"/>
                <a:gd name="T34" fmla="*/ 331012 w 411539"/>
                <a:gd name="T35" fmla="*/ 283945 h 323134"/>
                <a:gd name="T36" fmla="*/ 348388 w 411539"/>
                <a:gd name="T37" fmla="*/ 246144 h 32313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11539"/>
                <a:gd name="T58" fmla="*/ 0 h 323134"/>
                <a:gd name="T59" fmla="*/ 411539 w 411539"/>
                <a:gd name="T60" fmla="*/ 323134 h 32313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11539" h="323134">
                  <a:moveTo>
                    <a:pt x="348380" y="246136"/>
                  </a:moveTo>
                  <a:cubicBezTo>
                    <a:pt x="348380" y="246136"/>
                    <a:pt x="443035" y="193093"/>
                    <a:pt x="398832" y="121150"/>
                  </a:cubicBezTo>
                  <a:cubicBezTo>
                    <a:pt x="398832" y="121150"/>
                    <a:pt x="363470" y="76948"/>
                    <a:pt x="325670" y="65668"/>
                  </a:cubicBezTo>
                  <a:cubicBezTo>
                    <a:pt x="325670" y="65668"/>
                    <a:pt x="345942" y="172973"/>
                    <a:pt x="325670" y="175565"/>
                  </a:cubicBezTo>
                  <a:cubicBezTo>
                    <a:pt x="305397" y="178156"/>
                    <a:pt x="311799" y="54389"/>
                    <a:pt x="311799" y="54389"/>
                  </a:cubicBezTo>
                  <a:cubicBezTo>
                    <a:pt x="311799" y="54389"/>
                    <a:pt x="212115" y="6376"/>
                    <a:pt x="172943" y="10187"/>
                  </a:cubicBezTo>
                  <a:cubicBezTo>
                    <a:pt x="172943" y="10187"/>
                    <a:pt x="234826" y="114901"/>
                    <a:pt x="214554" y="112462"/>
                  </a:cubicBezTo>
                  <a:cubicBezTo>
                    <a:pt x="194282" y="109871"/>
                    <a:pt x="124930" y="3937"/>
                    <a:pt x="124930" y="3937"/>
                  </a:cubicBezTo>
                  <a:cubicBezTo>
                    <a:pt x="124930" y="3937"/>
                    <a:pt x="22654" y="-14963"/>
                    <a:pt x="6345" y="45549"/>
                  </a:cubicBezTo>
                  <a:cubicBezTo>
                    <a:pt x="-10116" y="106212"/>
                    <a:pt x="16405" y="136392"/>
                    <a:pt x="31647" y="140203"/>
                  </a:cubicBezTo>
                  <a:cubicBezTo>
                    <a:pt x="46737" y="144013"/>
                    <a:pt x="143982" y="142794"/>
                    <a:pt x="141544" y="155292"/>
                  </a:cubicBezTo>
                  <a:cubicBezTo>
                    <a:pt x="138952" y="167943"/>
                    <a:pt x="73411" y="188063"/>
                    <a:pt x="36830" y="176784"/>
                  </a:cubicBezTo>
                  <a:cubicBezTo>
                    <a:pt x="36830" y="176784"/>
                    <a:pt x="77222" y="276468"/>
                    <a:pt x="130264" y="271438"/>
                  </a:cubicBezTo>
                  <a:cubicBezTo>
                    <a:pt x="183307" y="266408"/>
                    <a:pt x="199616" y="233637"/>
                    <a:pt x="232540" y="231046"/>
                  </a:cubicBezTo>
                  <a:cubicBezTo>
                    <a:pt x="265463" y="228455"/>
                    <a:pt x="289393" y="237295"/>
                    <a:pt x="272932" y="246136"/>
                  </a:cubicBezTo>
                  <a:cubicBezTo>
                    <a:pt x="256470" y="254976"/>
                    <a:pt x="200988" y="249032"/>
                    <a:pt x="174467" y="271590"/>
                  </a:cubicBezTo>
                  <a:cubicBezTo>
                    <a:pt x="147945" y="294149"/>
                    <a:pt x="126454" y="308019"/>
                    <a:pt x="175686" y="318079"/>
                  </a:cubicBezTo>
                  <a:cubicBezTo>
                    <a:pt x="224919" y="328139"/>
                    <a:pt x="313323" y="321890"/>
                    <a:pt x="331004" y="283937"/>
                  </a:cubicBezTo>
                  <a:cubicBezTo>
                    <a:pt x="348380" y="246136"/>
                    <a:pt x="348380" y="246136"/>
                    <a:pt x="348380" y="246136"/>
                  </a:cubicBezTo>
                  <a:close/>
                </a:path>
              </a:pathLst>
            </a:custGeom>
            <a:solidFill>
              <a:srgbClr val="43B0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1" name="Freeform: Shape 12">
              <a:extLst>
                <a:ext uri="{FF2B5EF4-FFF2-40B4-BE49-F238E27FC236}">
                  <a16:creationId xmlns:a16="http://schemas.microsoft.com/office/drawing/2014/main" id="{98348284-204C-AD00-3448-1D48141ED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4610" y="5763445"/>
              <a:ext cx="347522" cy="413064"/>
            </a:xfrm>
            <a:custGeom>
              <a:avLst/>
              <a:gdLst>
                <a:gd name="T0" fmla="*/ 321687 w 347522"/>
                <a:gd name="T1" fmla="*/ 275054 h 413063"/>
                <a:gd name="T2" fmla="*/ 296385 w 347522"/>
                <a:gd name="T3" fmla="*/ 182830 h 413063"/>
                <a:gd name="T4" fmla="*/ 1143 w 347522"/>
                <a:gd name="T5" fmla="*/ 1143 h 413063"/>
                <a:gd name="T6" fmla="*/ 278856 w 347522"/>
                <a:gd name="T7" fmla="*/ 220791 h 413063"/>
                <a:gd name="T8" fmla="*/ 311017 w 347522"/>
                <a:gd name="T9" fmla="*/ 270786 h 413063"/>
                <a:gd name="T10" fmla="*/ 317724 w 347522"/>
                <a:gd name="T11" fmla="*/ 284809 h 413063"/>
                <a:gd name="T12" fmla="*/ 317724 w 347522"/>
                <a:gd name="T13" fmla="*/ 284809 h 413063"/>
                <a:gd name="T14" fmla="*/ 320772 w 347522"/>
                <a:gd name="T15" fmla="*/ 291515 h 413063"/>
                <a:gd name="T16" fmla="*/ 329003 w 347522"/>
                <a:gd name="T17" fmla="*/ 409947 h 413063"/>
                <a:gd name="T18" fmla="*/ 339520 w 347522"/>
                <a:gd name="T19" fmla="*/ 412843 h 413063"/>
                <a:gd name="T20" fmla="*/ 321687 w 347522"/>
                <a:gd name="T21" fmla="*/ 275054 h 41306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47522"/>
                <a:gd name="T34" fmla="*/ 0 h 413063"/>
                <a:gd name="T35" fmla="*/ 347522 w 347522"/>
                <a:gd name="T36" fmla="*/ 413063 h 41306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47522" h="413063">
                  <a:moveTo>
                    <a:pt x="321687" y="275046"/>
                  </a:moveTo>
                  <a:cubicBezTo>
                    <a:pt x="295165" y="225813"/>
                    <a:pt x="296385" y="182830"/>
                    <a:pt x="296385" y="182830"/>
                  </a:cubicBezTo>
                  <a:cubicBezTo>
                    <a:pt x="266205" y="86957"/>
                    <a:pt x="1143" y="1143"/>
                    <a:pt x="1143" y="1143"/>
                  </a:cubicBezTo>
                  <a:cubicBezTo>
                    <a:pt x="338149" y="137408"/>
                    <a:pt x="278856" y="220783"/>
                    <a:pt x="278856" y="220783"/>
                  </a:cubicBezTo>
                  <a:cubicBezTo>
                    <a:pt x="288002" y="226118"/>
                    <a:pt x="301567" y="251420"/>
                    <a:pt x="311017" y="270778"/>
                  </a:cubicBezTo>
                  <a:cubicBezTo>
                    <a:pt x="312389" y="274131"/>
                    <a:pt x="314523" y="278704"/>
                    <a:pt x="317724" y="284801"/>
                  </a:cubicBezTo>
                  <a:cubicBezTo>
                    <a:pt x="318943" y="287544"/>
                    <a:pt x="320010" y="289831"/>
                    <a:pt x="320772" y="291507"/>
                  </a:cubicBezTo>
                  <a:cubicBezTo>
                    <a:pt x="338149" y="334947"/>
                    <a:pt x="329003" y="409939"/>
                    <a:pt x="329003" y="409939"/>
                  </a:cubicBezTo>
                  <a:lnTo>
                    <a:pt x="339520" y="412835"/>
                  </a:lnTo>
                  <a:cubicBezTo>
                    <a:pt x="362688" y="337081"/>
                    <a:pt x="321687" y="275046"/>
                    <a:pt x="321687" y="275046"/>
                  </a:cubicBezTo>
                  <a:close/>
                </a:path>
              </a:pathLst>
            </a:custGeom>
            <a:solidFill>
              <a:srgbClr val="009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2" name="Freeform: Shape 13">
              <a:extLst>
                <a:ext uri="{FF2B5EF4-FFF2-40B4-BE49-F238E27FC236}">
                  <a16:creationId xmlns:a16="http://schemas.microsoft.com/office/drawing/2014/main" id="{03BDAC3C-CA46-176E-7A08-198AB407E8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8513" y="5548940"/>
              <a:ext cx="541099" cy="425257"/>
            </a:xfrm>
            <a:custGeom>
              <a:avLst/>
              <a:gdLst>
                <a:gd name="T0" fmla="*/ 83227 w 541098"/>
                <a:gd name="T1" fmla="*/ 324325 h 425257"/>
                <a:gd name="T2" fmla="*/ 16618 w 541098"/>
                <a:gd name="T3" fmla="*/ 159556 h 425257"/>
                <a:gd name="T4" fmla="*/ 113102 w 541098"/>
                <a:gd name="T5" fmla="*/ 86394 h 425257"/>
                <a:gd name="T6" fmla="*/ 113102 w 541098"/>
                <a:gd name="T7" fmla="*/ 231195 h 425257"/>
                <a:gd name="T8" fmla="*/ 131392 w 541098"/>
                <a:gd name="T9" fmla="*/ 71456 h 425257"/>
                <a:gd name="T10" fmla="*/ 314459 w 541098"/>
                <a:gd name="T11" fmla="*/ 13231 h 425257"/>
                <a:gd name="T12" fmla="*/ 259579 w 541098"/>
                <a:gd name="T13" fmla="*/ 147972 h 425257"/>
                <a:gd name="T14" fmla="*/ 377714 w 541098"/>
                <a:gd name="T15" fmla="*/ 4848 h 425257"/>
                <a:gd name="T16" fmla="*/ 534100 w 541098"/>
                <a:gd name="T17" fmla="*/ 59720 h 425257"/>
                <a:gd name="T18" fmla="*/ 500871 w 541098"/>
                <a:gd name="T19" fmla="*/ 184554 h 425257"/>
                <a:gd name="T20" fmla="*/ 356070 w 541098"/>
                <a:gd name="T21" fmla="*/ 204521 h 425257"/>
                <a:gd name="T22" fmla="*/ 494165 w 541098"/>
                <a:gd name="T23" fmla="*/ 232871 h 425257"/>
                <a:gd name="T24" fmla="*/ 371008 w 541098"/>
                <a:gd name="T25" fmla="*/ 357705 h 425257"/>
                <a:gd name="T26" fmla="*/ 236259 w 541098"/>
                <a:gd name="T27" fmla="*/ 304510 h 425257"/>
                <a:gd name="T28" fmla="*/ 183063 w 541098"/>
                <a:gd name="T29" fmla="*/ 324477 h 425257"/>
                <a:gd name="T30" fmla="*/ 312935 w 541098"/>
                <a:gd name="T31" fmla="*/ 358010 h 425257"/>
                <a:gd name="T32" fmla="*/ 311258 w 541098"/>
                <a:gd name="T33" fmla="*/ 419283 h 425257"/>
                <a:gd name="T34" fmla="*/ 106547 w 541098"/>
                <a:gd name="T35" fmla="*/ 374319 h 425257"/>
                <a:gd name="T36" fmla="*/ 83227 w 541098"/>
                <a:gd name="T37" fmla="*/ 324325 h 425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41098"/>
                <a:gd name="T58" fmla="*/ 0 h 425257"/>
                <a:gd name="T59" fmla="*/ 541098 w 541098"/>
                <a:gd name="T60" fmla="*/ 425257 h 425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41098" h="425257">
                  <a:moveTo>
                    <a:pt x="83227" y="324325"/>
                  </a:moveTo>
                  <a:cubicBezTo>
                    <a:pt x="83227" y="324325"/>
                    <a:pt x="-41607" y="254363"/>
                    <a:pt x="16618" y="159556"/>
                  </a:cubicBezTo>
                  <a:cubicBezTo>
                    <a:pt x="16618" y="159556"/>
                    <a:pt x="63260" y="101331"/>
                    <a:pt x="113102" y="86394"/>
                  </a:cubicBezTo>
                  <a:cubicBezTo>
                    <a:pt x="113102" y="86394"/>
                    <a:pt x="86428" y="227841"/>
                    <a:pt x="113102" y="231195"/>
                  </a:cubicBezTo>
                  <a:cubicBezTo>
                    <a:pt x="139776" y="234548"/>
                    <a:pt x="131392" y="71456"/>
                    <a:pt x="131392" y="71456"/>
                  </a:cubicBezTo>
                  <a:cubicBezTo>
                    <a:pt x="131392" y="71456"/>
                    <a:pt x="262780" y="8201"/>
                    <a:pt x="314451" y="13231"/>
                  </a:cubicBezTo>
                  <a:cubicBezTo>
                    <a:pt x="314451" y="13231"/>
                    <a:pt x="232905" y="151326"/>
                    <a:pt x="259579" y="147972"/>
                  </a:cubicBezTo>
                  <a:cubicBezTo>
                    <a:pt x="286253" y="144619"/>
                    <a:pt x="377706" y="4848"/>
                    <a:pt x="377706" y="4848"/>
                  </a:cubicBezTo>
                  <a:cubicBezTo>
                    <a:pt x="377706" y="4848"/>
                    <a:pt x="512448" y="-20149"/>
                    <a:pt x="534092" y="59720"/>
                  </a:cubicBezTo>
                  <a:cubicBezTo>
                    <a:pt x="555735" y="139589"/>
                    <a:pt x="520831" y="179524"/>
                    <a:pt x="500863" y="184554"/>
                  </a:cubicBezTo>
                  <a:cubicBezTo>
                    <a:pt x="480896" y="189583"/>
                    <a:pt x="352709" y="187907"/>
                    <a:pt x="356062" y="204521"/>
                  </a:cubicBezTo>
                  <a:cubicBezTo>
                    <a:pt x="359416" y="221135"/>
                    <a:pt x="445992" y="247809"/>
                    <a:pt x="494157" y="232871"/>
                  </a:cubicBezTo>
                  <a:cubicBezTo>
                    <a:pt x="494157" y="232871"/>
                    <a:pt x="440962" y="364259"/>
                    <a:pt x="371000" y="357705"/>
                  </a:cubicBezTo>
                  <a:cubicBezTo>
                    <a:pt x="301038" y="350998"/>
                    <a:pt x="279547" y="307710"/>
                    <a:pt x="236259" y="304510"/>
                  </a:cubicBezTo>
                  <a:cubicBezTo>
                    <a:pt x="192971" y="301156"/>
                    <a:pt x="161419" y="312893"/>
                    <a:pt x="183063" y="324477"/>
                  </a:cubicBezTo>
                  <a:cubicBezTo>
                    <a:pt x="204707" y="336061"/>
                    <a:pt x="277870" y="328287"/>
                    <a:pt x="312927" y="358010"/>
                  </a:cubicBezTo>
                  <a:cubicBezTo>
                    <a:pt x="347832" y="387732"/>
                    <a:pt x="376182" y="406023"/>
                    <a:pt x="311250" y="419283"/>
                  </a:cubicBezTo>
                  <a:cubicBezTo>
                    <a:pt x="246319" y="432544"/>
                    <a:pt x="129868" y="424313"/>
                    <a:pt x="106547" y="374319"/>
                  </a:cubicBezTo>
                  <a:cubicBezTo>
                    <a:pt x="83227" y="324325"/>
                    <a:pt x="83227" y="324325"/>
                    <a:pt x="83227" y="324325"/>
                  </a:cubicBezTo>
                  <a:close/>
                </a:path>
              </a:pathLst>
            </a:custGeom>
            <a:solidFill>
              <a:srgbClr val="43B0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3" name="Freeform: Shape 14">
              <a:extLst>
                <a:ext uri="{FF2B5EF4-FFF2-40B4-BE49-F238E27FC236}">
                  <a16:creationId xmlns:a16="http://schemas.microsoft.com/office/drawing/2014/main" id="{BB59DDBC-824D-966B-0899-11D93F48C7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4555" y="5632514"/>
              <a:ext cx="457266" cy="544147"/>
            </a:xfrm>
            <a:custGeom>
              <a:avLst/>
              <a:gdLst>
                <a:gd name="T0" fmla="*/ 456471 w 457266"/>
                <a:gd name="T1" fmla="*/ 1143 h 544146"/>
                <a:gd name="T2" fmla="*/ 67033 w 457266"/>
                <a:gd name="T3" fmla="*/ 240751 h 544146"/>
                <a:gd name="T4" fmla="*/ 33805 w 457266"/>
                <a:gd name="T5" fmla="*/ 362239 h 544146"/>
                <a:gd name="T6" fmla="*/ 10636 w 457266"/>
                <a:gd name="T7" fmla="*/ 543621 h 544146"/>
                <a:gd name="T8" fmla="*/ 24507 w 457266"/>
                <a:gd name="T9" fmla="*/ 539963 h 544146"/>
                <a:gd name="T10" fmla="*/ 35329 w 457266"/>
                <a:gd name="T11" fmla="*/ 383883 h 544146"/>
                <a:gd name="T12" fmla="*/ 39292 w 457266"/>
                <a:gd name="T13" fmla="*/ 375042 h 544146"/>
                <a:gd name="T14" fmla="*/ 39292 w 457266"/>
                <a:gd name="T15" fmla="*/ 375042 h 544146"/>
                <a:gd name="T16" fmla="*/ 47980 w 457266"/>
                <a:gd name="T17" fmla="*/ 356447 h 544146"/>
                <a:gd name="T18" fmla="*/ 90353 w 457266"/>
                <a:gd name="T19" fmla="*/ 290601 h 544146"/>
                <a:gd name="T20" fmla="*/ 456471 w 457266"/>
                <a:gd name="T21" fmla="*/ 1143 h 54414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57266"/>
                <a:gd name="T34" fmla="*/ 0 h 544146"/>
                <a:gd name="T35" fmla="*/ 457266 w 457266"/>
                <a:gd name="T36" fmla="*/ 544146 h 54414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57266" h="544146">
                  <a:moveTo>
                    <a:pt x="456471" y="1143"/>
                  </a:moveTo>
                  <a:cubicBezTo>
                    <a:pt x="456471" y="1143"/>
                    <a:pt x="106967" y="114240"/>
                    <a:pt x="67033" y="240751"/>
                  </a:cubicBezTo>
                  <a:cubicBezTo>
                    <a:pt x="67033" y="240751"/>
                    <a:pt x="68709" y="297299"/>
                    <a:pt x="33805" y="362231"/>
                  </a:cubicBezTo>
                  <a:cubicBezTo>
                    <a:pt x="33805" y="362231"/>
                    <a:pt x="-20153" y="444082"/>
                    <a:pt x="10636" y="543613"/>
                  </a:cubicBezTo>
                  <a:lnTo>
                    <a:pt x="24507" y="539955"/>
                  </a:lnTo>
                  <a:cubicBezTo>
                    <a:pt x="24507" y="539955"/>
                    <a:pt x="12313" y="441186"/>
                    <a:pt x="35329" y="383875"/>
                  </a:cubicBezTo>
                  <a:cubicBezTo>
                    <a:pt x="36243" y="381741"/>
                    <a:pt x="37615" y="378693"/>
                    <a:pt x="39292" y="375034"/>
                  </a:cubicBezTo>
                  <a:cubicBezTo>
                    <a:pt x="39292" y="375034"/>
                    <a:pt x="39292" y="375034"/>
                    <a:pt x="39292" y="375034"/>
                  </a:cubicBezTo>
                  <a:cubicBezTo>
                    <a:pt x="43407" y="366804"/>
                    <a:pt x="46303" y="360859"/>
                    <a:pt x="47980" y="356439"/>
                  </a:cubicBezTo>
                  <a:cubicBezTo>
                    <a:pt x="60478" y="330832"/>
                    <a:pt x="78464" y="297604"/>
                    <a:pt x="90353" y="290593"/>
                  </a:cubicBezTo>
                  <a:cubicBezTo>
                    <a:pt x="90506" y="290593"/>
                    <a:pt x="12313" y="180849"/>
                    <a:pt x="456471" y="1143"/>
                  </a:cubicBezTo>
                  <a:close/>
                </a:path>
              </a:pathLst>
            </a:custGeom>
            <a:solidFill>
              <a:srgbClr val="009A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4" name="Freeform: Shape 15">
              <a:extLst>
                <a:ext uri="{FF2B5EF4-FFF2-40B4-BE49-F238E27FC236}">
                  <a16:creationId xmlns:a16="http://schemas.microsoft.com/office/drawing/2014/main" id="{469BF986-9970-CA9B-4EF9-BBF9AD66FF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2971" y="6147455"/>
              <a:ext cx="487751" cy="243875"/>
            </a:xfrm>
            <a:custGeom>
              <a:avLst/>
              <a:gdLst>
                <a:gd name="T0" fmla="*/ 244510 w 487750"/>
                <a:gd name="T1" fmla="*/ 244654 h 243875"/>
                <a:gd name="T2" fmla="*/ 488995 w 487750"/>
                <a:gd name="T3" fmla="*/ 169 h 243875"/>
                <a:gd name="T4" fmla="*/ 169 w 487750"/>
                <a:gd name="T5" fmla="*/ 169 h 243875"/>
                <a:gd name="T6" fmla="*/ 244510 w 487750"/>
                <a:gd name="T7" fmla="*/ 244654 h 24387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7750"/>
                <a:gd name="T13" fmla="*/ 0 h 243875"/>
                <a:gd name="T14" fmla="*/ 487750 w 487750"/>
                <a:gd name="T15" fmla="*/ 243875 h 24387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7750" h="243875">
                  <a:moveTo>
                    <a:pt x="244502" y="244654"/>
                  </a:moveTo>
                  <a:cubicBezTo>
                    <a:pt x="379548" y="244654"/>
                    <a:pt x="488987" y="135215"/>
                    <a:pt x="488987" y="169"/>
                  </a:cubicBezTo>
                  <a:lnTo>
                    <a:pt x="169" y="169"/>
                  </a:lnTo>
                  <a:cubicBezTo>
                    <a:pt x="169" y="135215"/>
                    <a:pt x="109608" y="244654"/>
                    <a:pt x="244502" y="244654"/>
                  </a:cubicBezTo>
                  <a:close/>
                </a:path>
              </a:pathLst>
            </a:custGeom>
            <a:solidFill>
              <a:srgbClr val="F68D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" name="Freeform: Shape 16">
              <a:extLst>
                <a:ext uri="{FF2B5EF4-FFF2-40B4-BE49-F238E27FC236}">
                  <a16:creationId xmlns:a16="http://schemas.microsoft.com/office/drawing/2014/main" id="{E27AB38B-171E-6E9D-B45F-9DA8E8E09B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2693" y="6147455"/>
              <a:ext cx="274360" cy="243875"/>
            </a:xfrm>
            <a:custGeom>
              <a:avLst/>
              <a:gdLst>
                <a:gd name="T0" fmla="*/ 274994 w 274359"/>
                <a:gd name="T1" fmla="*/ 242825 h 243875"/>
                <a:gd name="T2" fmla="*/ 244662 w 274359"/>
                <a:gd name="T3" fmla="*/ 244654 h 243875"/>
                <a:gd name="T4" fmla="*/ 169 w 274359"/>
                <a:gd name="T5" fmla="*/ 169 h 243875"/>
                <a:gd name="T6" fmla="*/ 60833 w 274359"/>
                <a:gd name="T7" fmla="*/ 169 h 243875"/>
                <a:gd name="T8" fmla="*/ 274994 w 274359"/>
                <a:gd name="T9" fmla="*/ 242825 h 2438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4359"/>
                <a:gd name="T16" fmla="*/ 0 h 243875"/>
                <a:gd name="T17" fmla="*/ 274359 w 274359"/>
                <a:gd name="T18" fmla="*/ 243875 h 2438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4359" h="243875">
                  <a:moveTo>
                    <a:pt x="274986" y="242825"/>
                  </a:moveTo>
                  <a:cubicBezTo>
                    <a:pt x="265079" y="244044"/>
                    <a:pt x="254866" y="244654"/>
                    <a:pt x="244654" y="244654"/>
                  </a:cubicBezTo>
                  <a:cubicBezTo>
                    <a:pt x="109608" y="244654"/>
                    <a:pt x="169" y="135215"/>
                    <a:pt x="169" y="169"/>
                  </a:cubicBezTo>
                  <a:lnTo>
                    <a:pt x="60833" y="169"/>
                  </a:lnTo>
                  <a:cubicBezTo>
                    <a:pt x="60833" y="125003"/>
                    <a:pt x="154268" y="227887"/>
                    <a:pt x="274986" y="242825"/>
                  </a:cubicBezTo>
                  <a:close/>
                </a:path>
              </a:pathLst>
            </a:custGeom>
            <a:solidFill>
              <a:srgbClr val="FFB9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6" name="Freeform: Shape 17">
              <a:extLst>
                <a:ext uri="{FF2B5EF4-FFF2-40B4-BE49-F238E27FC236}">
                  <a16:creationId xmlns:a16="http://schemas.microsoft.com/office/drawing/2014/main" id="{6B1BFE72-D842-A1AB-08F2-E2E5ACFE9C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9465" y="6375174"/>
              <a:ext cx="495372" cy="30484"/>
            </a:xfrm>
            <a:custGeom>
              <a:avLst/>
              <a:gdLst>
                <a:gd name="T0" fmla="*/ 465674 w 495371"/>
                <a:gd name="T1" fmla="*/ 169 h 30484"/>
                <a:gd name="T2" fmla="*/ 30349 w 495371"/>
                <a:gd name="T3" fmla="*/ 169 h 30484"/>
                <a:gd name="T4" fmla="*/ 169 w 495371"/>
                <a:gd name="T5" fmla="*/ 30348 h 30484"/>
                <a:gd name="T6" fmla="*/ 495854 w 495371"/>
                <a:gd name="T7" fmla="*/ 30348 h 30484"/>
                <a:gd name="T8" fmla="*/ 465674 w 495371"/>
                <a:gd name="T9" fmla="*/ 169 h 304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5371"/>
                <a:gd name="T16" fmla="*/ 0 h 30484"/>
                <a:gd name="T17" fmla="*/ 495371 w 495371"/>
                <a:gd name="T18" fmla="*/ 30484 h 304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5371" h="30484">
                  <a:moveTo>
                    <a:pt x="465666" y="169"/>
                  </a:moveTo>
                  <a:lnTo>
                    <a:pt x="30349" y="169"/>
                  </a:lnTo>
                  <a:cubicBezTo>
                    <a:pt x="13735" y="169"/>
                    <a:pt x="169" y="13734"/>
                    <a:pt x="169" y="30348"/>
                  </a:cubicBezTo>
                  <a:lnTo>
                    <a:pt x="495846" y="30348"/>
                  </a:lnTo>
                  <a:cubicBezTo>
                    <a:pt x="495846" y="13734"/>
                    <a:pt x="482433" y="169"/>
                    <a:pt x="465666" y="169"/>
                  </a:cubicBezTo>
                  <a:close/>
                </a:path>
              </a:pathLst>
            </a:custGeom>
            <a:solidFill>
              <a:srgbClr val="F68D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7" name="Freeform: Shape 18">
              <a:extLst>
                <a:ext uri="{FF2B5EF4-FFF2-40B4-BE49-F238E27FC236}">
                  <a16:creationId xmlns:a16="http://schemas.microsoft.com/office/drawing/2014/main" id="{71F66BD3-6615-C44A-8C16-D60B6FEAC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740" y="6147608"/>
              <a:ext cx="502993" cy="7621"/>
            </a:xfrm>
            <a:custGeom>
              <a:avLst/>
              <a:gdLst>
                <a:gd name="T0" fmla="*/ 499047 w 502993"/>
                <a:gd name="T1" fmla="*/ 169 h 7621"/>
                <a:gd name="T2" fmla="*/ 3980 w 502993"/>
                <a:gd name="T3" fmla="*/ 169 h 7621"/>
                <a:gd name="T4" fmla="*/ 169 w 502993"/>
                <a:gd name="T5" fmla="*/ 3980 h 7621"/>
                <a:gd name="T6" fmla="*/ 3980 w 502993"/>
                <a:gd name="T7" fmla="*/ 7790 h 7621"/>
                <a:gd name="T8" fmla="*/ 499047 w 502993"/>
                <a:gd name="T9" fmla="*/ 7790 h 7621"/>
                <a:gd name="T10" fmla="*/ 502857 w 502993"/>
                <a:gd name="T11" fmla="*/ 3980 h 7621"/>
                <a:gd name="T12" fmla="*/ 499047 w 502993"/>
                <a:gd name="T13" fmla="*/ 169 h 76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02993"/>
                <a:gd name="T22" fmla="*/ 0 h 7621"/>
                <a:gd name="T23" fmla="*/ 502993 w 502993"/>
                <a:gd name="T24" fmla="*/ 7621 h 76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02993" h="7621">
                  <a:moveTo>
                    <a:pt x="499047" y="169"/>
                  </a:moveTo>
                  <a:lnTo>
                    <a:pt x="3980" y="169"/>
                  </a:lnTo>
                  <a:cubicBezTo>
                    <a:pt x="1846" y="169"/>
                    <a:pt x="169" y="1846"/>
                    <a:pt x="169" y="3980"/>
                  </a:cubicBezTo>
                  <a:cubicBezTo>
                    <a:pt x="169" y="6113"/>
                    <a:pt x="1846" y="7790"/>
                    <a:pt x="3980" y="7790"/>
                  </a:cubicBezTo>
                  <a:lnTo>
                    <a:pt x="499047" y="7790"/>
                  </a:lnTo>
                  <a:cubicBezTo>
                    <a:pt x="501180" y="7790"/>
                    <a:pt x="502857" y="6113"/>
                    <a:pt x="502857" y="3980"/>
                  </a:cubicBezTo>
                  <a:cubicBezTo>
                    <a:pt x="502857" y="1846"/>
                    <a:pt x="501180" y="169"/>
                    <a:pt x="499047" y="169"/>
                  </a:cubicBezTo>
                  <a:close/>
                </a:path>
              </a:pathLst>
            </a:custGeom>
            <a:solidFill>
              <a:srgbClr val="D867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" name="Freeform: Shape 19">
              <a:extLst>
                <a:ext uri="{FF2B5EF4-FFF2-40B4-BE49-F238E27FC236}">
                  <a16:creationId xmlns:a16="http://schemas.microsoft.com/office/drawing/2014/main" id="{926A8789-AC5C-8000-8695-327BD43387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6536" y="4824705"/>
              <a:ext cx="443548" cy="126510"/>
            </a:xfrm>
            <a:custGeom>
              <a:avLst/>
              <a:gdLst>
                <a:gd name="T0" fmla="*/ 413626 w 443548"/>
                <a:gd name="T1" fmla="*/ 35715 h 126510"/>
                <a:gd name="T2" fmla="*/ 385123 w 443548"/>
                <a:gd name="T3" fmla="*/ 54310 h 126510"/>
                <a:gd name="T4" fmla="*/ 385123 w 443548"/>
                <a:gd name="T5" fmla="*/ 54310 h 126510"/>
                <a:gd name="T6" fmla="*/ 248858 w 443548"/>
                <a:gd name="T7" fmla="*/ 76259 h 126510"/>
                <a:gd name="T8" fmla="*/ 141400 w 443548"/>
                <a:gd name="T9" fmla="*/ 46080 h 126510"/>
                <a:gd name="T10" fmla="*/ 36534 w 443548"/>
                <a:gd name="T11" fmla="*/ 201 h 126510"/>
                <a:gd name="T12" fmla="*/ 33333 w 443548"/>
                <a:gd name="T13" fmla="*/ 86776 h 126510"/>
                <a:gd name="T14" fmla="*/ 116251 w 443548"/>
                <a:gd name="T15" fmla="*/ 109030 h 126510"/>
                <a:gd name="T16" fmla="*/ 116251 w 443548"/>
                <a:gd name="T17" fmla="*/ 109030 h 126510"/>
                <a:gd name="T18" fmla="*/ 257089 w 443548"/>
                <a:gd name="T19" fmla="*/ 126558 h 126510"/>
                <a:gd name="T20" fmla="*/ 397470 w 443548"/>
                <a:gd name="T21" fmla="*/ 76107 h 126510"/>
                <a:gd name="T22" fmla="*/ 397470 w 443548"/>
                <a:gd name="T23" fmla="*/ 76107 h 126510"/>
                <a:gd name="T24" fmla="*/ 397622 w 443548"/>
                <a:gd name="T25" fmla="*/ 76107 h 126510"/>
                <a:gd name="T26" fmla="*/ 398079 w 443548"/>
                <a:gd name="T27" fmla="*/ 75954 h 126510"/>
                <a:gd name="T28" fmla="*/ 418199 w 443548"/>
                <a:gd name="T29" fmla="*/ 70467 h 126510"/>
                <a:gd name="T30" fmla="*/ 444721 w 443548"/>
                <a:gd name="T31" fmla="*/ 52329 h 126510"/>
                <a:gd name="T32" fmla="*/ 413626 w 443548"/>
                <a:gd name="T33" fmla="*/ 35715 h 12651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43548"/>
                <a:gd name="T52" fmla="*/ 0 h 126510"/>
                <a:gd name="T53" fmla="*/ 443548 w 443548"/>
                <a:gd name="T54" fmla="*/ 126510 h 12651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43548" h="126510">
                  <a:moveTo>
                    <a:pt x="413626" y="35715"/>
                  </a:moveTo>
                  <a:cubicBezTo>
                    <a:pt x="406615" y="34648"/>
                    <a:pt x="385123" y="54310"/>
                    <a:pt x="385123" y="54310"/>
                  </a:cubicBezTo>
                  <a:cubicBezTo>
                    <a:pt x="339549" y="59645"/>
                    <a:pt x="272941" y="71687"/>
                    <a:pt x="248858" y="76259"/>
                  </a:cubicBezTo>
                  <a:cubicBezTo>
                    <a:pt x="231787" y="79460"/>
                    <a:pt x="186060" y="63913"/>
                    <a:pt x="141400" y="46080"/>
                  </a:cubicBezTo>
                  <a:cubicBezTo>
                    <a:pt x="88205" y="24741"/>
                    <a:pt x="36534" y="201"/>
                    <a:pt x="36534" y="201"/>
                  </a:cubicBezTo>
                  <a:cubicBezTo>
                    <a:pt x="7117" y="-1324"/>
                    <a:pt x="-26416" y="52481"/>
                    <a:pt x="33333" y="86776"/>
                  </a:cubicBezTo>
                  <a:cubicBezTo>
                    <a:pt x="42478" y="91959"/>
                    <a:pt x="76773" y="100952"/>
                    <a:pt x="116251" y="109030"/>
                  </a:cubicBezTo>
                  <a:cubicBezTo>
                    <a:pt x="116251" y="109030"/>
                    <a:pt x="116251" y="109030"/>
                    <a:pt x="116251" y="109030"/>
                  </a:cubicBezTo>
                  <a:cubicBezTo>
                    <a:pt x="170818" y="120309"/>
                    <a:pt x="235140" y="130064"/>
                    <a:pt x="257089" y="126558"/>
                  </a:cubicBezTo>
                  <a:cubicBezTo>
                    <a:pt x="282543" y="122596"/>
                    <a:pt x="354639" y="96227"/>
                    <a:pt x="397470" y="76107"/>
                  </a:cubicBezTo>
                  <a:cubicBezTo>
                    <a:pt x="397470" y="76107"/>
                    <a:pt x="397470" y="76107"/>
                    <a:pt x="397622" y="76107"/>
                  </a:cubicBezTo>
                  <a:cubicBezTo>
                    <a:pt x="397774" y="76107"/>
                    <a:pt x="397927" y="75954"/>
                    <a:pt x="398079" y="75954"/>
                  </a:cubicBezTo>
                  <a:cubicBezTo>
                    <a:pt x="400670" y="74735"/>
                    <a:pt x="411188" y="70010"/>
                    <a:pt x="418199" y="70467"/>
                  </a:cubicBezTo>
                  <a:cubicBezTo>
                    <a:pt x="426277" y="70924"/>
                    <a:pt x="444111" y="56292"/>
                    <a:pt x="444721" y="52329"/>
                  </a:cubicBezTo>
                  <a:cubicBezTo>
                    <a:pt x="445330" y="48214"/>
                    <a:pt x="420790" y="36782"/>
                    <a:pt x="413626" y="35715"/>
                  </a:cubicBezTo>
                  <a:close/>
                </a:path>
              </a:pathLst>
            </a:custGeom>
            <a:solidFill>
              <a:srgbClr val="ED9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9" name="Freeform: Shape 20">
              <a:extLst>
                <a:ext uri="{FF2B5EF4-FFF2-40B4-BE49-F238E27FC236}">
                  <a16:creationId xmlns:a16="http://schemas.microsoft.com/office/drawing/2014/main" id="{6988DA82-9294-AED1-2BA5-FC77A6E274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4252" y="5076386"/>
              <a:ext cx="449645" cy="466411"/>
            </a:xfrm>
            <a:custGeom>
              <a:avLst/>
              <a:gdLst>
                <a:gd name="T0" fmla="*/ 450277 w 449645"/>
                <a:gd name="T1" fmla="*/ 461855 h 466411"/>
                <a:gd name="T2" fmla="*/ 425127 w 449645"/>
                <a:gd name="T3" fmla="*/ 466885 h 466411"/>
                <a:gd name="T4" fmla="*/ 292520 w 449645"/>
                <a:gd name="T5" fmla="*/ 283521 h 466411"/>
                <a:gd name="T6" fmla="*/ 158998 w 449645"/>
                <a:gd name="T7" fmla="*/ 225601 h 466411"/>
                <a:gd name="T8" fmla="*/ 19227 w 449645"/>
                <a:gd name="T9" fmla="*/ 160669 h 466411"/>
                <a:gd name="T10" fmla="*/ 56113 w 449645"/>
                <a:gd name="T11" fmla="*/ 169 h 466411"/>
                <a:gd name="T12" fmla="*/ 245574 w 449645"/>
                <a:gd name="T13" fmla="*/ 123021 h 466411"/>
                <a:gd name="T14" fmla="*/ 369645 w 449645"/>
                <a:gd name="T15" fmla="*/ 236880 h 466411"/>
                <a:gd name="T16" fmla="*/ 450277 w 449645"/>
                <a:gd name="T17" fmla="*/ 461855 h 4664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49645"/>
                <a:gd name="T28" fmla="*/ 0 h 466411"/>
                <a:gd name="T29" fmla="*/ 449645 w 449645"/>
                <a:gd name="T30" fmla="*/ 466411 h 4664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49645" h="466411">
                  <a:moveTo>
                    <a:pt x="450277" y="461855"/>
                  </a:moveTo>
                  <a:lnTo>
                    <a:pt x="425127" y="466885"/>
                  </a:lnTo>
                  <a:cubicBezTo>
                    <a:pt x="425127" y="466885"/>
                    <a:pt x="310201" y="337784"/>
                    <a:pt x="292520" y="283521"/>
                  </a:cubicBezTo>
                  <a:cubicBezTo>
                    <a:pt x="283070" y="254561"/>
                    <a:pt x="222405" y="241910"/>
                    <a:pt x="158998" y="225601"/>
                  </a:cubicBezTo>
                  <a:cubicBezTo>
                    <a:pt x="103821" y="211273"/>
                    <a:pt x="46663" y="194202"/>
                    <a:pt x="19227" y="160669"/>
                  </a:cubicBezTo>
                  <a:cubicBezTo>
                    <a:pt x="-39456" y="88574"/>
                    <a:pt x="56113" y="169"/>
                    <a:pt x="56113" y="169"/>
                  </a:cubicBezTo>
                  <a:cubicBezTo>
                    <a:pt x="56113" y="169"/>
                    <a:pt x="157778" y="60680"/>
                    <a:pt x="245574" y="123021"/>
                  </a:cubicBezTo>
                  <a:cubicBezTo>
                    <a:pt x="306847" y="166614"/>
                    <a:pt x="361414" y="211273"/>
                    <a:pt x="369645" y="236880"/>
                  </a:cubicBezTo>
                  <a:cubicBezTo>
                    <a:pt x="389612" y="299221"/>
                    <a:pt x="431986" y="417653"/>
                    <a:pt x="450277" y="461855"/>
                  </a:cubicBezTo>
                  <a:close/>
                </a:path>
              </a:pathLst>
            </a:custGeom>
            <a:solidFill>
              <a:srgbClr val="4A12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0" name="Freeform: Shape 21">
              <a:extLst>
                <a:ext uri="{FF2B5EF4-FFF2-40B4-BE49-F238E27FC236}">
                  <a16:creationId xmlns:a16="http://schemas.microsoft.com/office/drawing/2014/main" id="{38DC5969-A63C-6028-69AE-0E3149BE8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9531" y="5529384"/>
              <a:ext cx="109744" cy="50299"/>
            </a:xfrm>
            <a:custGeom>
              <a:avLst/>
              <a:gdLst>
                <a:gd name="T0" fmla="*/ 11312 w 109743"/>
                <a:gd name="T1" fmla="*/ 51383 h 50299"/>
                <a:gd name="T2" fmla="*/ 25487 w 109743"/>
                <a:gd name="T3" fmla="*/ 51383 h 50299"/>
                <a:gd name="T4" fmla="*/ 38595 w 109743"/>
                <a:gd name="T5" fmla="*/ 48639 h 50299"/>
                <a:gd name="T6" fmla="*/ 50027 w 109743"/>
                <a:gd name="T7" fmla="*/ 51383 h 50299"/>
                <a:gd name="T8" fmla="*/ 50179 w 109743"/>
                <a:gd name="T9" fmla="*/ 51535 h 50299"/>
                <a:gd name="T10" fmla="*/ 110242 w 109743"/>
                <a:gd name="T11" fmla="*/ 51535 h 50299"/>
                <a:gd name="T12" fmla="*/ 108870 w 109743"/>
                <a:gd name="T13" fmla="*/ 40713 h 50299"/>
                <a:gd name="T14" fmla="*/ 103230 w 109743"/>
                <a:gd name="T15" fmla="*/ 35531 h 50299"/>
                <a:gd name="T16" fmla="*/ 72898 w 109743"/>
                <a:gd name="T17" fmla="*/ 21660 h 50299"/>
                <a:gd name="T18" fmla="*/ 41644 w 109743"/>
                <a:gd name="T19" fmla="*/ 169 h 50299"/>
                <a:gd name="T20" fmla="*/ 41491 w 109743"/>
                <a:gd name="T21" fmla="*/ 169 h 50299"/>
                <a:gd name="T22" fmla="*/ 27164 w 109743"/>
                <a:gd name="T23" fmla="*/ 10534 h 50299"/>
                <a:gd name="T24" fmla="*/ 11464 w 109743"/>
                <a:gd name="T25" fmla="*/ 3675 h 50299"/>
                <a:gd name="T26" fmla="*/ 8263 w 109743"/>
                <a:gd name="T27" fmla="*/ 8095 h 50299"/>
                <a:gd name="T28" fmla="*/ 7044 w 109743"/>
                <a:gd name="T29" fmla="*/ 17240 h 50299"/>
                <a:gd name="T30" fmla="*/ 2776 w 109743"/>
                <a:gd name="T31" fmla="*/ 39494 h 50299"/>
                <a:gd name="T32" fmla="*/ 185 w 109743"/>
                <a:gd name="T33" fmla="*/ 46505 h 50299"/>
                <a:gd name="T34" fmla="*/ 11312 w 109743"/>
                <a:gd name="T35" fmla="*/ 51383 h 5029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9743"/>
                <a:gd name="T55" fmla="*/ 0 h 50299"/>
                <a:gd name="T56" fmla="*/ 109743 w 109743"/>
                <a:gd name="T57" fmla="*/ 50299 h 5029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9743" h="50299">
                  <a:moveTo>
                    <a:pt x="11312" y="51383"/>
                  </a:moveTo>
                  <a:lnTo>
                    <a:pt x="25487" y="51383"/>
                  </a:lnTo>
                  <a:cubicBezTo>
                    <a:pt x="30212" y="50621"/>
                    <a:pt x="33718" y="49249"/>
                    <a:pt x="38595" y="48639"/>
                  </a:cubicBezTo>
                  <a:cubicBezTo>
                    <a:pt x="45911" y="47725"/>
                    <a:pt x="49417" y="50621"/>
                    <a:pt x="50027" y="51383"/>
                  </a:cubicBezTo>
                  <a:cubicBezTo>
                    <a:pt x="50179" y="51535"/>
                    <a:pt x="50179" y="51535"/>
                    <a:pt x="50179" y="51535"/>
                  </a:cubicBezTo>
                  <a:lnTo>
                    <a:pt x="110234" y="51535"/>
                  </a:lnTo>
                  <a:cubicBezTo>
                    <a:pt x="111758" y="49401"/>
                    <a:pt x="110234" y="44371"/>
                    <a:pt x="108862" y="40713"/>
                  </a:cubicBezTo>
                  <a:cubicBezTo>
                    <a:pt x="107947" y="38274"/>
                    <a:pt x="105813" y="36293"/>
                    <a:pt x="103222" y="35531"/>
                  </a:cubicBezTo>
                  <a:cubicBezTo>
                    <a:pt x="96821" y="33702"/>
                    <a:pt x="84322" y="32025"/>
                    <a:pt x="72890" y="21660"/>
                  </a:cubicBezTo>
                  <a:cubicBezTo>
                    <a:pt x="66488" y="15868"/>
                    <a:pt x="41644" y="169"/>
                    <a:pt x="41644" y="169"/>
                  </a:cubicBezTo>
                  <a:lnTo>
                    <a:pt x="41491" y="169"/>
                  </a:lnTo>
                  <a:cubicBezTo>
                    <a:pt x="40882" y="169"/>
                    <a:pt x="38290" y="931"/>
                    <a:pt x="27164" y="10534"/>
                  </a:cubicBezTo>
                  <a:cubicBezTo>
                    <a:pt x="21372" y="15411"/>
                    <a:pt x="11464" y="3675"/>
                    <a:pt x="11464" y="3675"/>
                  </a:cubicBezTo>
                  <a:cubicBezTo>
                    <a:pt x="11464" y="3675"/>
                    <a:pt x="9635" y="5199"/>
                    <a:pt x="8263" y="8095"/>
                  </a:cubicBezTo>
                  <a:cubicBezTo>
                    <a:pt x="7196" y="10381"/>
                    <a:pt x="6282" y="13430"/>
                    <a:pt x="7044" y="17240"/>
                  </a:cubicBezTo>
                  <a:cubicBezTo>
                    <a:pt x="7958" y="22575"/>
                    <a:pt x="5062" y="32635"/>
                    <a:pt x="2776" y="39494"/>
                  </a:cubicBezTo>
                  <a:cubicBezTo>
                    <a:pt x="1404" y="43609"/>
                    <a:pt x="185" y="46505"/>
                    <a:pt x="185" y="46505"/>
                  </a:cubicBezTo>
                  <a:cubicBezTo>
                    <a:pt x="185" y="46505"/>
                    <a:pt x="-730" y="49858"/>
                    <a:pt x="11312" y="51383"/>
                  </a:cubicBezTo>
                  <a:close/>
                </a:path>
              </a:pathLst>
            </a:custGeom>
            <a:solidFill>
              <a:srgbClr val="002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1" name="Freeform: Shape 22">
              <a:extLst>
                <a:ext uri="{FF2B5EF4-FFF2-40B4-BE49-F238E27FC236}">
                  <a16:creationId xmlns:a16="http://schemas.microsoft.com/office/drawing/2014/main" id="{DF08FF3C-A922-F759-0224-F3EDBF3DBE61}"/>
                </a:ext>
              </a:extLst>
            </p:cNvPr>
            <p:cNvSpPr/>
            <p:nvPr/>
          </p:nvSpPr>
          <p:spPr>
            <a:xfrm>
              <a:off x="8003944" y="5076601"/>
              <a:ext cx="245934" cy="224993"/>
            </a:xfrm>
            <a:custGeom>
              <a:avLst/>
              <a:gdLst>
                <a:gd name="connsiteX0" fmla="*/ 245574 w 245399"/>
                <a:gd name="connsiteY0" fmla="*/ 123021 h 225584"/>
                <a:gd name="connsiteX1" fmla="*/ 158998 w 245399"/>
                <a:gd name="connsiteY1" fmla="*/ 225601 h 225584"/>
                <a:gd name="connsiteX2" fmla="*/ 19227 w 245399"/>
                <a:gd name="connsiteY2" fmla="*/ 160669 h 225584"/>
                <a:gd name="connsiteX3" fmla="*/ 56113 w 245399"/>
                <a:gd name="connsiteY3" fmla="*/ 169 h 225584"/>
                <a:gd name="connsiteX4" fmla="*/ 245574 w 245399"/>
                <a:gd name="connsiteY4" fmla="*/ 123021 h 225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399" h="225584">
                  <a:moveTo>
                    <a:pt x="245574" y="123021"/>
                  </a:moveTo>
                  <a:lnTo>
                    <a:pt x="158998" y="225601"/>
                  </a:lnTo>
                  <a:cubicBezTo>
                    <a:pt x="103821" y="211273"/>
                    <a:pt x="46663" y="194202"/>
                    <a:pt x="19227" y="160669"/>
                  </a:cubicBezTo>
                  <a:cubicBezTo>
                    <a:pt x="-39456" y="88574"/>
                    <a:pt x="56113" y="169"/>
                    <a:pt x="56113" y="169"/>
                  </a:cubicBezTo>
                  <a:cubicBezTo>
                    <a:pt x="56113" y="169"/>
                    <a:pt x="157931" y="60528"/>
                    <a:pt x="245574" y="123021"/>
                  </a:cubicBezTo>
                  <a:close/>
                </a:path>
              </a:pathLst>
            </a:custGeom>
            <a:solidFill>
              <a:schemeClr val="tx1">
                <a:lumMod val="75000"/>
              </a:schemeClr>
            </a:solidFill>
            <a:ln w="1408" cap="flat">
              <a:noFill/>
              <a:prstDash val="solid"/>
              <a:miter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2" name="Freeform: Shape 23">
              <a:extLst>
                <a:ext uri="{FF2B5EF4-FFF2-40B4-BE49-F238E27FC236}">
                  <a16:creationId xmlns:a16="http://schemas.microsoft.com/office/drawing/2014/main" id="{939193DF-8FB6-05D6-17C3-252C2F228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2002" y="5106718"/>
              <a:ext cx="278932" cy="631027"/>
            </a:xfrm>
            <a:custGeom>
              <a:avLst/>
              <a:gdLst>
                <a:gd name="T0" fmla="*/ 279173 w 278932"/>
                <a:gd name="T1" fmla="*/ 39037 h 631027"/>
                <a:gd name="T2" fmla="*/ 260883 w 278932"/>
                <a:gd name="T3" fmla="*/ 94213 h 631027"/>
                <a:gd name="T4" fmla="*/ 201895 w 278932"/>
                <a:gd name="T5" fmla="*/ 251056 h 631027"/>
                <a:gd name="T6" fmla="*/ 186348 w 278932"/>
                <a:gd name="T7" fmla="*/ 286722 h 631027"/>
                <a:gd name="T8" fmla="*/ 129800 w 278932"/>
                <a:gd name="T9" fmla="*/ 384272 h 631027"/>
                <a:gd name="T10" fmla="*/ 22495 w 278932"/>
                <a:gd name="T11" fmla="*/ 631806 h 631027"/>
                <a:gd name="T12" fmla="*/ 3594 w 278932"/>
                <a:gd name="T13" fmla="*/ 626623 h 631027"/>
                <a:gd name="T14" fmla="*/ 70812 w 278932"/>
                <a:gd name="T15" fmla="*/ 339613 h 631027"/>
                <a:gd name="T16" fmla="*/ 72641 w 278932"/>
                <a:gd name="T17" fmla="*/ 335802 h 631027"/>
                <a:gd name="T18" fmla="*/ 72641 w 278932"/>
                <a:gd name="T19" fmla="*/ 335802 h 631027"/>
                <a:gd name="T20" fmla="*/ 88036 w 278932"/>
                <a:gd name="T21" fmla="*/ 181399 h 631027"/>
                <a:gd name="T22" fmla="*/ 96114 w 278932"/>
                <a:gd name="T23" fmla="*/ 130490 h 631027"/>
                <a:gd name="T24" fmla="*/ 96724 w 278932"/>
                <a:gd name="T25" fmla="*/ 127289 h 631027"/>
                <a:gd name="T26" fmla="*/ 142146 w 278932"/>
                <a:gd name="T27" fmla="*/ 169 h 631027"/>
                <a:gd name="T28" fmla="*/ 271552 w 278932"/>
                <a:gd name="T29" fmla="*/ 37055 h 631027"/>
                <a:gd name="T30" fmla="*/ 279173 w 278932"/>
                <a:gd name="T31" fmla="*/ 39037 h 6310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78932"/>
                <a:gd name="T49" fmla="*/ 0 h 631027"/>
                <a:gd name="T50" fmla="*/ 278932 w 278932"/>
                <a:gd name="T51" fmla="*/ 631027 h 6310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78932" h="631027">
                  <a:moveTo>
                    <a:pt x="279173" y="39037"/>
                  </a:moveTo>
                  <a:cubicBezTo>
                    <a:pt x="279173" y="39037"/>
                    <a:pt x="272162" y="60985"/>
                    <a:pt x="260883" y="94213"/>
                  </a:cubicBezTo>
                  <a:cubicBezTo>
                    <a:pt x="246555" y="136129"/>
                    <a:pt x="225064" y="195726"/>
                    <a:pt x="201895" y="251056"/>
                  </a:cubicBezTo>
                  <a:cubicBezTo>
                    <a:pt x="196865" y="263249"/>
                    <a:pt x="191531" y="275138"/>
                    <a:pt x="186348" y="286722"/>
                  </a:cubicBezTo>
                  <a:cubicBezTo>
                    <a:pt x="166991" y="329248"/>
                    <a:pt x="147328" y="365829"/>
                    <a:pt x="129800" y="384272"/>
                  </a:cubicBezTo>
                  <a:cubicBezTo>
                    <a:pt x="98553" y="417653"/>
                    <a:pt x="22495" y="631806"/>
                    <a:pt x="22495" y="631806"/>
                  </a:cubicBezTo>
                  <a:lnTo>
                    <a:pt x="3594" y="626623"/>
                  </a:lnTo>
                  <a:cubicBezTo>
                    <a:pt x="3594" y="626623"/>
                    <a:pt x="-22775" y="443717"/>
                    <a:pt x="70812" y="339613"/>
                  </a:cubicBezTo>
                  <a:cubicBezTo>
                    <a:pt x="71879" y="338546"/>
                    <a:pt x="72641" y="337174"/>
                    <a:pt x="72641" y="335802"/>
                  </a:cubicBezTo>
                  <a:cubicBezTo>
                    <a:pt x="72641" y="335802"/>
                    <a:pt x="72641" y="335802"/>
                    <a:pt x="72641" y="335802"/>
                  </a:cubicBezTo>
                  <a:cubicBezTo>
                    <a:pt x="73861" y="320408"/>
                    <a:pt x="78281" y="251360"/>
                    <a:pt x="88036" y="181399"/>
                  </a:cubicBezTo>
                  <a:cubicBezTo>
                    <a:pt x="90475" y="164175"/>
                    <a:pt x="93066" y="147104"/>
                    <a:pt x="96114" y="130490"/>
                  </a:cubicBezTo>
                  <a:cubicBezTo>
                    <a:pt x="96267" y="129423"/>
                    <a:pt x="96572" y="128356"/>
                    <a:pt x="96724" y="127289"/>
                  </a:cubicBezTo>
                  <a:cubicBezTo>
                    <a:pt x="110899" y="51078"/>
                    <a:pt x="124617" y="17240"/>
                    <a:pt x="142146" y="169"/>
                  </a:cubicBezTo>
                  <a:lnTo>
                    <a:pt x="271552" y="37055"/>
                  </a:lnTo>
                  <a:lnTo>
                    <a:pt x="279173" y="39037"/>
                  </a:lnTo>
                  <a:close/>
                </a:path>
              </a:pathLst>
            </a:custGeom>
            <a:solidFill>
              <a:srgbClr val="4A12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3" name="Freeform: Shape 24">
              <a:extLst>
                <a:ext uri="{FF2B5EF4-FFF2-40B4-BE49-F238E27FC236}">
                  <a16:creationId xmlns:a16="http://schemas.microsoft.com/office/drawing/2014/main" id="{D824E1F4-1626-429C-C93A-F20A261D18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2151" y="5713357"/>
              <a:ext cx="109744" cy="50299"/>
            </a:xfrm>
            <a:custGeom>
              <a:avLst/>
              <a:gdLst>
                <a:gd name="T0" fmla="*/ 11312 w 109743"/>
                <a:gd name="T1" fmla="*/ 51383 h 50299"/>
                <a:gd name="T2" fmla="*/ 25487 w 109743"/>
                <a:gd name="T3" fmla="*/ 51383 h 50299"/>
                <a:gd name="T4" fmla="*/ 38595 w 109743"/>
                <a:gd name="T5" fmla="*/ 48639 h 50299"/>
                <a:gd name="T6" fmla="*/ 50027 w 109743"/>
                <a:gd name="T7" fmla="*/ 51383 h 50299"/>
                <a:gd name="T8" fmla="*/ 50179 w 109743"/>
                <a:gd name="T9" fmla="*/ 51535 h 50299"/>
                <a:gd name="T10" fmla="*/ 110242 w 109743"/>
                <a:gd name="T11" fmla="*/ 51535 h 50299"/>
                <a:gd name="T12" fmla="*/ 108870 w 109743"/>
                <a:gd name="T13" fmla="*/ 40713 h 50299"/>
                <a:gd name="T14" fmla="*/ 103230 w 109743"/>
                <a:gd name="T15" fmla="*/ 35531 h 50299"/>
                <a:gd name="T16" fmla="*/ 72898 w 109743"/>
                <a:gd name="T17" fmla="*/ 21661 h 50299"/>
                <a:gd name="T18" fmla="*/ 41644 w 109743"/>
                <a:gd name="T19" fmla="*/ 169 h 50299"/>
                <a:gd name="T20" fmla="*/ 41491 w 109743"/>
                <a:gd name="T21" fmla="*/ 169 h 50299"/>
                <a:gd name="T22" fmla="*/ 27164 w 109743"/>
                <a:gd name="T23" fmla="*/ 10534 h 50299"/>
                <a:gd name="T24" fmla="*/ 11464 w 109743"/>
                <a:gd name="T25" fmla="*/ 3675 h 50299"/>
                <a:gd name="T26" fmla="*/ 8263 w 109743"/>
                <a:gd name="T27" fmla="*/ 8095 h 50299"/>
                <a:gd name="T28" fmla="*/ 7044 w 109743"/>
                <a:gd name="T29" fmla="*/ 17240 h 50299"/>
                <a:gd name="T30" fmla="*/ 2776 w 109743"/>
                <a:gd name="T31" fmla="*/ 39494 h 50299"/>
                <a:gd name="T32" fmla="*/ 185 w 109743"/>
                <a:gd name="T33" fmla="*/ 46505 h 50299"/>
                <a:gd name="T34" fmla="*/ 11312 w 109743"/>
                <a:gd name="T35" fmla="*/ 51383 h 5029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9743"/>
                <a:gd name="T55" fmla="*/ 0 h 50299"/>
                <a:gd name="T56" fmla="*/ 109743 w 109743"/>
                <a:gd name="T57" fmla="*/ 50299 h 5029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9743" h="50299">
                  <a:moveTo>
                    <a:pt x="11312" y="51383"/>
                  </a:moveTo>
                  <a:lnTo>
                    <a:pt x="25487" y="51383"/>
                  </a:lnTo>
                  <a:cubicBezTo>
                    <a:pt x="30212" y="50621"/>
                    <a:pt x="33718" y="49249"/>
                    <a:pt x="38595" y="48639"/>
                  </a:cubicBezTo>
                  <a:cubicBezTo>
                    <a:pt x="45911" y="47725"/>
                    <a:pt x="49417" y="50621"/>
                    <a:pt x="50027" y="51383"/>
                  </a:cubicBezTo>
                  <a:cubicBezTo>
                    <a:pt x="50179" y="51535"/>
                    <a:pt x="50179" y="51535"/>
                    <a:pt x="50179" y="51535"/>
                  </a:cubicBezTo>
                  <a:lnTo>
                    <a:pt x="110234" y="51535"/>
                  </a:lnTo>
                  <a:cubicBezTo>
                    <a:pt x="111758" y="49401"/>
                    <a:pt x="110234" y="44371"/>
                    <a:pt x="108862" y="40713"/>
                  </a:cubicBezTo>
                  <a:cubicBezTo>
                    <a:pt x="107947" y="38274"/>
                    <a:pt x="105813" y="36293"/>
                    <a:pt x="103222" y="35531"/>
                  </a:cubicBezTo>
                  <a:cubicBezTo>
                    <a:pt x="96821" y="33702"/>
                    <a:pt x="84322" y="32025"/>
                    <a:pt x="72890" y="21661"/>
                  </a:cubicBezTo>
                  <a:cubicBezTo>
                    <a:pt x="66488" y="15868"/>
                    <a:pt x="41644" y="169"/>
                    <a:pt x="41644" y="169"/>
                  </a:cubicBezTo>
                  <a:lnTo>
                    <a:pt x="41491" y="169"/>
                  </a:lnTo>
                  <a:cubicBezTo>
                    <a:pt x="40882" y="169"/>
                    <a:pt x="38290" y="931"/>
                    <a:pt x="27164" y="10534"/>
                  </a:cubicBezTo>
                  <a:cubicBezTo>
                    <a:pt x="21372" y="15411"/>
                    <a:pt x="11464" y="3675"/>
                    <a:pt x="11464" y="3675"/>
                  </a:cubicBezTo>
                  <a:cubicBezTo>
                    <a:pt x="11464" y="3675"/>
                    <a:pt x="9635" y="5199"/>
                    <a:pt x="8263" y="8095"/>
                  </a:cubicBezTo>
                  <a:cubicBezTo>
                    <a:pt x="7196" y="10381"/>
                    <a:pt x="6282" y="13430"/>
                    <a:pt x="7044" y="17240"/>
                  </a:cubicBezTo>
                  <a:cubicBezTo>
                    <a:pt x="7958" y="22575"/>
                    <a:pt x="5062" y="32635"/>
                    <a:pt x="2776" y="39494"/>
                  </a:cubicBezTo>
                  <a:cubicBezTo>
                    <a:pt x="1404" y="43609"/>
                    <a:pt x="185" y="46505"/>
                    <a:pt x="185" y="46505"/>
                  </a:cubicBezTo>
                  <a:cubicBezTo>
                    <a:pt x="185" y="46505"/>
                    <a:pt x="-730" y="49859"/>
                    <a:pt x="11312" y="51383"/>
                  </a:cubicBezTo>
                  <a:close/>
                </a:path>
              </a:pathLst>
            </a:custGeom>
            <a:solidFill>
              <a:srgbClr val="002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4" name="Freeform: Shape 25">
              <a:extLst>
                <a:ext uri="{FF2B5EF4-FFF2-40B4-BE49-F238E27FC236}">
                  <a16:creationId xmlns:a16="http://schemas.microsoft.com/office/drawing/2014/main" id="{F93E3F19-F4B2-4D1F-8279-AF9933153D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3744" y="4888294"/>
              <a:ext cx="332280" cy="321610"/>
            </a:xfrm>
            <a:custGeom>
              <a:avLst/>
              <a:gdLst>
                <a:gd name="T0" fmla="*/ 267460 w 332280"/>
                <a:gd name="T1" fmla="*/ 8555 h 321610"/>
                <a:gd name="T2" fmla="*/ 220818 w 332280"/>
                <a:gd name="T3" fmla="*/ 112964 h 321610"/>
                <a:gd name="T4" fmla="*/ 161679 w 332280"/>
                <a:gd name="T5" fmla="*/ 207618 h 321610"/>
                <a:gd name="T6" fmla="*/ 46143 w 332280"/>
                <a:gd name="T7" fmla="*/ 283067 h 321610"/>
                <a:gd name="T8" fmla="*/ 12610 w 332280"/>
                <a:gd name="T9" fmla="*/ 288402 h 321610"/>
                <a:gd name="T10" fmla="*/ 721 w 332280"/>
                <a:gd name="T11" fmla="*/ 321477 h 321610"/>
                <a:gd name="T12" fmla="*/ 32425 w 332280"/>
                <a:gd name="T13" fmla="*/ 317057 h 321610"/>
                <a:gd name="T14" fmla="*/ 50868 w 332280"/>
                <a:gd name="T15" fmla="*/ 307607 h 321610"/>
                <a:gd name="T16" fmla="*/ 51325 w 332280"/>
                <a:gd name="T17" fmla="*/ 307455 h 321610"/>
                <a:gd name="T18" fmla="*/ 51478 w 332280"/>
                <a:gd name="T19" fmla="*/ 307455 h 321610"/>
                <a:gd name="T20" fmla="*/ 51478 w 332280"/>
                <a:gd name="T21" fmla="*/ 307455 h 321610"/>
                <a:gd name="T22" fmla="*/ 189267 w 332280"/>
                <a:gd name="T23" fmla="*/ 250296 h 321610"/>
                <a:gd name="T24" fmla="*/ 281483 w 332280"/>
                <a:gd name="T25" fmla="*/ 142534 h 321610"/>
                <a:gd name="T26" fmla="*/ 281483 w 332280"/>
                <a:gd name="T27" fmla="*/ 142534 h 321610"/>
                <a:gd name="T28" fmla="*/ 327819 w 332280"/>
                <a:gd name="T29" fmla="*/ 70286 h 321610"/>
                <a:gd name="T30" fmla="*/ 267460 w 332280"/>
                <a:gd name="T31" fmla="*/ 8555 h 32161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32280"/>
                <a:gd name="T49" fmla="*/ 0 h 321610"/>
                <a:gd name="T50" fmla="*/ 332280 w 332280"/>
                <a:gd name="T51" fmla="*/ 321610 h 32161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32280" h="321610">
                  <a:moveTo>
                    <a:pt x="267460" y="8555"/>
                  </a:moveTo>
                  <a:cubicBezTo>
                    <a:pt x="267460" y="8555"/>
                    <a:pt x="245816" y="61445"/>
                    <a:pt x="220818" y="112964"/>
                  </a:cubicBezTo>
                  <a:cubicBezTo>
                    <a:pt x="199784" y="156252"/>
                    <a:pt x="176464" y="198625"/>
                    <a:pt x="161679" y="207618"/>
                  </a:cubicBezTo>
                  <a:cubicBezTo>
                    <a:pt x="140797" y="220422"/>
                    <a:pt x="83334" y="256241"/>
                    <a:pt x="46143" y="283067"/>
                  </a:cubicBezTo>
                  <a:cubicBezTo>
                    <a:pt x="46143" y="283067"/>
                    <a:pt x="17030" y="282915"/>
                    <a:pt x="12610" y="288402"/>
                  </a:cubicBezTo>
                  <a:cubicBezTo>
                    <a:pt x="8037" y="294041"/>
                    <a:pt x="-2328" y="319039"/>
                    <a:pt x="721" y="321477"/>
                  </a:cubicBezTo>
                  <a:cubicBezTo>
                    <a:pt x="3769" y="324068"/>
                    <a:pt x="26938" y="322849"/>
                    <a:pt x="32425" y="317057"/>
                  </a:cubicBezTo>
                  <a:cubicBezTo>
                    <a:pt x="37302" y="312027"/>
                    <a:pt x="48277" y="308369"/>
                    <a:pt x="50868" y="307607"/>
                  </a:cubicBezTo>
                  <a:cubicBezTo>
                    <a:pt x="51020" y="307607"/>
                    <a:pt x="51173" y="307455"/>
                    <a:pt x="51325" y="307455"/>
                  </a:cubicBezTo>
                  <a:cubicBezTo>
                    <a:pt x="51325" y="307455"/>
                    <a:pt x="51478" y="307455"/>
                    <a:pt x="51478" y="307455"/>
                  </a:cubicBezTo>
                  <a:cubicBezTo>
                    <a:pt x="96747" y="293584"/>
                    <a:pt x="167776" y="264472"/>
                    <a:pt x="189267" y="250296"/>
                  </a:cubicBezTo>
                  <a:cubicBezTo>
                    <a:pt x="207710" y="238102"/>
                    <a:pt x="248864" y="187498"/>
                    <a:pt x="281483" y="142534"/>
                  </a:cubicBezTo>
                  <a:cubicBezTo>
                    <a:pt x="281483" y="142534"/>
                    <a:pt x="281483" y="142534"/>
                    <a:pt x="281483" y="142534"/>
                  </a:cubicBezTo>
                  <a:cubicBezTo>
                    <a:pt x="305260" y="109916"/>
                    <a:pt x="324618" y="80193"/>
                    <a:pt x="327819" y="70286"/>
                  </a:cubicBezTo>
                  <a:cubicBezTo>
                    <a:pt x="349310" y="4897"/>
                    <a:pt x="288342" y="-12327"/>
                    <a:pt x="267460" y="8555"/>
                  </a:cubicBezTo>
                  <a:close/>
                </a:path>
              </a:pathLst>
            </a:custGeom>
            <a:solidFill>
              <a:srgbClr val="FFB2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5" name="Freeform: Shape 26">
              <a:extLst>
                <a:ext uri="{FF2B5EF4-FFF2-40B4-BE49-F238E27FC236}">
                  <a16:creationId xmlns:a16="http://schemas.microsoft.com/office/drawing/2014/main" id="{A4661838-C26B-8ADC-74E2-FCF2E6202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0670" y="4609212"/>
              <a:ext cx="135656" cy="167664"/>
            </a:xfrm>
            <a:custGeom>
              <a:avLst/>
              <a:gdLst>
                <a:gd name="T0" fmla="*/ 123791 w 135655"/>
                <a:gd name="T1" fmla="*/ 80038 h 167664"/>
                <a:gd name="T2" fmla="*/ 116018 w 135655"/>
                <a:gd name="T3" fmla="*/ 69978 h 167664"/>
                <a:gd name="T4" fmla="*/ 125620 w 135655"/>
                <a:gd name="T5" fmla="*/ 68606 h 167664"/>
                <a:gd name="T6" fmla="*/ 135528 w 135655"/>
                <a:gd name="T7" fmla="*/ 34159 h 167664"/>
                <a:gd name="T8" fmla="*/ 110835 w 135655"/>
                <a:gd name="T9" fmla="*/ 4284 h 167664"/>
                <a:gd name="T10" fmla="*/ 84314 w 135655"/>
                <a:gd name="T11" fmla="*/ 16631 h 167664"/>
                <a:gd name="T12" fmla="*/ 108701 w 135655"/>
                <a:gd name="T13" fmla="*/ 169 h 167664"/>
                <a:gd name="T14" fmla="*/ 66015 w 135655"/>
                <a:gd name="T15" fmla="*/ 41628 h 167664"/>
                <a:gd name="T16" fmla="*/ 169 w 135655"/>
                <a:gd name="T17" fmla="*/ 105035 h 167664"/>
                <a:gd name="T18" fmla="*/ 107635 w 135655"/>
                <a:gd name="T19" fmla="*/ 168443 h 167664"/>
                <a:gd name="T20" fmla="*/ 118152 w 135655"/>
                <a:gd name="T21" fmla="*/ 152286 h 167664"/>
                <a:gd name="T22" fmla="*/ 123791 w 135655"/>
                <a:gd name="T23" fmla="*/ 80038 h 16766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5655"/>
                <a:gd name="T37" fmla="*/ 0 h 167664"/>
                <a:gd name="T38" fmla="*/ 135655 w 135655"/>
                <a:gd name="T39" fmla="*/ 167664 h 16766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5655" h="167664">
                  <a:moveTo>
                    <a:pt x="123783" y="80038"/>
                  </a:moveTo>
                  <a:cubicBezTo>
                    <a:pt x="121192" y="76228"/>
                    <a:pt x="118601" y="73027"/>
                    <a:pt x="116010" y="69978"/>
                  </a:cubicBezTo>
                  <a:cubicBezTo>
                    <a:pt x="119211" y="69978"/>
                    <a:pt x="122716" y="69673"/>
                    <a:pt x="125612" y="68606"/>
                  </a:cubicBezTo>
                  <a:cubicBezTo>
                    <a:pt x="133233" y="65406"/>
                    <a:pt x="136739" y="41323"/>
                    <a:pt x="135520" y="34159"/>
                  </a:cubicBezTo>
                  <a:cubicBezTo>
                    <a:pt x="134453" y="26995"/>
                    <a:pt x="123783" y="6266"/>
                    <a:pt x="110827" y="4284"/>
                  </a:cubicBezTo>
                  <a:cubicBezTo>
                    <a:pt x="97872" y="2150"/>
                    <a:pt x="84306" y="16631"/>
                    <a:pt x="84306" y="16631"/>
                  </a:cubicBezTo>
                  <a:cubicBezTo>
                    <a:pt x="86745" y="6266"/>
                    <a:pt x="108693" y="169"/>
                    <a:pt x="108693" y="169"/>
                  </a:cubicBezTo>
                  <a:cubicBezTo>
                    <a:pt x="63272" y="8552"/>
                    <a:pt x="65710" y="38732"/>
                    <a:pt x="66015" y="41628"/>
                  </a:cubicBezTo>
                  <a:cubicBezTo>
                    <a:pt x="24556" y="26843"/>
                    <a:pt x="169" y="105035"/>
                    <a:pt x="169" y="105035"/>
                  </a:cubicBezTo>
                  <a:lnTo>
                    <a:pt x="107627" y="168443"/>
                  </a:lnTo>
                  <a:cubicBezTo>
                    <a:pt x="107627" y="168443"/>
                    <a:pt x="107931" y="151219"/>
                    <a:pt x="118144" y="152286"/>
                  </a:cubicBezTo>
                  <a:cubicBezTo>
                    <a:pt x="134148" y="153963"/>
                    <a:pt x="147561" y="114638"/>
                    <a:pt x="123783" y="80038"/>
                  </a:cubicBezTo>
                  <a:close/>
                </a:path>
              </a:pathLst>
            </a:custGeom>
            <a:solidFill>
              <a:srgbClr val="2C3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6" name="Freeform: Shape 27">
              <a:extLst>
                <a:ext uri="{FF2B5EF4-FFF2-40B4-BE49-F238E27FC236}">
                  <a16:creationId xmlns:a16="http://schemas.microsoft.com/office/drawing/2014/main" id="{5B6C5E0F-76CA-0AAC-669F-C11DDF4B4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2646" y="4766969"/>
              <a:ext cx="96026" cy="89929"/>
            </a:xfrm>
            <a:custGeom>
              <a:avLst/>
              <a:gdLst>
                <a:gd name="T0" fmla="*/ 78674 w 96025"/>
                <a:gd name="T1" fmla="*/ 86295 h 89928"/>
                <a:gd name="T2" fmla="*/ 21356 w 96025"/>
                <a:gd name="T3" fmla="*/ 80961 h 89928"/>
                <a:gd name="T4" fmla="*/ 20746 w 96025"/>
                <a:gd name="T5" fmla="*/ 64194 h 89928"/>
                <a:gd name="T6" fmla="*/ 5809 w 96025"/>
                <a:gd name="T7" fmla="*/ 29586 h 89928"/>
                <a:gd name="T8" fmla="*/ 169 w 96025"/>
                <a:gd name="T9" fmla="*/ 20441 h 89928"/>
                <a:gd name="T10" fmla="*/ 3065 w 96025"/>
                <a:gd name="T11" fmla="*/ 19374 h 89928"/>
                <a:gd name="T12" fmla="*/ 50933 w 96025"/>
                <a:gd name="T13" fmla="*/ 169 h 89928"/>
                <a:gd name="T14" fmla="*/ 66785 w 96025"/>
                <a:gd name="T15" fmla="*/ 26843 h 89928"/>
                <a:gd name="T16" fmla="*/ 84009 w 96025"/>
                <a:gd name="T17" fmla="*/ 46666 h 89928"/>
                <a:gd name="T18" fmla="*/ 78674 w 96025"/>
                <a:gd name="T19" fmla="*/ 86295 h 8992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6025"/>
                <a:gd name="T31" fmla="*/ 0 h 89928"/>
                <a:gd name="T32" fmla="*/ 96025 w 96025"/>
                <a:gd name="T33" fmla="*/ 89928 h 8992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6025" h="89928">
                  <a:moveTo>
                    <a:pt x="78666" y="86287"/>
                  </a:moveTo>
                  <a:cubicBezTo>
                    <a:pt x="53974" y="97871"/>
                    <a:pt x="21203" y="81105"/>
                    <a:pt x="21356" y="80953"/>
                  </a:cubicBezTo>
                  <a:cubicBezTo>
                    <a:pt x="23489" y="78819"/>
                    <a:pt x="22727" y="72569"/>
                    <a:pt x="20746" y="64186"/>
                  </a:cubicBezTo>
                  <a:cubicBezTo>
                    <a:pt x="18764" y="55498"/>
                    <a:pt x="14192" y="43762"/>
                    <a:pt x="5809" y="29586"/>
                  </a:cubicBezTo>
                  <a:cubicBezTo>
                    <a:pt x="3980" y="26538"/>
                    <a:pt x="2303" y="23642"/>
                    <a:pt x="169" y="20441"/>
                  </a:cubicBezTo>
                  <a:lnTo>
                    <a:pt x="3065" y="19374"/>
                  </a:lnTo>
                  <a:lnTo>
                    <a:pt x="50925" y="169"/>
                  </a:lnTo>
                  <a:cubicBezTo>
                    <a:pt x="50925" y="169"/>
                    <a:pt x="58699" y="14039"/>
                    <a:pt x="66777" y="26843"/>
                  </a:cubicBezTo>
                  <a:cubicBezTo>
                    <a:pt x="73636" y="37360"/>
                    <a:pt x="80800" y="46962"/>
                    <a:pt x="84001" y="46658"/>
                  </a:cubicBezTo>
                  <a:cubicBezTo>
                    <a:pt x="84306" y="46505"/>
                    <a:pt x="116010" y="68302"/>
                    <a:pt x="78666" y="86287"/>
                  </a:cubicBezTo>
                  <a:close/>
                </a:path>
              </a:pathLst>
            </a:custGeom>
            <a:solidFill>
              <a:srgbClr val="FFB2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7" name="Freeform: Shape 28">
              <a:extLst>
                <a:ext uri="{FF2B5EF4-FFF2-40B4-BE49-F238E27FC236}">
                  <a16:creationId xmlns:a16="http://schemas.microsoft.com/office/drawing/2014/main" id="{F4E4F5E8-A19A-55F9-D179-7F16A413A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8285" y="4771847"/>
              <a:ext cx="44202" cy="59445"/>
            </a:xfrm>
            <a:custGeom>
              <a:avLst/>
              <a:gdLst>
                <a:gd name="T0" fmla="*/ 45286 w 44202"/>
                <a:gd name="T1" fmla="*/ 169 h 59444"/>
                <a:gd name="T2" fmla="*/ 15106 w 44202"/>
                <a:gd name="T3" fmla="*/ 59469 h 59444"/>
                <a:gd name="T4" fmla="*/ 169 w 44202"/>
                <a:gd name="T5" fmla="*/ 24861 h 59444"/>
                <a:gd name="T6" fmla="*/ 45286 w 44202"/>
                <a:gd name="T7" fmla="*/ 169 h 5944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202"/>
                <a:gd name="T13" fmla="*/ 0 h 59444"/>
                <a:gd name="T14" fmla="*/ 44202 w 44202"/>
                <a:gd name="T15" fmla="*/ 59444 h 5944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202" h="59444">
                  <a:moveTo>
                    <a:pt x="45286" y="169"/>
                  </a:moveTo>
                  <a:cubicBezTo>
                    <a:pt x="44067" y="17240"/>
                    <a:pt x="38274" y="48029"/>
                    <a:pt x="15106" y="59461"/>
                  </a:cubicBezTo>
                  <a:cubicBezTo>
                    <a:pt x="13125" y="50773"/>
                    <a:pt x="8552" y="39037"/>
                    <a:pt x="169" y="24861"/>
                  </a:cubicBezTo>
                  <a:lnTo>
                    <a:pt x="45286" y="169"/>
                  </a:lnTo>
                  <a:close/>
                </a:path>
              </a:pathLst>
            </a:custGeom>
            <a:solidFill>
              <a:srgbClr val="ED9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8" name="Freeform: Shape 29">
              <a:extLst>
                <a:ext uri="{FF2B5EF4-FFF2-40B4-BE49-F238E27FC236}">
                  <a16:creationId xmlns:a16="http://schemas.microsoft.com/office/drawing/2014/main" id="{53B7A8F9-B763-28F2-1D03-AE1DD68961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357" y="4695422"/>
              <a:ext cx="102123" cy="120413"/>
            </a:xfrm>
            <a:custGeom>
              <a:avLst/>
              <a:gdLst>
                <a:gd name="T0" fmla="*/ 53361 w 102122"/>
                <a:gd name="T1" fmla="*/ 120796 h 120413"/>
                <a:gd name="T2" fmla="*/ 99850 w 102122"/>
                <a:gd name="T3" fmla="*/ 57541 h 120413"/>
                <a:gd name="T4" fmla="*/ 40702 w 102122"/>
                <a:gd name="T5" fmla="*/ 3736 h 120413"/>
                <a:gd name="T6" fmla="*/ 768 w 102122"/>
                <a:gd name="T7" fmla="*/ 49920 h 120413"/>
                <a:gd name="T8" fmla="*/ 53361 w 102122"/>
                <a:gd name="T9" fmla="*/ 120796 h 1204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122"/>
                <a:gd name="T16" fmla="*/ 0 h 120413"/>
                <a:gd name="T17" fmla="*/ 102122 w 102122"/>
                <a:gd name="T18" fmla="*/ 120413 h 1204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122" h="120413">
                  <a:moveTo>
                    <a:pt x="53353" y="120796"/>
                  </a:moveTo>
                  <a:cubicBezTo>
                    <a:pt x="53353" y="120796"/>
                    <a:pt x="115694" y="96256"/>
                    <a:pt x="99842" y="57541"/>
                  </a:cubicBezTo>
                  <a:cubicBezTo>
                    <a:pt x="83990" y="18978"/>
                    <a:pt x="81247" y="-10287"/>
                    <a:pt x="40702" y="3736"/>
                  </a:cubicBezTo>
                  <a:cubicBezTo>
                    <a:pt x="158" y="17759"/>
                    <a:pt x="-1366" y="35745"/>
                    <a:pt x="768" y="49920"/>
                  </a:cubicBezTo>
                  <a:cubicBezTo>
                    <a:pt x="2901" y="64095"/>
                    <a:pt x="36739" y="126131"/>
                    <a:pt x="53353" y="120796"/>
                  </a:cubicBezTo>
                  <a:close/>
                </a:path>
              </a:pathLst>
            </a:custGeom>
            <a:solidFill>
              <a:srgbClr val="FFB2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9" name="Freeform: Shape 30">
              <a:extLst>
                <a:ext uri="{FF2B5EF4-FFF2-40B4-BE49-F238E27FC236}">
                  <a16:creationId xmlns:a16="http://schemas.microsoft.com/office/drawing/2014/main" id="{6D3C263B-3A7C-41CD-A983-634C2D74F8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4674" y="4691456"/>
              <a:ext cx="120413" cy="79259"/>
            </a:xfrm>
            <a:custGeom>
              <a:avLst/>
              <a:gdLst>
                <a:gd name="T0" fmla="*/ 84358 w 120413"/>
                <a:gd name="T1" fmla="*/ 52666 h 79259"/>
                <a:gd name="T2" fmla="*/ 121549 w 120413"/>
                <a:gd name="T3" fmla="*/ 36967 h 79259"/>
                <a:gd name="T4" fmla="*/ 79480 w 120413"/>
                <a:gd name="T5" fmla="*/ 3434 h 79259"/>
                <a:gd name="T6" fmla="*/ 23084 w 120413"/>
                <a:gd name="T7" fmla="*/ 10750 h 79259"/>
                <a:gd name="T8" fmla="*/ 20036 w 120413"/>
                <a:gd name="T9" fmla="*/ 17457 h 79259"/>
                <a:gd name="T10" fmla="*/ 1440 w 120413"/>
                <a:gd name="T11" fmla="*/ 31632 h 79259"/>
                <a:gd name="T12" fmla="*/ 19731 w 120413"/>
                <a:gd name="T13" fmla="*/ 80560 h 79259"/>
                <a:gd name="T14" fmla="*/ 17902 w 120413"/>
                <a:gd name="T15" fmla="*/ 46874 h 79259"/>
                <a:gd name="T16" fmla="*/ 23999 w 120413"/>
                <a:gd name="T17" fmla="*/ 23249 h 79259"/>
                <a:gd name="T18" fmla="*/ 94570 w 120413"/>
                <a:gd name="T19" fmla="*/ 66994 h 79259"/>
                <a:gd name="T20" fmla="*/ 57074 w 120413"/>
                <a:gd name="T21" fmla="*/ 46874 h 79259"/>
                <a:gd name="T22" fmla="*/ 84358 w 120413"/>
                <a:gd name="T23" fmla="*/ 52666 h 792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0413"/>
                <a:gd name="T37" fmla="*/ 0 h 79259"/>
                <a:gd name="T38" fmla="*/ 120413 w 120413"/>
                <a:gd name="T39" fmla="*/ 79259 h 7925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0413" h="79259">
                  <a:moveTo>
                    <a:pt x="84358" y="52666"/>
                  </a:moveTo>
                  <a:cubicBezTo>
                    <a:pt x="113166" y="48551"/>
                    <a:pt x="121549" y="36967"/>
                    <a:pt x="121549" y="36967"/>
                  </a:cubicBezTo>
                  <a:cubicBezTo>
                    <a:pt x="121549" y="36967"/>
                    <a:pt x="95027" y="29346"/>
                    <a:pt x="79480" y="3434"/>
                  </a:cubicBezTo>
                  <a:cubicBezTo>
                    <a:pt x="79480" y="3434"/>
                    <a:pt x="47167" y="-7540"/>
                    <a:pt x="23084" y="10750"/>
                  </a:cubicBezTo>
                  <a:cubicBezTo>
                    <a:pt x="21560" y="12579"/>
                    <a:pt x="20645" y="14866"/>
                    <a:pt x="20036" y="17457"/>
                  </a:cubicBezTo>
                  <a:cubicBezTo>
                    <a:pt x="14548" y="15628"/>
                    <a:pt x="6318" y="16085"/>
                    <a:pt x="1440" y="31632"/>
                  </a:cubicBezTo>
                  <a:cubicBezTo>
                    <a:pt x="-5724" y="54953"/>
                    <a:pt x="19731" y="80560"/>
                    <a:pt x="19731" y="80560"/>
                  </a:cubicBezTo>
                  <a:cubicBezTo>
                    <a:pt x="25980" y="78883"/>
                    <a:pt x="18969" y="58001"/>
                    <a:pt x="17902" y="46874"/>
                  </a:cubicBezTo>
                  <a:cubicBezTo>
                    <a:pt x="17140" y="38644"/>
                    <a:pt x="21560" y="28279"/>
                    <a:pt x="23999" y="23249"/>
                  </a:cubicBezTo>
                  <a:cubicBezTo>
                    <a:pt x="27047" y="27212"/>
                    <a:pt x="57379" y="65470"/>
                    <a:pt x="94570" y="66994"/>
                  </a:cubicBezTo>
                  <a:cubicBezTo>
                    <a:pt x="94570" y="66994"/>
                    <a:pt x="74908" y="60135"/>
                    <a:pt x="57074" y="46874"/>
                  </a:cubicBezTo>
                  <a:cubicBezTo>
                    <a:pt x="66067" y="51295"/>
                    <a:pt x="75517" y="53886"/>
                    <a:pt x="84358" y="52666"/>
                  </a:cubicBezTo>
                  <a:close/>
                </a:path>
              </a:pathLst>
            </a:custGeom>
            <a:solidFill>
              <a:srgbClr val="2C3A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0" name="Freeform: Shape 31">
              <a:extLst>
                <a:ext uri="{FF2B5EF4-FFF2-40B4-BE49-F238E27FC236}">
                  <a16:creationId xmlns:a16="http://schemas.microsoft.com/office/drawing/2014/main" id="{6718325B-4285-EED2-83F1-CA3B8393C3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8873" y="4807169"/>
              <a:ext cx="295699" cy="365813"/>
            </a:xfrm>
            <a:custGeom>
              <a:avLst/>
              <a:gdLst>
                <a:gd name="T0" fmla="*/ 271184 w 295698"/>
                <a:gd name="T1" fmla="*/ 125804 h 365812"/>
                <a:gd name="T2" fmla="*/ 269507 w 295698"/>
                <a:gd name="T3" fmla="*/ 120012 h 365812"/>
                <a:gd name="T4" fmla="*/ 285206 w 295698"/>
                <a:gd name="T5" fmla="*/ 72762 h 365812"/>
                <a:gd name="T6" fmla="*/ 282158 w 295698"/>
                <a:gd name="T7" fmla="*/ 26578 h 365812"/>
                <a:gd name="T8" fmla="*/ 219817 w 295698"/>
                <a:gd name="T9" fmla="*/ 666 h 365812"/>
                <a:gd name="T10" fmla="*/ 219512 w 295698"/>
                <a:gd name="T11" fmla="*/ 666 h 365812"/>
                <a:gd name="T12" fmla="*/ 218750 w 295698"/>
                <a:gd name="T13" fmla="*/ 666 h 365812"/>
                <a:gd name="T14" fmla="*/ 157629 w 295698"/>
                <a:gd name="T15" fmla="*/ 6458 h 365812"/>
                <a:gd name="T16" fmla="*/ 142988 w 295698"/>
                <a:gd name="T17" fmla="*/ 42277 h 365812"/>
                <a:gd name="T18" fmla="*/ 96043 w 295698"/>
                <a:gd name="T19" fmla="*/ 38619 h 365812"/>
                <a:gd name="T20" fmla="*/ 93756 w 295698"/>
                <a:gd name="T21" fmla="*/ 40296 h 365812"/>
                <a:gd name="T22" fmla="*/ 93756 w 295698"/>
                <a:gd name="T23" fmla="*/ 40296 h 365812"/>
                <a:gd name="T24" fmla="*/ 28519 w 295698"/>
                <a:gd name="T25" fmla="*/ 88766 h 365812"/>
                <a:gd name="T26" fmla="*/ 169 w 295698"/>
                <a:gd name="T27" fmla="*/ 142418 h 365812"/>
                <a:gd name="T28" fmla="*/ 88269 w 295698"/>
                <a:gd name="T29" fmla="*/ 183123 h 365812"/>
                <a:gd name="T30" fmla="*/ 101682 w 295698"/>
                <a:gd name="T31" fmla="*/ 228088 h 365812"/>
                <a:gd name="T32" fmla="*/ 108084 w 295698"/>
                <a:gd name="T33" fmla="*/ 348806 h 365812"/>
                <a:gd name="T34" fmla="*/ 274842 w 295698"/>
                <a:gd name="T35" fmla="*/ 355817 h 365812"/>
                <a:gd name="T36" fmla="*/ 295571 w 295698"/>
                <a:gd name="T37" fmla="*/ 298659 h 365812"/>
                <a:gd name="T38" fmla="*/ 271184 w 295698"/>
                <a:gd name="T39" fmla="*/ 125804 h 36581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5698"/>
                <a:gd name="T61" fmla="*/ 0 h 365812"/>
                <a:gd name="T62" fmla="*/ 295698 w 295698"/>
                <a:gd name="T63" fmla="*/ 365812 h 36581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5698" h="365812">
                  <a:moveTo>
                    <a:pt x="271176" y="125804"/>
                  </a:moveTo>
                  <a:cubicBezTo>
                    <a:pt x="270718" y="123975"/>
                    <a:pt x="270109" y="121994"/>
                    <a:pt x="269499" y="120012"/>
                  </a:cubicBezTo>
                  <a:cubicBezTo>
                    <a:pt x="278797" y="102332"/>
                    <a:pt x="283369" y="86327"/>
                    <a:pt x="285198" y="72762"/>
                  </a:cubicBezTo>
                  <a:cubicBezTo>
                    <a:pt x="289466" y="44259"/>
                    <a:pt x="282150" y="26578"/>
                    <a:pt x="282150" y="26578"/>
                  </a:cubicBezTo>
                  <a:cubicBezTo>
                    <a:pt x="282150" y="26578"/>
                    <a:pt x="238862" y="3562"/>
                    <a:pt x="219809" y="666"/>
                  </a:cubicBezTo>
                  <a:cubicBezTo>
                    <a:pt x="219657" y="666"/>
                    <a:pt x="219657" y="666"/>
                    <a:pt x="219504" y="666"/>
                  </a:cubicBezTo>
                  <a:cubicBezTo>
                    <a:pt x="219352" y="666"/>
                    <a:pt x="219047" y="666"/>
                    <a:pt x="218742" y="666"/>
                  </a:cubicBezTo>
                  <a:cubicBezTo>
                    <a:pt x="199385" y="-1925"/>
                    <a:pt x="157621" y="6458"/>
                    <a:pt x="157621" y="6458"/>
                  </a:cubicBezTo>
                  <a:cubicBezTo>
                    <a:pt x="157621" y="6458"/>
                    <a:pt x="165699" y="27950"/>
                    <a:pt x="142988" y="42277"/>
                  </a:cubicBezTo>
                  <a:cubicBezTo>
                    <a:pt x="120278" y="56605"/>
                    <a:pt x="96043" y="38619"/>
                    <a:pt x="96043" y="38619"/>
                  </a:cubicBezTo>
                  <a:cubicBezTo>
                    <a:pt x="95280" y="39076"/>
                    <a:pt x="94518" y="39686"/>
                    <a:pt x="93756" y="40296"/>
                  </a:cubicBezTo>
                  <a:cubicBezTo>
                    <a:pt x="93756" y="40296"/>
                    <a:pt x="93756" y="40296"/>
                    <a:pt x="93756" y="40296"/>
                  </a:cubicBezTo>
                  <a:cubicBezTo>
                    <a:pt x="93756" y="40296"/>
                    <a:pt x="34007" y="79773"/>
                    <a:pt x="28519" y="88766"/>
                  </a:cubicBezTo>
                  <a:cubicBezTo>
                    <a:pt x="23185" y="97759"/>
                    <a:pt x="169" y="142418"/>
                    <a:pt x="169" y="142418"/>
                  </a:cubicBezTo>
                  <a:cubicBezTo>
                    <a:pt x="169" y="142418"/>
                    <a:pt x="7485" y="179914"/>
                    <a:pt x="88269" y="183115"/>
                  </a:cubicBezTo>
                  <a:cubicBezTo>
                    <a:pt x="94975" y="199272"/>
                    <a:pt x="100005" y="214971"/>
                    <a:pt x="101682" y="228080"/>
                  </a:cubicBezTo>
                  <a:cubicBezTo>
                    <a:pt x="108084" y="278989"/>
                    <a:pt x="100615" y="319076"/>
                    <a:pt x="108084" y="348798"/>
                  </a:cubicBezTo>
                  <a:cubicBezTo>
                    <a:pt x="115552" y="378520"/>
                    <a:pt x="250446" y="361601"/>
                    <a:pt x="274834" y="355809"/>
                  </a:cubicBezTo>
                  <a:cubicBezTo>
                    <a:pt x="299221" y="350017"/>
                    <a:pt x="293734" y="323953"/>
                    <a:pt x="295563" y="298651"/>
                  </a:cubicBezTo>
                  <a:cubicBezTo>
                    <a:pt x="298002" y="266642"/>
                    <a:pt x="279101" y="153850"/>
                    <a:pt x="271176" y="125804"/>
                  </a:cubicBezTo>
                  <a:close/>
                </a:path>
              </a:pathLst>
            </a:custGeom>
            <a:solidFill>
              <a:srgbClr val="FB5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1" name="Freeform: Shape 32">
              <a:extLst>
                <a:ext uri="{FF2B5EF4-FFF2-40B4-BE49-F238E27FC236}">
                  <a16:creationId xmlns:a16="http://schemas.microsoft.com/office/drawing/2014/main" id="{F7F48BB5-630B-5AC7-7F2D-7157CC181E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3511" y="4868177"/>
              <a:ext cx="39630" cy="57920"/>
            </a:xfrm>
            <a:custGeom>
              <a:avLst/>
              <a:gdLst>
                <a:gd name="T0" fmla="*/ 40721 w 39629"/>
                <a:gd name="T1" fmla="*/ 11753 h 57920"/>
                <a:gd name="T2" fmla="*/ 24869 w 39629"/>
                <a:gd name="T3" fmla="*/ 59156 h 57920"/>
                <a:gd name="T4" fmla="*/ 169 w 39629"/>
                <a:gd name="T5" fmla="*/ 169 h 57920"/>
                <a:gd name="T6" fmla="*/ 40721 w 39629"/>
                <a:gd name="T7" fmla="*/ 11753 h 579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629"/>
                <a:gd name="T13" fmla="*/ 0 h 57920"/>
                <a:gd name="T14" fmla="*/ 39629 w 39629"/>
                <a:gd name="T15" fmla="*/ 57920 h 579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629" h="57920">
                  <a:moveTo>
                    <a:pt x="40713" y="11753"/>
                  </a:moveTo>
                  <a:cubicBezTo>
                    <a:pt x="38732" y="25319"/>
                    <a:pt x="34159" y="41323"/>
                    <a:pt x="24861" y="59156"/>
                  </a:cubicBezTo>
                  <a:cubicBezTo>
                    <a:pt x="22728" y="49859"/>
                    <a:pt x="14039" y="15564"/>
                    <a:pt x="169" y="169"/>
                  </a:cubicBezTo>
                  <a:cubicBezTo>
                    <a:pt x="169" y="169"/>
                    <a:pt x="23490" y="2303"/>
                    <a:pt x="40713" y="11753"/>
                  </a:cubicBezTo>
                  <a:close/>
                </a:path>
              </a:pathLst>
            </a:custGeom>
            <a:solidFill>
              <a:srgbClr val="FA2E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2" name="Freeform: Shape 33">
              <a:extLst>
                <a:ext uri="{FF2B5EF4-FFF2-40B4-BE49-F238E27FC236}">
                  <a16:creationId xmlns:a16="http://schemas.microsoft.com/office/drawing/2014/main" id="{75E65D62-AE03-94E2-1127-C285F5292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4782" y="5170427"/>
              <a:ext cx="88405" cy="65541"/>
            </a:xfrm>
            <a:custGeom>
              <a:avLst/>
              <a:gdLst>
                <a:gd name="T0" fmla="*/ 418 w 88404"/>
                <a:gd name="T1" fmla="*/ 43002 h 65541"/>
                <a:gd name="T2" fmla="*/ 30902 w 88404"/>
                <a:gd name="T3" fmla="*/ 9012 h 65541"/>
                <a:gd name="T4" fmla="*/ 61395 w 88404"/>
                <a:gd name="T5" fmla="*/ 324 h 65541"/>
                <a:gd name="T6" fmla="*/ 59871 w 88404"/>
                <a:gd name="T7" fmla="*/ 5964 h 65541"/>
                <a:gd name="T8" fmla="*/ 47372 w 88404"/>
                <a:gd name="T9" fmla="*/ 15871 h 65541"/>
                <a:gd name="T10" fmla="*/ 87764 w 88404"/>
                <a:gd name="T11" fmla="*/ 5354 h 65541"/>
                <a:gd name="T12" fmla="*/ 71912 w 88404"/>
                <a:gd name="T13" fmla="*/ 45594 h 65541"/>
                <a:gd name="T14" fmla="*/ 17489 w 88404"/>
                <a:gd name="T15" fmla="*/ 63122 h 65541"/>
                <a:gd name="T16" fmla="*/ 418 w 88404"/>
                <a:gd name="T17" fmla="*/ 43002 h 6554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8404"/>
                <a:gd name="T28" fmla="*/ 0 h 65541"/>
                <a:gd name="T29" fmla="*/ 88404 w 88404"/>
                <a:gd name="T30" fmla="*/ 65541 h 6554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8404" h="65541">
                  <a:moveTo>
                    <a:pt x="418" y="43002"/>
                  </a:moveTo>
                  <a:cubicBezTo>
                    <a:pt x="418" y="43002"/>
                    <a:pt x="25568" y="12518"/>
                    <a:pt x="30902" y="9012"/>
                  </a:cubicBezTo>
                  <a:cubicBezTo>
                    <a:pt x="36237" y="5354"/>
                    <a:pt x="60015" y="-895"/>
                    <a:pt x="61387" y="324"/>
                  </a:cubicBezTo>
                  <a:cubicBezTo>
                    <a:pt x="62759" y="1544"/>
                    <a:pt x="62759" y="3373"/>
                    <a:pt x="59863" y="5964"/>
                  </a:cubicBezTo>
                  <a:cubicBezTo>
                    <a:pt x="56966" y="8555"/>
                    <a:pt x="45687" y="15109"/>
                    <a:pt x="47364" y="15871"/>
                  </a:cubicBezTo>
                  <a:cubicBezTo>
                    <a:pt x="49041" y="16633"/>
                    <a:pt x="82878" y="-285"/>
                    <a:pt x="87756" y="5354"/>
                  </a:cubicBezTo>
                  <a:cubicBezTo>
                    <a:pt x="92633" y="10994"/>
                    <a:pt x="85012" y="34467"/>
                    <a:pt x="71904" y="45594"/>
                  </a:cubicBezTo>
                  <a:cubicBezTo>
                    <a:pt x="58795" y="56720"/>
                    <a:pt x="19928" y="61598"/>
                    <a:pt x="17489" y="63122"/>
                  </a:cubicBezTo>
                  <a:cubicBezTo>
                    <a:pt x="-3240" y="76535"/>
                    <a:pt x="418" y="43002"/>
                    <a:pt x="418" y="43002"/>
                  </a:cubicBezTo>
                  <a:close/>
                </a:path>
              </a:pathLst>
            </a:custGeom>
            <a:solidFill>
              <a:srgbClr val="ED9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3" name="Freeform: Shape 36">
              <a:extLst>
                <a:ext uri="{FF2B5EF4-FFF2-40B4-BE49-F238E27FC236}">
                  <a16:creationId xmlns:a16="http://schemas.microsoft.com/office/drawing/2014/main" id="{17870065-B400-1E1B-53EF-9ECC77B6F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2854" y="5062382"/>
              <a:ext cx="92977" cy="109744"/>
            </a:xfrm>
            <a:custGeom>
              <a:avLst/>
              <a:gdLst>
                <a:gd name="T0" fmla="*/ 169 w 92977"/>
                <a:gd name="T1" fmla="*/ 80789 h 109743"/>
                <a:gd name="T2" fmla="*/ 82172 w 92977"/>
                <a:gd name="T3" fmla="*/ 105634 h 109743"/>
                <a:gd name="T4" fmla="*/ 92232 w 92977"/>
                <a:gd name="T5" fmla="*/ 64023 h 109743"/>
                <a:gd name="T6" fmla="*/ 92232 w 92977"/>
                <a:gd name="T7" fmla="*/ 57773 h 109743"/>
                <a:gd name="T8" fmla="*/ 93146 w 92977"/>
                <a:gd name="T9" fmla="*/ 26824 h 109743"/>
                <a:gd name="T10" fmla="*/ 93146 w 92977"/>
                <a:gd name="T11" fmla="*/ 26824 h 109743"/>
                <a:gd name="T12" fmla="*/ 23032 w 92977"/>
                <a:gd name="T13" fmla="*/ 302 h 109743"/>
                <a:gd name="T14" fmla="*/ 169 w 92977"/>
                <a:gd name="T15" fmla="*/ 80789 h 10974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2977"/>
                <a:gd name="T25" fmla="*/ 0 h 109743"/>
                <a:gd name="T26" fmla="*/ 92977 w 92977"/>
                <a:gd name="T27" fmla="*/ 109743 h 10974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2977" h="109743">
                  <a:moveTo>
                    <a:pt x="169" y="80781"/>
                  </a:moveTo>
                  <a:cubicBezTo>
                    <a:pt x="169" y="80781"/>
                    <a:pt x="36293" y="123612"/>
                    <a:pt x="82172" y="105626"/>
                  </a:cubicBezTo>
                  <a:cubicBezTo>
                    <a:pt x="82172" y="105626"/>
                    <a:pt x="92079" y="81695"/>
                    <a:pt x="92232" y="64015"/>
                  </a:cubicBezTo>
                  <a:cubicBezTo>
                    <a:pt x="92232" y="61881"/>
                    <a:pt x="92232" y="59747"/>
                    <a:pt x="92232" y="57765"/>
                  </a:cubicBezTo>
                  <a:cubicBezTo>
                    <a:pt x="92537" y="37950"/>
                    <a:pt x="93146" y="26824"/>
                    <a:pt x="93146" y="26824"/>
                  </a:cubicBezTo>
                  <a:cubicBezTo>
                    <a:pt x="93146" y="26824"/>
                    <a:pt x="93146" y="26824"/>
                    <a:pt x="93146" y="26824"/>
                  </a:cubicBezTo>
                  <a:cubicBezTo>
                    <a:pt x="91013" y="25909"/>
                    <a:pt x="22880" y="-1984"/>
                    <a:pt x="23032" y="302"/>
                  </a:cubicBezTo>
                  <a:cubicBezTo>
                    <a:pt x="24099" y="53955"/>
                    <a:pt x="169" y="80781"/>
                    <a:pt x="169" y="80781"/>
                  </a:cubicBezTo>
                  <a:close/>
                </a:path>
              </a:pathLst>
            </a:custGeom>
            <a:solidFill>
              <a:srgbClr val="FFB2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4" name="Freeform: Shape 37">
              <a:extLst>
                <a:ext uri="{FF2B5EF4-FFF2-40B4-BE49-F238E27FC236}">
                  <a16:creationId xmlns:a16="http://schemas.microsoft.com/office/drawing/2014/main" id="{94DEC27A-BA70-17F0-4048-57DB7DFB8D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2379" y="5074837"/>
              <a:ext cx="62493" cy="44202"/>
            </a:xfrm>
            <a:custGeom>
              <a:avLst/>
              <a:gdLst>
                <a:gd name="T0" fmla="*/ 214 w 62493"/>
                <a:gd name="T1" fmla="*/ 651 h 44202"/>
                <a:gd name="T2" fmla="*/ 62707 w 62493"/>
                <a:gd name="T3" fmla="*/ 45310 h 44202"/>
                <a:gd name="T4" fmla="*/ 63622 w 62493"/>
                <a:gd name="T5" fmla="*/ 14369 h 44202"/>
                <a:gd name="T6" fmla="*/ 63622 w 62493"/>
                <a:gd name="T7" fmla="*/ 14369 h 44202"/>
                <a:gd name="T8" fmla="*/ 214 w 62493"/>
                <a:gd name="T9" fmla="*/ 651 h 442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2493"/>
                <a:gd name="T16" fmla="*/ 0 h 44202"/>
                <a:gd name="T17" fmla="*/ 62493 w 62493"/>
                <a:gd name="T18" fmla="*/ 44202 h 4420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2493" h="44202">
                  <a:moveTo>
                    <a:pt x="214" y="651"/>
                  </a:moveTo>
                  <a:cubicBezTo>
                    <a:pt x="6768" y="12844"/>
                    <a:pt x="29327" y="36622"/>
                    <a:pt x="62707" y="45310"/>
                  </a:cubicBezTo>
                  <a:cubicBezTo>
                    <a:pt x="63012" y="25495"/>
                    <a:pt x="63622" y="14369"/>
                    <a:pt x="63622" y="14369"/>
                  </a:cubicBezTo>
                  <a:cubicBezTo>
                    <a:pt x="63622" y="14369"/>
                    <a:pt x="63622" y="14369"/>
                    <a:pt x="63622" y="14369"/>
                  </a:cubicBezTo>
                  <a:cubicBezTo>
                    <a:pt x="61793" y="13911"/>
                    <a:pt x="-1767" y="-2855"/>
                    <a:pt x="214" y="651"/>
                  </a:cubicBezTo>
                  <a:close/>
                </a:path>
              </a:pathLst>
            </a:custGeom>
            <a:solidFill>
              <a:srgbClr val="ED9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5" name="Freeform: Shape 38">
              <a:extLst>
                <a:ext uri="{FF2B5EF4-FFF2-40B4-BE49-F238E27FC236}">
                  <a16:creationId xmlns:a16="http://schemas.microsoft.com/office/drawing/2014/main" id="{54FB59A5-7805-69AA-8191-94F3492BA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1343" y="4960787"/>
              <a:ext cx="109744" cy="129559"/>
            </a:xfrm>
            <a:custGeom>
              <a:avLst/>
              <a:gdLst>
                <a:gd name="T0" fmla="*/ 98993 w 109743"/>
                <a:gd name="T1" fmla="*/ 126446 h 129558"/>
                <a:gd name="T2" fmla="*/ 11799 w 109743"/>
                <a:gd name="T3" fmla="*/ 96571 h 129558"/>
                <a:gd name="T4" fmla="*/ 32834 w 109743"/>
                <a:gd name="T5" fmla="*/ 5262 h 129558"/>
                <a:gd name="T6" fmla="*/ 102194 w 109743"/>
                <a:gd name="T7" fmla="*/ 23095 h 129558"/>
                <a:gd name="T8" fmla="*/ 98993 w 109743"/>
                <a:gd name="T9" fmla="*/ 126446 h 1295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9743"/>
                <a:gd name="T16" fmla="*/ 0 h 129558"/>
                <a:gd name="T17" fmla="*/ 109743 w 109743"/>
                <a:gd name="T18" fmla="*/ 129558 h 1295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9743" h="129558">
                  <a:moveTo>
                    <a:pt x="98985" y="126438"/>
                  </a:moveTo>
                  <a:cubicBezTo>
                    <a:pt x="98985" y="126438"/>
                    <a:pt x="22317" y="144423"/>
                    <a:pt x="11799" y="96563"/>
                  </a:cubicBezTo>
                  <a:cubicBezTo>
                    <a:pt x="1282" y="48702"/>
                    <a:pt x="-15637" y="18675"/>
                    <a:pt x="32834" y="5262"/>
                  </a:cubicBezTo>
                  <a:cubicBezTo>
                    <a:pt x="81304" y="-8304"/>
                    <a:pt x="94869" y="7853"/>
                    <a:pt x="102186" y="23095"/>
                  </a:cubicBezTo>
                  <a:cubicBezTo>
                    <a:pt x="109654" y="38033"/>
                    <a:pt x="118647" y="120493"/>
                    <a:pt x="98985" y="126438"/>
                  </a:cubicBezTo>
                  <a:close/>
                </a:path>
              </a:pathLst>
            </a:custGeom>
            <a:solidFill>
              <a:srgbClr val="FFB2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6" name="Freeform: Shape 39">
              <a:extLst>
                <a:ext uri="{FF2B5EF4-FFF2-40B4-BE49-F238E27FC236}">
                  <a16:creationId xmlns:a16="http://schemas.microsoft.com/office/drawing/2014/main" id="{2CDDDCE3-6C84-C159-AAB9-3006EA3E2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2274" y="4922997"/>
              <a:ext cx="175285" cy="146325"/>
            </a:xfrm>
            <a:custGeom>
              <a:avLst/>
              <a:gdLst>
                <a:gd name="T0" fmla="*/ 53460 w 175285"/>
                <a:gd name="T1" fmla="*/ 147308 h 146325"/>
                <a:gd name="T2" fmla="*/ 4685 w 175285"/>
                <a:gd name="T3" fmla="*/ 90759 h 146325"/>
                <a:gd name="T4" fmla="*/ 7885 w 175285"/>
                <a:gd name="T5" fmla="*/ 41222 h 146325"/>
                <a:gd name="T6" fmla="*/ 93547 w 175285"/>
                <a:gd name="T7" fmla="*/ 1440 h 146325"/>
                <a:gd name="T8" fmla="*/ 143236 w 175285"/>
                <a:gd name="T9" fmla="*/ 32992 h 146325"/>
                <a:gd name="T10" fmla="*/ 175550 w 175285"/>
                <a:gd name="T11" fmla="*/ 69420 h 146325"/>
                <a:gd name="T12" fmla="*/ 99491 w 175285"/>
                <a:gd name="T13" fmla="*/ 66220 h 146325"/>
                <a:gd name="T14" fmla="*/ 82115 w 175285"/>
                <a:gd name="T15" fmla="*/ 95180 h 146325"/>
                <a:gd name="T16" fmla="*/ 64586 w 175285"/>
                <a:gd name="T17" fmla="*/ 100972 h 146325"/>
                <a:gd name="T18" fmla="*/ 60166 w 175285"/>
                <a:gd name="T19" fmla="*/ 127798 h 146325"/>
                <a:gd name="T20" fmla="*/ 53460 w 175285"/>
                <a:gd name="T21" fmla="*/ 147308 h 14632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75285"/>
                <a:gd name="T34" fmla="*/ 0 h 146325"/>
                <a:gd name="T35" fmla="*/ 175285 w 175285"/>
                <a:gd name="T36" fmla="*/ 146325 h 14632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75285" h="146325">
                  <a:moveTo>
                    <a:pt x="53460" y="147308"/>
                  </a:moveTo>
                  <a:cubicBezTo>
                    <a:pt x="52393" y="147918"/>
                    <a:pt x="35931" y="153100"/>
                    <a:pt x="4685" y="90759"/>
                  </a:cubicBezTo>
                  <a:cubicBezTo>
                    <a:pt x="-193" y="81004"/>
                    <a:pt x="-3546" y="59818"/>
                    <a:pt x="7885" y="41222"/>
                  </a:cubicBezTo>
                  <a:cubicBezTo>
                    <a:pt x="19317" y="22627"/>
                    <a:pt x="59861" y="7842"/>
                    <a:pt x="93547" y="1440"/>
                  </a:cubicBezTo>
                  <a:cubicBezTo>
                    <a:pt x="127232" y="-4962"/>
                    <a:pt x="135310" y="13939"/>
                    <a:pt x="143236" y="32992"/>
                  </a:cubicBezTo>
                  <a:cubicBezTo>
                    <a:pt x="151620" y="52959"/>
                    <a:pt x="175550" y="69420"/>
                    <a:pt x="175550" y="69420"/>
                  </a:cubicBezTo>
                  <a:cubicBezTo>
                    <a:pt x="146590" y="85577"/>
                    <a:pt x="111532" y="62409"/>
                    <a:pt x="99491" y="66220"/>
                  </a:cubicBezTo>
                  <a:cubicBezTo>
                    <a:pt x="87450" y="70030"/>
                    <a:pt x="83030" y="89083"/>
                    <a:pt x="82115" y="95180"/>
                  </a:cubicBezTo>
                  <a:cubicBezTo>
                    <a:pt x="81201" y="101277"/>
                    <a:pt x="79829" y="106459"/>
                    <a:pt x="64586" y="100972"/>
                  </a:cubicBezTo>
                  <a:cubicBezTo>
                    <a:pt x="49344" y="95485"/>
                    <a:pt x="57728" y="122616"/>
                    <a:pt x="60166" y="127798"/>
                  </a:cubicBezTo>
                  <a:cubicBezTo>
                    <a:pt x="60166" y="127950"/>
                    <a:pt x="62300" y="141821"/>
                    <a:pt x="53460" y="147308"/>
                  </a:cubicBezTo>
                  <a:close/>
                </a:path>
              </a:pathLst>
            </a:custGeom>
            <a:solidFill>
              <a:srgbClr val="A945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7" name="Freeform: Shape 40">
              <a:extLst>
                <a:ext uri="{FF2B5EF4-FFF2-40B4-BE49-F238E27FC236}">
                  <a16:creationId xmlns:a16="http://schemas.microsoft.com/office/drawing/2014/main" id="{9DDA8A85-07E9-2F05-1C8C-28C581A7A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0843" y="6150199"/>
              <a:ext cx="99074" cy="115841"/>
            </a:xfrm>
            <a:custGeom>
              <a:avLst/>
              <a:gdLst>
                <a:gd name="T0" fmla="*/ 97504 w 99074"/>
                <a:gd name="T1" fmla="*/ 116323 h 115840"/>
                <a:gd name="T2" fmla="*/ 51015 w 99074"/>
                <a:gd name="T3" fmla="*/ 116323 h 115840"/>
                <a:gd name="T4" fmla="*/ 27695 w 99074"/>
                <a:gd name="T5" fmla="*/ 88429 h 115840"/>
                <a:gd name="T6" fmla="*/ 716 w 99074"/>
                <a:gd name="T7" fmla="*/ 45743 h 115840"/>
                <a:gd name="T8" fmla="*/ 18549 w 99074"/>
                <a:gd name="T9" fmla="*/ 10076 h 115840"/>
                <a:gd name="T10" fmla="*/ 22208 w 99074"/>
                <a:gd name="T11" fmla="*/ 5199 h 115840"/>
                <a:gd name="T12" fmla="*/ 26018 w 99074"/>
                <a:gd name="T13" fmla="*/ 169 h 115840"/>
                <a:gd name="T14" fmla="*/ 62752 w 99074"/>
                <a:gd name="T15" fmla="*/ 8857 h 115840"/>
                <a:gd name="T16" fmla="*/ 64276 w 99074"/>
                <a:gd name="T17" fmla="*/ 28977 h 115840"/>
                <a:gd name="T18" fmla="*/ 64429 w 99074"/>
                <a:gd name="T19" fmla="*/ 54888 h 115840"/>
                <a:gd name="T20" fmla="*/ 87139 w 99074"/>
                <a:gd name="T21" fmla="*/ 99709 h 115840"/>
                <a:gd name="T22" fmla="*/ 97504 w 99074"/>
                <a:gd name="T23" fmla="*/ 116323 h 11584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9074"/>
                <a:gd name="T37" fmla="*/ 0 h 115840"/>
                <a:gd name="T38" fmla="*/ 99074 w 99074"/>
                <a:gd name="T39" fmla="*/ 115840 h 11584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9074" h="115840">
                  <a:moveTo>
                    <a:pt x="97504" y="116315"/>
                  </a:moveTo>
                  <a:lnTo>
                    <a:pt x="51015" y="116315"/>
                  </a:lnTo>
                  <a:cubicBezTo>
                    <a:pt x="41260" y="116315"/>
                    <a:pt x="30438" y="106407"/>
                    <a:pt x="27695" y="88421"/>
                  </a:cubicBezTo>
                  <a:cubicBezTo>
                    <a:pt x="24951" y="70283"/>
                    <a:pt x="4984" y="60528"/>
                    <a:pt x="716" y="45743"/>
                  </a:cubicBezTo>
                  <a:cubicBezTo>
                    <a:pt x="-3552" y="30958"/>
                    <a:pt x="18549" y="10076"/>
                    <a:pt x="18549" y="10076"/>
                  </a:cubicBezTo>
                  <a:lnTo>
                    <a:pt x="22208" y="5199"/>
                  </a:lnTo>
                  <a:lnTo>
                    <a:pt x="26018" y="169"/>
                  </a:lnTo>
                  <a:lnTo>
                    <a:pt x="62752" y="8857"/>
                  </a:lnTo>
                  <a:cubicBezTo>
                    <a:pt x="62752" y="8857"/>
                    <a:pt x="63666" y="17697"/>
                    <a:pt x="64276" y="28977"/>
                  </a:cubicBezTo>
                  <a:cubicBezTo>
                    <a:pt x="64733" y="37208"/>
                    <a:pt x="64886" y="46505"/>
                    <a:pt x="64429" y="54888"/>
                  </a:cubicBezTo>
                  <a:cubicBezTo>
                    <a:pt x="63362" y="74551"/>
                    <a:pt x="69916" y="95890"/>
                    <a:pt x="87139" y="99701"/>
                  </a:cubicBezTo>
                  <a:cubicBezTo>
                    <a:pt x="104668" y="103664"/>
                    <a:pt x="97504" y="116315"/>
                    <a:pt x="97504" y="116315"/>
                  </a:cubicBezTo>
                  <a:close/>
                </a:path>
              </a:pathLst>
            </a:custGeom>
            <a:solidFill>
              <a:srgbClr val="002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8" name="Freeform: Shape 41">
              <a:extLst>
                <a:ext uri="{FF2B5EF4-FFF2-40B4-BE49-F238E27FC236}">
                  <a16:creationId xmlns:a16="http://schemas.microsoft.com/office/drawing/2014/main" id="{A2FAAE73-0087-CC0D-C4D1-E36F621D4E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9876" y="6197841"/>
              <a:ext cx="131083" cy="68590"/>
            </a:xfrm>
            <a:custGeom>
              <a:avLst/>
              <a:gdLst>
                <a:gd name="T0" fmla="*/ 131606 w 131083"/>
                <a:gd name="T1" fmla="*/ 69138 h 68589"/>
                <a:gd name="T2" fmla="*/ 8602 w 131083"/>
                <a:gd name="T3" fmla="*/ 69138 h 68589"/>
                <a:gd name="T4" fmla="*/ 6010 w 131083"/>
                <a:gd name="T5" fmla="*/ 68376 h 68589"/>
                <a:gd name="T6" fmla="*/ 1285 w 131083"/>
                <a:gd name="T7" fmla="*/ 21726 h 68589"/>
                <a:gd name="T8" fmla="*/ 1590 w 131083"/>
                <a:gd name="T9" fmla="*/ 18830 h 68589"/>
                <a:gd name="T10" fmla="*/ 50823 w 131083"/>
                <a:gd name="T11" fmla="*/ 10447 h 68589"/>
                <a:gd name="T12" fmla="*/ 51432 w 131083"/>
                <a:gd name="T13" fmla="*/ 12886 h 68589"/>
                <a:gd name="T14" fmla="*/ 51432 w 131083"/>
                <a:gd name="T15" fmla="*/ 12886 h 68589"/>
                <a:gd name="T16" fmla="*/ 111944 w 131083"/>
                <a:gd name="T17" fmla="*/ 53286 h 68589"/>
                <a:gd name="T18" fmla="*/ 131606 w 131083"/>
                <a:gd name="T19" fmla="*/ 69138 h 685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1083"/>
                <a:gd name="T31" fmla="*/ 0 h 68589"/>
                <a:gd name="T32" fmla="*/ 131083 w 131083"/>
                <a:gd name="T33" fmla="*/ 68589 h 685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1083" h="68589">
                  <a:moveTo>
                    <a:pt x="131606" y="69130"/>
                  </a:moveTo>
                  <a:lnTo>
                    <a:pt x="8602" y="69130"/>
                  </a:lnTo>
                  <a:cubicBezTo>
                    <a:pt x="7382" y="68825"/>
                    <a:pt x="6468" y="68673"/>
                    <a:pt x="6010" y="68368"/>
                  </a:cubicBezTo>
                  <a:cubicBezTo>
                    <a:pt x="-2220" y="64100"/>
                    <a:pt x="371" y="31786"/>
                    <a:pt x="1285" y="21726"/>
                  </a:cubicBezTo>
                  <a:cubicBezTo>
                    <a:pt x="1438" y="19897"/>
                    <a:pt x="1590" y="18830"/>
                    <a:pt x="1590" y="18830"/>
                  </a:cubicBezTo>
                  <a:cubicBezTo>
                    <a:pt x="1590" y="18830"/>
                    <a:pt x="44878" y="-16836"/>
                    <a:pt x="50823" y="10447"/>
                  </a:cubicBezTo>
                  <a:cubicBezTo>
                    <a:pt x="50975" y="11362"/>
                    <a:pt x="51280" y="12124"/>
                    <a:pt x="51432" y="12886"/>
                  </a:cubicBezTo>
                  <a:cubicBezTo>
                    <a:pt x="58901" y="38340"/>
                    <a:pt x="92586" y="49925"/>
                    <a:pt x="111944" y="53278"/>
                  </a:cubicBezTo>
                  <a:cubicBezTo>
                    <a:pt x="126729" y="55869"/>
                    <a:pt x="130539" y="64710"/>
                    <a:pt x="131606" y="69130"/>
                  </a:cubicBezTo>
                  <a:close/>
                </a:path>
              </a:pathLst>
            </a:custGeom>
            <a:solidFill>
              <a:srgbClr val="002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9" name="Freeform: Shape 42">
              <a:extLst>
                <a:ext uri="{FF2B5EF4-FFF2-40B4-BE49-F238E27FC236}">
                  <a16:creationId xmlns:a16="http://schemas.microsoft.com/office/drawing/2014/main" id="{F0968ECF-5F1A-2FB6-C870-63391E7B14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2952" y="5544017"/>
              <a:ext cx="182907" cy="675230"/>
            </a:xfrm>
            <a:custGeom>
              <a:avLst/>
              <a:gdLst>
                <a:gd name="T0" fmla="*/ 183693 w 182906"/>
                <a:gd name="T1" fmla="*/ 11601 h 675229"/>
                <a:gd name="T2" fmla="*/ 169366 w 182906"/>
                <a:gd name="T3" fmla="*/ 192068 h 675229"/>
                <a:gd name="T4" fmla="*/ 144978 w 182906"/>
                <a:gd name="T5" fmla="*/ 521460 h 675229"/>
                <a:gd name="T6" fmla="*/ 134156 w 182906"/>
                <a:gd name="T7" fmla="*/ 661993 h 675229"/>
                <a:gd name="T8" fmla="*/ 72569 w 182906"/>
                <a:gd name="T9" fmla="*/ 673882 h 675229"/>
                <a:gd name="T10" fmla="*/ 25471 w 182906"/>
                <a:gd name="T11" fmla="*/ 419642 h 675229"/>
                <a:gd name="T12" fmla="*/ 25014 w 182906"/>
                <a:gd name="T13" fmla="*/ 413241 h 675229"/>
                <a:gd name="T14" fmla="*/ 169 w 182906"/>
                <a:gd name="T15" fmla="*/ 169 h 675229"/>
                <a:gd name="T16" fmla="*/ 183693 w 182906"/>
                <a:gd name="T17" fmla="*/ 11601 h 67522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2906"/>
                <a:gd name="T28" fmla="*/ 0 h 675229"/>
                <a:gd name="T29" fmla="*/ 182906 w 182906"/>
                <a:gd name="T30" fmla="*/ 675229 h 67522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2906" h="675229">
                  <a:moveTo>
                    <a:pt x="183685" y="11601"/>
                  </a:moveTo>
                  <a:cubicBezTo>
                    <a:pt x="183685" y="11601"/>
                    <a:pt x="177131" y="93604"/>
                    <a:pt x="169358" y="192068"/>
                  </a:cubicBezTo>
                  <a:cubicBezTo>
                    <a:pt x="158840" y="325895"/>
                    <a:pt x="146189" y="490358"/>
                    <a:pt x="144970" y="521452"/>
                  </a:cubicBezTo>
                  <a:cubicBezTo>
                    <a:pt x="142836" y="575562"/>
                    <a:pt x="134148" y="661985"/>
                    <a:pt x="134148" y="661985"/>
                  </a:cubicBezTo>
                  <a:cubicBezTo>
                    <a:pt x="134148" y="661985"/>
                    <a:pt x="113571" y="682562"/>
                    <a:pt x="72569" y="673874"/>
                  </a:cubicBezTo>
                  <a:cubicBezTo>
                    <a:pt x="72569" y="673874"/>
                    <a:pt x="35988" y="550412"/>
                    <a:pt x="25471" y="419634"/>
                  </a:cubicBezTo>
                  <a:cubicBezTo>
                    <a:pt x="25319" y="417501"/>
                    <a:pt x="25166" y="415367"/>
                    <a:pt x="25014" y="413233"/>
                  </a:cubicBezTo>
                  <a:cubicBezTo>
                    <a:pt x="15259" y="280168"/>
                    <a:pt x="169" y="169"/>
                    <a:pt x="169" y="169"/>
                  </a:cubicBezTo>
                  <a:lnTo>
                    <a:pt x="183685" y="11601"/>
                  </a:lnTo>
                  <a:close/>
                </a:path>
              </a:pathLst>
            </a:custGeom>
            <a:solidFill>
              <a:srgbClr val="FE8A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0" name="Freeform: Shape 43">
              <a:extLst>
                <a:ext uri="{FF2B5EF4-FFF2-40B4-BE49-F238E27FC236}">
                  <a16:creationId xmlns:a16="http://schemas.microsoft.com/office/drawing/2014/main" id="{7BEF7C8D-A8E5-D955-082E-951F0E8E7C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2952" y="5544169"/>
              <a:ext cx="182907" cy="419161"/>
            </a:xfrm>
            <a:custGeom>
              <a:avLst/>
              <a:gdLst>
                <a:gd name="T0" fmla="*/ 183693 w 182906"/>
                <a:gd name="T1" fmla="*/ 11448 h 419160"/>
                <a:gd name="T2" fmla="*/ 169366 w 182906"/>
                <a:gd name="T3" fmla="*/ 191916 h 419160"/>
                <a:gd name="T4" fmla="*/ 25471 w 182906"/>
                <a:gd name="T5" fmla="*/ 419642 h 419160"/>
                <a:gd name="T6" fmla="*/ 25014 w 182906"/>
                <a:gd name="T7" fmla="*/ 413241 h 419160"/>
                <a:gd name="T8" fmla="*/ 169 w 182906"/>
                <a:gd name="T9" fmla="*/ 169 h 419160"/>
                <a:gd name="T10" fmla="*/ 183693 w 182906"/>
                <a:gd name="T11" fmla="*/ 11448 h 4191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2906"/>
                <a:gd name="T19" fmla="*/ 0 h 419160"/>
                <a:gd name="T20" fmla="*/ 182906 w 182906"/>
                <a:gd name="T21" fmla="*/ 419160 h 41916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2906" h="419160">
                  <a:moveTo>
                    <a:pt x="183685" y="11448"/>
                  </a:moveTo>
                  <a:cubicBezTo>
                    <a:pt x="183685" y="11448"/>
                    <a:pt x="177131" y="93451"/>
                    <a:pt x="169358" y="191916"/>
                  </a:cubicBezTo>
                  <a:lnTo>
                    <a:pt x="25471" y="419634"/>
                  </a:lnTo>
                  <a:cubicBezTo>
                    <a:pt x="25319" y="417501"/>
                    <a:pt x="25166" y="415367"/>
                    <a:pt x="25014" y="413233"/>
                  </a:cubicBezTo>
                  <a:cubicBezTo>
                    <a:pt x="15259" y="280168"/>
                    <a:pt x="169" y="169"/>
                    <a:pt x="169" y="169"/>
                  </a:cubicBezTo>
                  <a:lnTo>
                    <a:pt x="183685" y="11448"/>
                  </a:lnTo>
                  <a:close/>
                </a:path>
              </a:pathLst>
            </a:custGeom>
            <a:solidFill>
              <a:srgbClr val="FB5D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1" name="Freeform: Shape 44">
              <a:extLst>
                <a:ext uri="{FF2B5EF4-FFF2-40B4-BE49-F238E27FC236}">
                  <a16:creationId xmlns:a16="http://schemas.microsoft.com/office/drawing/2014/main" id="{90FD9319-5B1F-E7AC-642D-D800FC905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9376" y="5511551"/>
              <a:ext cx="345998" cy="667608"/>
            </a:xfrm>
            <a:custGeom>
              <a:avLst/>
              <a:gdLst>
                <a:gd name="T0" fmla="*/ 347234 w 345998"/>
                <a:gd name="T1" fmla="*/ 53822 h 667608"/>
                <a:gd name="T2" fmla="*/ 150914 w 345998"/>
                <a:gd name="T3" fmla="*/ 490206 h 667608"/>
                <a:gd name="T4" fmla="*/ 48792 w 345998"/>
                <a:gd name="T5" fmla="*/ 668692 h 667608"/>
                <a:gd name="T6" fmla="*/ 169 w 345998"/>
                <a:gd name="T7" fmla="*/ 638512 h 667608"/>
                <a:gd name="T8" fmla="*/ 82020 w 345998"/>
                <a:gd name="T9" fmla="*/ 303489 h 667608"/>
                <a:gd name="T10" fmla="*/ 147714 w 345998"/>
                <a:gd name="T11" fmla="*/ 116162 h 667608"/>
                <a:gd name="T12" fmla="*/ 158231 w 345998"/>
                <a:gd name="T13" fmla="*/ 169 h 667608"/>
                <a:gd name="T14" fmla="*/ 347234 w 345998"/>
                <a:gd name="T15" fmla="*/ 53822 h 6676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45998"/>
                <a:gd name="T25" fmla="*/ 0 h 667608"/>
                <a:gd name="T26" fmla="*/ 345998 w 345998"/>
                <a:gd name="T27" fmla="*/ 667608 h 66760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45998" h="667608">
                  <a:moveTo>
                    <a:pt x="347234" y="53822"/>
                  </a:moveTo>
                  <a:cubicBezTo>
                    <a:pt x="347234" y="53822"/>
                    <a:pt x="228802" y="350740"/>
                    <a:pt x="150914" y="490206"/>
                  </a:cubicBezTo>
                  <a:cubicBezTo>
                    <a:pt x="73027" y="629672"/>
                    <a:pt x="48792" y="668692"/>
                    <a:pt x="48792" y="668692"/>
                  </a:cubicBezTo>
                  <a:cubicBezTo>
                    <a:pt x="48792" y="668692"/>
                    <a:pt x="4132" y="650706"/>
                    <a:pt x="169" y="638512"/>
                  </a:cubicBezTo>
                  <a:cubicBezTo>
                    <a:pt x="169" y="638512"/>
                    <a:pt x="29891" y="369183"/>
                    <a:pt x="82020" y="303489"/>
                  </a:cubicBezTo>
                  <a:cubicBezTo>
                    <a:pt x="111437" y="266450"/>
                    <a:pt x="146037" y="155030"/>
                    <a:pt x="147714" y="116162"/>
                  </a:cubicBezTo>
                  <a:cubicBezTo>
                    <a:pt x="149390" y="77294"/>
                    <a:pt x="158231" y="169"/>
                    <a:pt x="158231" y="169"/>
                  </a:cubicBezTo>
                  <a:lnTo>
                    <a:pt x="347234" y="53822"/>
                  </a:lnTo>
                  <a:close/>
                </a:path>
              </a:pathLst>
            </a:custGeom>
            <a:solidFill>
              <a:srgbClr val="FE8A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2" name="Freeform: Shape 45">
              <a:extLst>
                <a:ext uri="{FF2B5EF4-FFF2-40B4-BE49-F238E27FC236}">
                  <a16:creationId xmlns:a16="http://schemas.microsoft.com/office/drawing/2014/main" id="{007B0199-F0C6-3DB8-2525-6B9961731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7321" y="5501073"/>
              <a:ext cx="57920" cy="89929"/>
            </a:xfrm>
            <a:custGeom>
              <a:avLst/>
              <a:gdLst>
                <a:gd name="T0" fmla="*/ 58130 w 57920"/>
                <a:gd name="T1" fmla="*/ 14763 h 89928"/>
                <a:gd name="T2" fmla="*/ 52795 w 57920"/>
                <a:gd name="T3" fmla="*/ 57601 h 89928"/>
                <a:gd name="T4" fmla="*/ 33895 w 57920"/>
                <a:gd name="T5" fmla="*/ 80617 h 89928"/>
                <a:gd name="T6" fmla="*/ 32066 w 57920"/>
                <a:gd name="T7" fmla="*/ 75434 h 89928"/>
                <a:gd name="T8" fmla="*/ 36486 w 57920"/>
                <a:gd name="T9" fmla="*/ 60954 h 89928"/>
                <a:gd name="T10" fmla="*/ 10879 w 57920"/>
                <a:gd name="T11" fmla="*/ 90677 h 89928"/>
                <a:gd name="T12" fmla="*/ 1429 w 57920"/>
                <a:gd name="T13" fmla="*/ 51047 h 89928"/>
                <a:gd name="T14" fmla="*/ 34047 w 57920"/>
                <a:gd name="T15" fmla="*/ 8208 h 89928"/>
                <a:gd name="T16" fmla="*/ 58130 w 57920"/>
                <a:gd name="T17" fmla="*/ 14763 h 899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920"/>
                <a:gd name="T28" fmla="*/ 0 h 89928"/>
                <a:gd name="T29" fmla="*/ 57920 w 57920"/>
                <a:gd name="T30" fmla="*/ 89928 h 899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920" h="89928">
                  <a:moveTo>
                    <a:pt x="58130" y="14763"/>
                  </a:moveTo>
                  <a:cubicBezTo>
                    <a:pt x="58130" y="14763"/>
                    <a:pt x="55081" y="51801"/>
                    <a:pt x="52795" y="57593"/>
                  </a:cubicBezTo>
                  <a:cubicBezTo>
                    <a:pt x="50509" y="63233"/>
                    <a:pt x="35571" y="80914"/>
                    <a:pt x="33895" y="80609"/>
                  </a:cubicBezTo>
                  <a:cubicBezTo>
                    <a:pt x="32218" y="80304"/>
                    <a:pt x="31151" y="78932"/>
                    <a:pt x="32066" y="75426"/>
                  </a:cubicBezTo>
                  <a:cubicBezTo>
                    <a:pt x="32980" y="71768"/>
                    <a:pt x="38163" y="60794"/>
                    <a:pt x="36486" y="60946"/>
                  </a:cubicBezTo>
                  <a:cubicBezTo>
                    <a:pt x="34809" y="61251"/>
                    <a:pt x="17738" y="92498"/>
                    <a:pt x="10879" y="90669"/>
                  </a:cubicBezTo>
                  <a:cubicBezTo>
                    <a:pt x="4020" y="88840"/>
                    <a:pt x="-2686" y="66738"/>
                    <a:pt x="1429" y="51039"/>
                  </a:cubicBezTo>
                  <a:cubicBezTo>
                    <a:pt x="5544" y="35340"/>
                    <a:pt x="32980" y="10647"/>
                    <a:pt x="34047" y="8208"/>
                  </a:cubicBezTo>
                  <a:cubicBezTo>
                    <a:pt x="43040" y="-13131"/>
                    <a:pt x="58130" y="14763"/>
                    <a:pt x="58130" y="14763"/>
                  </a:cubicBezTo>
                  <a:close/>
                </a:path>
              </a:pathLst>
            </a:custGeom>
            <a:solidFill>
              <a:srgbClr val="ED9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3" name="Freeform: Shape 46">
              <a:extLst>
                <a:ext uri="{FF2B5EF4-FFF2-40B4-BE49-F238E27FC236}">
                  <a16:creationId xmlns:a16="http://schemas.microsoft.com/office/drawing/2014/main" id="{2C7A800F-D3B0-5A68-6600-07BAB510E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6627" y="5147567"/>
              <a:ext cx="236254" cy="381055"/>
            </a:xfrm>
            <a:custGeom>
              <a:avLst/>
              <a:gdLst>
                <a:gd name="T0" fmla="*/ 16173 w 236254"/>
                <a:gd name="T1" fmla="*/ 377718 h 381055"/>
                <a:gd name="T2" fmla="*/ 31415 w 236254"/>
                <a:gd name="T3" fmla="*/ 380919 h 381055"/>
                <a:gd name="T4" fmla="*/ 101682 w 236254"/>
                <a:gd name="T5" fmla="*/ 254104 h 381055"/>
                <a:gd name="T6" fmla="*/ 237185 w 236254"/>
                <a:gd name="T7" fmla="*/ 123783 h 381055"/>
                <a:gd name="T8" fmla="*/ 204110 w 236254"/>
                <a:gd name="T9" fmla="*/ 169 h 381055"/>
                <a:gd name="T10" fmla="*/ 41628 w 236254"/>
                <a:gd name="T11" fmla="*/ 217370 h 381055"/>
                <a:gd name="T12" fmla="*/ 169 w 236254"/>
                <a:gd name="T13" fmla="*/ 367049 h 381055"/>
                <a:gd name="T14" fmla="*/ 16173 w 236254"/>
                <a:gd name="T15" fmla="*/ 377718 h 38105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6254"/>
                <a:gd name="T25" fmla="*/ 0 h 381055"/>
                <a:gd name="T26" fmla="*/ 236254 w 236254"/>
                <a:gd name="T27" fmla="*/ 381055 h 38105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6254" h="381055">
                  <a:moveTo>
                    <a:pt x="16173" y="377718"/>
                  </a:moveTo>
                  <a:cubicBezTo>
                    <a:pt x="29282" y="381986"/>
                    <a:pt x="31415" y="380919"/>
                    <a:pt x="31415" y="380919"/>
                  </a:cubicBezTo>
                  <a:cubicBezTo>
                    <a:pt x="31415" y="380919"/>
                    <a:pt x="95280" y="264774"/>
                    <a:pt x="101682" y="254104"/>
                  </a:cubicBezTo>
                  <a:cubicBezTo>
                    <a:pt x="108084" y="243434"/>
                    <a:pt x="237185" y="123783"/>
                    <a:pt x="237185" y="123783"/>
                  </a:cubicBezTo>
                  <a:lnTo>
                    <a:pt x="204110" y="169"/>
                  </a:lnTo>
                  <a:cubicBezTo>
                    <a:pt x="204110" y="169"/>
                    <a:pt x="57327" y="190087"/>
                    <a:pt x="41628" y="217370"/>
                  </a:cubicBezTo>
                  <a:cubicBezTo>
                    <a:pt x="15411" y="262487"/>
                    <a:pt x="169" y="367049"/>
                    <a:pt x="169" y="367049"/>
                  </a:cubicBezTo>
                  <a:cubicBezTo>
                    <a:pt x="169" y="367049"/>
                    <a:pt x="5809" y="374365"/>
                    <a:pt x="16173" y="377718"/>
                  </a:cubicBezTo>
                  <a:close/>
                </a:path>
              </a:pathLst>
            </a:custGeom>
            <a:solidFill>
              <a:srgbClr val="3A0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4" name="Freeform: Shape 47">
              <a:extLst>
                <a:ext uri="{FF2B5EF4-FFF2-40B4-BE49-F238E27FC236}">
                  <a16:creationId xmlns:a16="http://schemas.microsoft.com/office/drawing/2014/main" id="{927632C3-BD27-24F8-BDE3-D69E1B34A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7928" y="5119913"/>
              <a:ext cx="253021" cy="490799"/>
            </a:xfrm>
            <a:custGeom>
              <a:avLst/>
              <a:gdLst>
                <a:gd name="T0" fmla="*/ 253714 w 253020"/>
                <a:gd name="T1" fmla="*/ 200060 h 490798"/>
                <a:gd name="T2" fmla="*/ 249751 w 253020"/>
                <a:gd name="T3" fmla="*/ 282985 h 490798"/>
                <a:gd name="T4" fmla="*/ 249446 w 253020"/>
                <a:gd name="T5" fmla="*/ 288168 h 490798"/>
                <a:gd name="T6" fmla="*/ 245179 w 253020"/>
                <a:gd name="T7" fmla="*/ 341668 h 490798"/>
                <a:gd name="T8" fmla="*/ 243197 w 253020"/>
                <a:gd name="T9" fmla="*/ 362550 h 490798"/>
                <a:gd name="T10" fmla="*/ 243045 w 253020"/>
                <a:gd name="T11" fmla="*/ 363464 h 490798"/>
                <a:gd name="T12" fmla="*/ 242435 w 253020"/>
                <a:gd name="T13" fmla="*/ 371390 h 490798"/>
                <a:gd name="T14" fmla="*/ 227955 w 253020"/>
                <a:gd name="T15" fmla="*/ 489822 h 490798"/>
                <a:gd name="T16" fmla="*/ 222925 w 253020"/>
                <a:gd name="T17" fmla="*/ 491041 h 490798"/>
                <a:gd name="T18" fmla="*/ 112106 w 253020"/>
                <a:gd name="T19" fmla="*/ 483573 h 490798"/>
                <a:gd name="T20" fmla="*/ 13489 w 253020"/>
                <a:gd name="T21" fmla="*/ 442724 h 490798"/>
                <a:gd name="T22" fmla="*/ 228 w 253020"/>
                <a:gd name="T23" fmla="*/ 428396 h 490798"/>
                <a:gd name="T24" fmla="*/ 4344 w 253020"/>
                <a:gd name="T25" fmla="*/ 404771 h 490798"/>
                <a:gd name="T26" fmla="*/ 25530 w 253020"/>
                <a:gd name="T27" fmla="*/ 239232 h 490798"/>
                <a:gd name="T28" fmla="*/ 28731 w 253020"/>
                <a:gd name="T29" fmla="*/ 200365 h 490798"/>
                <a:gd name="T30" fmla="*/ 45955 w 253020"/>
                <a:gd name="T31" fmla="*/ 107692 h 490798"/>
                <a:gd name="T32" fmla="*/ 108296 w 253020"/>
                <a:gd name="T33" fmla="*/ 387 h 490798"/>
                <a:gd name="T34" fmla="*/ 147628 w 253020"/>
                <a:gd name="T35" fmla="*/ 21421 h 490798"/>
                <a:gd name="T36" fmla="*/ 196404 w 253020"/>
                <a:gd name="T37" fmla="*/ 33005 h 490798"/>
                <a:gd name="T38" fmla="*/ 210731 w 253020"/>
                <a:gd name="T39" fmla="*/ 48857 h 490798"/>
                <a:gd name="T40" fmla="*/ 251580 w 253020"/>
                <a:gd name="T41" fmla="*/ 133909 h 490798"/>
                <a:gd name="T42" fmla="*/ 252495 w 253020"/>
                <a:gd name="T43" fmla="*/ 142902 h 490798"/>
                <a:gd name="T44" fmla="*/ 253714 w 253020"/>
                <a:gd name="T45" fmla="*/ 200060 h 49079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53020"/>
                <a:gd name="T70" fmla="*/ 0 h 490798"/>
                <a:gd name="T71" fmla="*/ 253020 w 253020"/>
                <a:gd name="T72" fmla="*/ 490798 h 49079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53020" h="490798">
                  <a:moveTo>
                    <a:pt x="253706" y="200060"/>
                  </a:moveTo>
                  <a:cubicBezTo>
                    <a:pt x="253249" y="225514"/>
                    <a:pt x="251725" y="254017"/>
                    <a:pt x="249743" y="282977"/>
                  </a:cubicBezTo>
                  <a:cubicBezTo>
                    <a:pt x="249591" y="284654"/>
                    <a:pt x="249438" y="286483"/>
                    <a:pt x="249438" y="288160"/>
                  </a:cubicBezTo>
                  <a:cubicBezTo>
                    <a:pt x="248219" y="306146"/>
                    <a:pt x="246847" y="324131"/>
                    <a:pt x="245171" y="341660"/>
                  </a:cubicBezTo>
                  <a:cubicBezTo>
                    <a:pt x="244561" y="348671"/>
                    <a:pt x="243799" y="355683"/>
                    <a:pt x="243189" y="362542"/>
                  </a:cubicBezTo>
                  <a:lnTo>
                    <a:pt x="243037" y="363456"/>
                  </a:lnTo>
                  <a:cubicBezTo>
                    <a:pt x="243037" y="366047"/>
                    <a:pt x="242732" y="368791"/>
                    <a:pt x="242427" y="371382"/>
                  </a:cubicBezTo>
                  <a:cubicBezTo>
                    <a:pt x="236025" y="437076"/>
                    <a:pt x="229166" y="489052"/>
                    <a:pt x="227947" y="489814"/>
                  </a:cubicBezTo>
                  <a:cubicBezTo>
                    <a:pt x="226423" y="490881"/>
                    <a:pt x="224746" y="491338"/>
                    <a:pt x="222917" y="491033"/>
                  </a:cubicBezTo>
                  <a:cubicBezTo>
                    <a:pt x="205693" y="488900"/>
                    <a:pt x="154175" y="492710"/>
                    <a:pt x="112106" y="483565"/>
                  </a:cubicBezTo>
                  <a:cubicBezTo>
                    <a:pt x="76592" y="476096"/>
                    <a:pt x="45955" y="461921"/>
                    <a:pt x="13489" y="442716"/>
                  </a:cubicBezTo>
                  <a:cubicBezTo>
                    <a:pt x="9221" y="440124"/>
                    <a:pt x="-686" y="433418"/>
                    <a:pt x="228" y="428388"/>
                  </a:cubicBezTo>
                  <a:cubicBezTo>
                    <a:pt x="990" y="422901"/>
                    <a:pt x="2515" y="414822"/>
                    <a:pt x="4344" y="404763"/>
                  </a:cubicBezTo>
                  <a:cubicBezTo>
                    <a:pt x="10745" y="369858"/>
                    <a:pt x="21720" y="309651"/>
                    <a:pt x="25530" y="239232"/>
                  </a:cubicBezTo>
                  <a:cubicBezTo>
                    <a:pt x="26292" y="226124"/>
                    <a:pt x="27359" y="213168"/>
                    <a:pt x="28731" y="200365"/>
                  </a:cubicBezTo>
                  <a:cubicBezTo>
                    <a:pt x="32389" y="167137"/>
                    <a:pt x="38181" y="135738"/>
                    <a:pt x="45955" y="107692"/>
                  </a:cubicBezTo>
                  <a:cubicBezTo>
                    <a:pt x="60435" y="55716"/>
                    <a:pt x="81622" y="15934"/>
                    <a:pt x="108296" y="387"/>
                  </a:cubicBezTo>
                  <a:cubicBezTo>
                    <a:pt x="111801" y="-1595"/>
                    <a:pt x="130549" y="10294"/>
                    <a:pt x="147620" y="21421"/>
                  </a:cubicBezTo>
                  <a:cubicBezTo>
                    <a:pt x="163472" y="31633"/>
                    <a:pt x="180239" y="34377"/>
                    <a:pt x="196396" y="33005"/>
                  </a:cubicBezTo>
                  <a:lnTo>
                    <a:pt x="210723" y="48857"/>
                  </a:lnTo>
                  <a:cubicBezTo>
                    <a:pt x="228099" y="68977"/>
                    <a:pt x="246542" y="95803"/>
                    <a:pt x="251572" y="133909"/>
                  </a:cubicBezTo>
                  <a:cubicBezTo>
                    <a:pt x="251877" y="136652"/>
                    <a:pt x="252334" y="139701"/>
                    <a:pt x="252487" y="142902"/>
                  </a:cubicBezTo>
                  <a:cubicBezTo>
                    <a:pt x="253706" y="158449"/>
                    <a:pt x="254163" y="178111"/>
                    <a:pt x="253706" y="200060"/>
                  </a:cubicBezTo>
                  <a:close/>
                </a:path>
              </a:pathLst>
            </a:custGeom>
            <a:solidFill>
              <a:srgbClr val="3A0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5" name="Freeform: Shape 48">
              <a:extLst>
                <a:ext uri="{FF2B5EF4-FFF2-40B4-BE49-F238E27FC236}">
                  <a16:creationId xmlns:a16="http://schemas.microsoft.com/office/drawing/2014/main" id="{F642DB6C-EF89-43BD-98B0-CB16E022E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3491" y="5233533"/>
              <a:ext cx="117365" cy="173761"/>
            </a:xfrm>
            <a:custGeom>
              <a:avLst/>
              <a:gdLst>
                <a:gd name="T0" fmla="*/ 118144 w 117365"/>
                <a:gd name="T1" fmla="*/ 86440 h 173761"/>
                <a:gd name="T2" fmla="*/ 114181 w 117365"/>
                <a:gd name="T3" fmla="*/ 169357 h 173761"/>
                <a:gd name="T4" fmla="*/ 113876 w 117365"/>
                <a:gd name="T5" fmla="*/ 174540 h 173761"/>
                <a:gd name="T6" fmla="*/ 169 w 117365"/>
                <a:gd name="T7" fmla="*/ 169 h 173761"/>
                <a:gd name="T8" fmla="*/ 116772 w 117365"/>
                <a:gd name="T9" fmla="*/ 29282 h 173761"/>
                <a:gd name="T10" fmla="*/ 118144 w 117365"/>
                <a:gd name="T11" fmla="*/ 86440 h 1737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7365"/>
                <a:gd name="T19" fmla="*/ 0 h 173761"/>
                <a:gd name="T20" fmla="*/ 117365 w 117365"/>
                <a:gd name="T21" fmla="*/ 173761 h 17376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7365" h="173761">
                  <a:moveTo>
                    <a:pt x="118144" y="86440"/>
                  </a:moveTo>
                  <a:cubicBezTo>
                    <a:pt x="117686" y="111894"/>
                    <a:pt x="116162" y="140397"/>
                    <a:pt x="114181" y="169357"/>
                  </a:cubicBezTo>
                  <a:cubicBezTo>
                    <a:pt x="114028" y="171034"/>
                    <a:pt x="113876" y="172863"/>
                    <a:pt x="113876" y="174540"/>
                  </a:cubicBezTo>
                  <a:cubicBezTo>
                    <a:pt x="15411" y="112961"/>
                    <a:pt x="169" y="169"/>
                    <a:pt x="169" y="169"/>
                  </a:cubicBezTo>
                  <a:cubicBezTo>
                    <a:pt x="48639" y="2303"/>
                    <a:pt x="87050" y="13430"/>
                    <a:pt x="116772" y="29282"/>
                  </a:cubicBezTo>
                  <a:cubicBezTo>
                    <a:pt x="118144" y="44829"/>
                    <a:pt x="118601" y="64491"/>
                    <a:pt x="118144" y="86440"/>
                  </a:cubicBezTo>
                  <a:close/>
                </a:path>
              </a:pathLst>
            </a:custGeom>
            <a:solidFill>
              <a:srgbClr val="300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6" name="Freeform: Shape 49">
              <a:extLst>
                <a:ext uri="{FF2B5EF4-FFF2-40B4-BE49-F238E27FC236}">
                  <a16:creationId xmlns:a16="http://schemas.microsoft.com/office/drawing/2014/main" id="{D9701471-264C-9E07-C503-61A8CDC22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3822" y="5172219"/>
              <a:ext cx="438976" cy="144801"/>
            </a:xfrm>
            <a:custGeom>
              <a:avLst/>
              <a:gdLst>
                <a:gd name="T0" fmla="*/ 436323 w 438975"/>
                <a:gd name="T1" fmla="*/ 44259 h 144800"/>
                <a:gd name="T2" fmla="*/ 423367 w 438975"/>
                <a:gd name="T3" fmla="*/ 31456 h 144800"/>
                <a:gd name="T4" fmla="*/ 263782 w 438975"/>
                <a:gd name="T5" fmla="*/ 69561 h 144800"/>
                <a:gd name="T6" fmla="*/ 106169 w 438975"/>
                <a:gd name="T7" fmla="*/ 13165 h 144800"/>
                <a:gd name="T8" fmla="*/ 22642 w 438975"/>
                <a:gd name="T9" fmla="*/ 10879 h 144800"/>
                <a:gd name="T10" fmla="*/ 3894 w 438975"/>
                <a:gd name="T11" fmla="*/ 78410 h 144800"/>
                <a:gd name="T12" fmla="*/ 58309 w 438975"/>
                <a:gd name="T13" fmla="*/ 126423 h 144800"/>
                <a:gd name="T14" fmla="*/ 259514 w 438975"/>
                <a:gd name="T15" fmla="*/ 144561 h 144800"/>
                <a:gd name="T16" fmla="*/ 438762 w 438975"/>
                <a:gd name="T17" fmla="*/ 65141 h 144800"/>
                <a:gd name="T18" fmla="*/ 436323 w 438975"/>
                <a:gd name="T19" fmla="*/ 44259 h 1448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8975"/>
                <a:gd name="T31" fmla="*/ 0 h 144800"/>
                <a:gd name="T32" fmla="*/ 438975 w 438975"/>
                <a:gd name="T33" fmla="*/ 144800 h 1448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8975" h="144800">
                  <a:moveTo>
                    <a:pt x="436315" y="44259"/>
                  </a:moveTo>
                  <a:cubicBezTo>
                    <a:pt x="431286" y="30541"/>
                    <a:pt x="423359" y="31456"/>
                    <a:pt x="423359" y="31456"/>
                  </a:cubicBezTo>
                  <a:cubicBezTo>
                    <a:pt x="423359" y="31456"/>
                    <a:pt x="276882" y="67885"/>
                    <a:pt x="263774" y="69561"/>
                  </a:cubicBezTo>
                  <a:cubicBezTo>
                    <a:pt x="250665" y="71086"/>
                    <a:pt x="106169" y="13165"/>
                    <a:pt x="106169" y="13165"/>
                  </a:cubicBezTo>
                  <a:cubicBezTo>
                    <a:pt x="106169" y="13165"/>
                    <a:pt x="49316" y="-12289"/>
                    <a:pt x="22642" y="10879"/>
                  </a:cubicBezTo>
                  <a:cubicBezTo>
                    <a:pt x="-526" y="31151"/>
                    <a:pt x="-1593" y="56758"/>
                    <a:pt x="3894" y="78402"/>
                  </a:cubicBezTo>
                  <a:cubicBezTo>
                    <a:pt x="10296" y="104009"/>
                    <a:pt x="32092" y="123062"/>
                    <a:pt x="58309" y="126415"/>
                  </a:cubicBezTo>
                  <a:cubicBezTo>
                    <a:pt x="117296" y="133884"/>
                    <a:pt x="234966" y="148059"/>
                    <a:pt x="259506" y="144553"/>
                  </a:cubicBezTo>
                  <a:cubicBezTo>
                    <a:pt x="314378" y="136932"/>
                    <a:pt x="438754" y="65141"/>
                    <a:pt x="438754" y="65141"/>
                  </a:cubicBezTo>
                  <a:cubicBezTo>
                    <a:pt x="438754" y="65141"/>
                    <a:pt x="440278" y="55081"/>
                    <a:pt x="436315" y="44259"/>
                  </a:cubicBezTo>
                  <a:close/>
                </a:path>
              </a:pathLst>
            </a:custGeom>
            <a:solidFill>
              <a:srgbClr val="3A0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7" name="Freeform: Shape 50">
              <a:extLst>
                <a:ext uri="{FF2B5EF4-FFF2-40B4-BE49-F238E27FC236}">
                  <a16:creationId xmlns:a16="http://schemas.microsoft.com/office/drawing/2014/main" id="{297FA2E5-28D5-73C0-5B4D-35A41425E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9815" y="5476036"/>
              <a:ext cx="89929" cy="105171"/>
            </a:xfrm>
            <a:custGeom>
              <a:avLst/>
              <a:gdLst>
                <a:gd name="T0" fmla="*/ 73912 w 89929"/>
                <a:gd name="T1" fmla="*/ 8857 h 105171"/>
                <a:gd name="T2" fmla="*/ 90221 w 89929"/>
                <a:gd name="T3" fmla="*/ 41170 h 105171"/>
                <a:gd name="T4" fmla="*/ 65377 w 89929"/>
                <a:gd name="T5" fmla="*/ 79886 h 105171"/>
                <a:gd name="T6" fmla="*/ 44037 w 89929"/>
                <a:gd name="T7" fmla="*/ 105188 h 105171"/>
                <a:gd name="T8" fmla="*/ 1512 w 89929"/>
                <a:gd name="T9" fmla="*/ 105188 h 105171"/>
                <a:gd name="T10" fmla="*/ 10809 w 89929"/>
                <a:gd name="T11" fmla="*/ 90250 h 105171"/>
                <a:gd name="T12" fmla="*/ 31691 w 89929"/>
                <a:gd name="T13" fmla="*/ 49706 h 105171"/>
                <a:gd name="T14" fmla="*/ 33216 w 89929"/>
                <a:gd name="T15" fmla="*/ 8095 h 105171"/>
                <a:gd name="T16" fmla="*/ 66901 w 89929"/>
                <a:gd name="T17" fmla="*/ 169 h 105171"/>
                <a:gd name="T18" fmla="*/ 73912 w 89929"/>
                <a:gd name="T19" fmla="*/ 8857 h 10517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9929"/>
                <a:gd name="T31" fmla="*/ 0 h 105171"/>
                <a:gd name="T32" fmla="*/ 89929 w 89929"/>
                <a:gd name="T33" fmla="*/ 105171 h 10517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9929" h="105171">
                  <a:moveTo>
                    <a:pt x="73912" y="8857"/>
                  </a:moveTo>
                  <a:cubicBezTo>
                    <a:pt x="73912" y="8857"/>
                    <a:pt x="94185" y="27757"/>
                    <a:pt x="90221" y="41170"/>
                  </a:cubicBezTo>
                  <a:cubicBezTo>
                    <a:pt x="86258" y="54584"/>
                    <a:pt x="67968" y="63424"/>
                    <a:pt x="65377" y="79886"/>
                  </a:cubicBezTo>
                  <a:cubicBezTo>
                    <a:pt x="62785" y="96347"/>
                    <a:pt x="53031" y="105188"/>
                    <a:pt x="44037" y="105188"/>
                  </a:cubicBezTo>
                  <a:cubicBezTo>
                    <a:pt x="35045" y="105188"/>
                    <a:pt x="1512" y="105188"/>
                    <a:pt x="1512" y="105188"/>
                  </a:cubicBezTo>
                  <a:cubicBezTo>
                    <a:pt x="1512" y="105188"/>
                    <a:pt x="-5042" y="93604"/>
                    <a:pt x="10809" y="90250"/>
                  </a:cubicBezTo>
                  <a:cubicBezTo>
                    <a:pt x="26661" y="86745"/>
                    <a:pt x="32606" y="67539"/>
                    <a:pt x="31691" y="49706"/>
                  </a:cubicBezTo>
                  <a:cubicBezTo>
                    <a:pt x="30624" y="31873"/>
                    <a:pt x="33216" y="8095"/>
                    <a:pt x="33216" y="8095"/>
                  </a:cubicBezTo>
                  <a:lnTo>
                    <a:pt x="66901" y="169"/>
                  </a:lnTo>
                  <a:lnTo>
                    <a:pt x="73912" y="8857"/>
                  </a:lnTo>
                  <a:close/>
                </a:path>
              </a:pathLst>
            </a:custGeom>
            <a:solidFill>
              <a:srgbClr val="002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8" name="Freeform: Shape 51">
              <a:extLst>
                <a:ext uri="{FF2B5EF4-FFF2-40B4-BE49-F238E27FC236}">
                  <a16:creationId xmlns:a16="http://schemas.microsoft.com/office/drawing/2014/main" id="{D0142A22-B20D-542A-5B80-341630B81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4544" y="5517972"/>
              <a:ext cx="120413" cy="62493"/>
            </a:xfrm>
            <a:custGeom>
              <a:avLst/>
              <a:gdLst>
                <a:gd name="T0" fmla="*/ 115705 w 120413"/>
                <a:gd name="T1" fmla="*/ 60813 h 62493"/>
                <a:gd name="T2" fmla="*/ 96500 w 120413"/>
                <a:gd name="T3" fmla="*/ 63100 h 62493"/>
                <a:gd name="T4" fmla="*/ 169 w 120413"/>
                <a:gd name="T5" fmla="*/ 63100 h 62493"/>
                <a:gd name="T6" fmla="*/ 18460 w 120413"/>
                <a:gd name="T7" fmla="*/ 47553 h 62493"/>
                <a:gd name="T8" fmla="*/ 73941 w 120413"/>
                <a:gd name="T9" fmla="*/ 11581 h 62493"/>
                <a:gd name="T10" fmla="*/ 74551 w 120413"/>
                <a:gd name="T11" fmla="*/ 9295 h 62493"/>
                <a:gd name="T12" fmla="*/ 119668 w 120413"/>
                <a:gd name="T13" fmla="*/ 16763 h 62493"/>
                <a:gd name="T14" fmla="*/ 119973 w 120413"/>
                <a:gd name="T15" fmla="*/ 19355 h 62493"/>
                <a:gd name="T16" fmla="*/ 115705 w 120413"/>
                <a:gd name="T17" fmla="*/ 60813 h 6249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0413"/>
                <a:gd name="T28" fmla="*/ 0 h 62493"/>
                <a:gd name="T29" fmla="*/ 120413 w 120413"/>
                <a:gd name="T30" fmla="*/ 62493 h 6249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0413" h="62493">
                  <a:moveTo>
                    <a:pt x="115705" y="60813"/>
                  </a:moveTo>
                  <a:cubicBezTo>
                    <a:pt x="113571" y="61880"/>
                    <a:pt x="106407" y="62490"/>
                    <a:pt x="96500" y="63100"/>
                  </a:cubicBezTo>
                  <a:lnTo>
                    <a:pt x="169" y="63100"/>
                  </a:lnTo>
                  <a:cubicBezTo>
                    <a:pt x="474" y="60204"/>
                    <a:pt x="2760" y="49991"/>
                    <a:pt x="18460" y="47553"/>
                  </a:cubicBezTo>
                  <a:cubicBezTo>
                    <a:pt x="36293" y="44657"/>
                    <a:pt x="67082" y="34292"/>
                    <a:pt x="73941" y="11581"/>
                  </a:cubicBezTo>
                  <a:cubicBezTo>
                    <a:pt x="74246" y="10819"/>
                    <a:pt x="74399" y="10057"/>
                    <a:pt x="74551" y="9295"/>
                  </a:cubicBezTo>
                  <a:cubicBezTo>
                    <a:pt x="80038" y="-14940"/>
                    <a:pt x="119668" y="16763"/>
                    <a:pt x="119668" y="16763"/>
                  </a:cubicBezTo>
                  <a:cubicBezTo>
                    <a:pt x="119668" y="16763"/>
                    <a:pt x="119820" y="17678"/>
                    <a:pt x="119973" y="19355"/>
                  </a:cubicBezTo>
                  <a:cubicBezTo>
                    <a:pt x="120887" y="28347"/>
                    <a:pt x="123326" y="57155"/>
                    <a:pt x="115705" y="60813"/>
                  </a:cubicBezTo>
                  <a:close/>
                </a:path>
              </a:pathLst>
            </a:custGeom>
            <a:solidFill>
              <a:srgbClr val="002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9" name="Freeform: Shape 52">
              <a:extLst>
                <a:ext uri="{FF2B5EF4-FFF2-40B4-BE49-F238E27FC236}">
                  <a16:creationId xmlns:a16="http://schemas.microsoft.com/office/drawing/2014/main" id="{DC961F37-4EA4-310E-1B79-BCE877E210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7560" y="4918019"/>
              <a:ext cx="167664" cy="620358"/>
            </a:xfrm>
            <a:custGeom>
              <a:avLst/>
              <a:gdLst>
                <a:gd name="T0" fmla="*/ 169 w 167664"/>
                <a:gd name="T1" fmla="*/ 10686 h 620357"/>
                <a:gd name="T2" fmla="*/ 13277 w 167664"/>
                <a:gd name="T3" fmla="*/ 176216 h 620357"/>
                <a:gd name="T4" fmla="*/ 35683 w 167664"/>
                <a:gd name="T5" fmla="*/ 478477 h 620357"/>
                <a:gd name="T6" fmla="*/ 45591 w 167664"/>
                <a:gd name="T7" fmla="*/ 607426 h 620357"/>
                <a:gd name="T8" fmla="*/ 102139 w 167664"/>
                <a:gd name="T9" fmla="*/ 618401 h 620357"/>
                <a:gd name="T10" fmla="*/ 145275 w 167664"/>
                <a:gd name="T11" fmla="*/ 385195 h 620357"/>
                <a:gd name="T12" fmla="*/ 145732 w 167664"/>
                <a:gd name="T13" fmla="*/ 379251 h 620357"/>
                <a:gd name="T14" fmla="*/ 168595 w 167664"/>
                <a:gd name="T15" fmla="*/ 169 h 620357"/>
                <a:gd name="T16" fmla="*/ 169 w 167664"/>
                <a:gd name="T17" fmla="*/ 10686 h 62035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7664"/>
                <a:gd name="T28" fmla="*/ 0 h 620357"/>
                <a:gd name="T29" fmla="*/ 167664 w 167664"/>
                <a:gd name="T30" fmla="*/ 620357 h 62035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7664" h="620357">
                  <a:moveTo>
                    <a:pt x="169" y="10686"/>
                  </a:moveTo>
                  <a:cubicBezTo>
                    <a:pt x="169" y="10686"/>
                    <a:pt x="6266" y="85830"/>
                    <a:pt x="13277" y="176216"/>
                  </a:cubicBezTo>
                  <a:cubicBezTo>
                    <a:pt x="22880" y="299069"/>
                    <a:pt x="34464" y="449814"/>
                    <a:pt x="35683" y="478469"/>
                  </a:cubicBezTo>
                  <a:cubicBezTo>
                    <a:pt x="37665" y="528159"/>
                    <a:pt x="45591" y="607418"/>
                    <a:pt x="45591" y="607418"/>
                  </a:cubicBezTo>
                  <a:cubicBezTo>
                    <a:pt x="45591" y="607418"/>
                    <a:pt x="64491" y="626319"/>
                    <a:pt x="102139" y="618393"/>
                  </a:cubicBezTo>
                  <a:cubicBezTo>
                    <a:pt x="102139" y="618393"/>
                    <a:pt x="135672" y="505143"/>
                    <a:pt x="145275" y="385187"/>
                  </a:cubicBezTo>
                  <a:cubicBezTo>
                    <a:pt x="145427" y="383205"/>
                    <a:pt x="145580" y="381224"/>
                    <a:pt x="145732" y="379243"/>
                  </a:cubicBezTo>
                  <a:cubicBezTo>
                    <a:pt x="154725" y="257153"/>
                    <a:pt x="168595" y="169"/>
                    <a:pt x="168595" y="169"/>
                  </a:cubicBezTo>
                  <a:lnTo>
                    <a:pt x="169" y="10686"/>
                  </a:lnTo>
                  <a:close/>
                </a:path>
              </a:pathLst>
            </a:custGeom>
            <a:solidFill>
              <a:srgbClr val="3A0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0" name="Freeform: Shape 53">
              <a:extLst>
                <a:ext uri="{FF2B5EF4-FFF2-40B4-BE49-F238E27FC236}">
                  <a16:creationId xmlns:a16="http://schemas.microsoft.com/office/drawing/2014/main" id="{6540B008-8BCF-D394-8904-1A87F649B0A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7560" y="4918019"/>
              <a:ext cx="167664" cy="384103"/>
            </a:xfrm>
            <a:custGeom>
              <a:avLst/>
              <a:gdLst>
                <a:gd name="T0" fmla="*/ 169 w 167664"/>
                <a:gd name="T1" fmla="*/ 10686 h 384103"/>
                <a:gd name="T2" fmla="*/ 13277 w 167664"/>
                <a:gd name="T3" fmla="*/ 176216 h 384103"/>
                <a:gd name="T4" fmla="*/ 145275 w 167664"/>
                <a:gd name="T5" fmla="*/ 385187 h 384103"/>
                <a:gd name="T6" fmla="*/ 145732 w 167664"/>
                <a:gd name="T7" fmla="*/ 379243 h 384103"/>
                <a:gd name="T8" fmla="*/ 168595 w 167664"/>
                <a:gd name="T9" fmla="*/ 169 h 384103"/>
                <a:gd name="T10" fmla="*/ 169 w 167664"/>
                <a:gd name="T11" fmla="*/ 10686 h 38410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7664"/>
                <a:gd name="T19" fmla="*/ 0 h 384103"/>
                <a:gd name="T20" fmla="*/ 167664 w 167664"/>
                <a:gd name="T21" fmla="*/ 384103 h 38410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7664" h="384103">
                  <a:moveTo>
                    <a:pt x="169" y="10686"/>
                  </a:moveTo>
                  <a:cubicBezTo>
                    <a:pt x="169" y="10686"/>
                    <a:pt x="6266" y="85830"/>
                    <a:pt x="13277" y="176216"/>
                  </a:cubicBezTo>
                  <a:lnTo>
                    <a:pt x="145275" y="385187"/>
                  </a:lnTo>
                  <a:cubicBezTo>
                    <a:pt x="145427" y="383205"/>
                    <a:pt x="145580" y="381224"/>
                    <a:pt x="145732" y="379243"/>
                  </a:cubicBezTo>
                  <a:cubicBezTo>
                    <a:pt x="154725" y="257153"/>
                    <a:pt x="168595" y="169"/>
                    <a:pt x="168595" y="169"/>
                  </a:cubicBezTo>
                  <a:lnTo>
                    <a:pt x="169" y="10686"/>
                  </a:lnTo>
                  <a:close/>
                </a:path>
              </a:pathLst>
            </a:custGeom>
            <a:solidFill>
              <a:srgbClr val="3006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1" name="Freeform: Shape 54">
              <a:extLst>
                <a:ext uri="{FF2B5EF4-FFF2-40B4-BE49-F238E27FC236}">
                  <a16:creationId xmlns:a16="http://schemas.microsoft.com/office/drawing/2014/main" id="{A53794B9-D140-EB56-4D2B-259F7B9B6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5148" y="4888297"/>
              <a:ext cx="318562" cy="612737"/>
            </a:xfrm>
            <a:custGeom>
              <a:avLst/>
              <a:gdLst>
                <a:gd name="T0" fmla="*/ 169 w 318562"/>
                <a:gd name="T1" fmla="*/ 49249 h 612736"/>
                <a:gd name="T2" fmla="*/ 180179 w 318562"/>
                <a:gd name="T3" fmla="*/ 449670 h 612736"/>
                <a:gd name="T4" fmla="*/ 273919 w 318562"/>
                <a:gd name="T5" fmla="*/ 613371 h 612736"/>
                <a:gd name="T6" fmla="*/ 318579 w 318562"/>
                <a:gd name="T7" fmla="*/ 585782 h 612736"/>
                <a:gd name="T8" fmla="*/ 243435 w 318562"/>
                <a:gd name="T9" fmla="*/ 278492 h 612736"/>
                <a:gd name="T10" fmla="*/ 183228 w 318562"/>
                <a:gd name="T11" fmla="*/ 106560 h 612736"/>
                <a:gd name="T12" fmla="*/ 173625 w 318562"/>
                <a:gd name="T13" fmla="*/ 169 h 612736"/>
                <a:gd name="T14" fmla="*/ 169 w 318562"/>
                <a:gd name="T15" fmla="*/ 49249 h 6127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8562"/>
                <a:gd name="T25" fmla="*/ 0 h 612736"/>
                <a:gd name="T26" fmla="*/ 318562 w 318562"/>
                <a:gd name="T27" fmla="*/ 612736 h 6127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8562" h="612736">
                  <a:moveTo>
                    <a:pt x="169" y="49249"/>
                  </a:moveTo>
                  <a:cubicBezTo>
                    <a:pt x="169" y="49249"/>
                    <a:pt x="108846" y="321627"/>
                    <a:pt x="180179" y="449662"/>
                  </a:cubicBezTo>
                  <a:cubicBezTo>
                    <a:pt x="251665" y="577696"/>
                    <a:pt x="273919" y="613363"/>
                    <a:pt x="273919" y="613363"/>
                  </a:cubicBezTo>
                  <a:cubicBezTo>
                    <a:pt x="273919" y="613363"/>
                    <a:pt x="314920" y="597054"/>
                    <a:pt x="318579" y="585774"/>
                  </a:cubicBezTo>
                  <a:cubicBezTo>
                    <a:pt x="318579" y="585774"/>
                    <a:pt x="291295" y="338698"/>
                    <a:pt x="243435" y="278492"/>
                  </a:cubicBezTo>
                  <a:cubicBezTo>
                    <a:pt x="216456" y="244501"/>
                    <a:pt x="184600" y="142379"/>
                    <a:pt x="183228" y="106560"/>
                  </a:cubicBezTo>
                  <a:cubicBezTo>
                    <a:pt x="181704" y="70893"/>
                    <a:pt x="173625" y="169"/>
                    <a:pt x="173625" y="169"/>
                  </a:cubicBezTo>
                  <a:lnTo>
                    <a:pt x="169" y="49249"/>
                  </a:lnTo>
                  <a:close/>
                </a:path>
              </a:pathLst>
            </a:custGeom>
            <a:solidFill>
              <a:srgbClr val="3A0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2" name="Freeform: Shape 55">
              <a:extLst>
                <a:ext uri="{FF2B5EF4-FFF2-40B4-BE49-F238E27FC236}">
                  <a16:creationId xmlns:a16="http://schemas.microsoft.com/office/drawing/2014/main" id="{AC64D301-6C84-A71F-944D-485B8BA81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8422" y="4782294"/>
              <a:ext cx="79260" cy="42678"/>
            </a:xfrm>
            <a:custGeom>
              <a:avLst/>
              <a:gdLst>
                <a:gd name="T0" fmla="*/ 71727 w 79259"/>
                <a:gd name="T1" fmla="*/ 7555 h 42678"/>
                <a:gd name="T2" fmla="*/ 37272 w 79259"/>
                <a:gd name="T3" fmla="*/ 1153 h 42678"/>
                <a:gd name="T4" fmla="*/ 14713 w 79259"/>
                <a:gd name="T5" fmla="*/ 10146 h 42678"/>
                <a:gd name="T6" fmla="*/ 18371 w 79259"/>
                <a:gd name="T7" fmla="*/ 12890 h 42678"/>
                <a:gd name="T8" fmla="*/ 30565 w 79259"/>
                <a:gd name="T9" fmla="*/ 13042 h 42678"/>
                <a:gd name="T10" fmla="*/ 1148 w 79259"/>
                <a:gd name="T11" fmla="*/ 25541 h 42678"/>
                <a:gd name="T12" fmla="*/ 29498 w 79259"/>
                <a:gd name="T13" fmla="*/ 42612 h 42678"/>
                <a:gd name="T14" fmla="*/ 70813 w 79259"/>
                <a:gd name="T15" fmla="*/ 27827 h 42678"/>
                <a:gd name="T16" fmla="*/ 71727 w 79259"/>
                <a:gd name="T17" fmla="*/ 7555 h 426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9259"/>
                <a:gd name="T28" fmla="*/ 0 h 42678"/>
                <a:gd name="T29" fmla="*/ 79259 w 79259"/>
                <a:gd name="T30" fmla="*/ 42678 h 4267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9259" h="42678">
                  <a:moveTo>
                    <a:pt x="71719" y="7555"/>
                  </a:moveTo>
                  <a:cubicBezTo>
                    <a:pt x="71719" y="7555"/>
                    <a:pt x="42302" y="848"/>
                    <a:pt x="37272" y="1153"/>
                  </a:cubicBezTo>
                  <a:cubicBezTo>
                    <a:pt x="32242" y="1458"/>
                    <a:pt x="15018" y="8774"/>
                    <a:pt x="14713" y="10146"/>
                  </a:cubicBezTo>
                  <a:cubicBezTo>
                    <a:pt x="14408" y="11518"/>
                    <a:pt x="15323" y="12737"/>
                    <a:pt x="18371" y="12890"/>
                  </a:cubicBezTo>
                  <a:cubicBezTo>
                    <a:pt x="21420" y="13042"/>
                    <a:pt x="31175" y="11823"/>
                    <a:pt x="30565" y="13042"/>
                  </a:cubicBezTo>
                  <a:cubicBezTo>
                    <a:pt x="29955" y="14262"/>
                    <a:pt x="1453" y="19749"/>
                    <a:pt x="1148" y="25541"/>
                  </a:cubicBezTo>
                  <a:cubicBezTo>
                    <a:pt x="843" y="31333"/>
                    <a:pt x="16390" y="41850"/>
                    <a:pt x="29498" y="42612"/>
                  </a:cubicBezTo>
                  <a:cubicBezTo>
                    <a:pt x="42607" y="43374"/>
                    <a:pt x="68518" y="27980"/>
                    <a:pt x="70805" y="27827"/>
                  </a:cubicBezTo>
                  <a:cubicBezTo>
                    <a:pt x="89705" y="26150"/>
                    <a:pt x="71719" y="7555"/>
                    <a:pt x="71719" y="7555"/>
                  </a:cubicBezTo>
                  <a:close/>
                </a:path>
              </a:pathLst>
            </a:custGeom>
            <a:solidFill>
              <a:srgbClr val="FFB2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3" name="Freeform: Shape 56">
              <a:extLst>
                <a:ext uri="{FF2B5EF4-FFF2-40B4-BE49-F238E27FC236}">
                  <a16:creationId xmlns:a16="http://schemas.microsoft.com/office/drawing/2014/main" id="{7786ECFB-1393-96A7-5B67-7B10385BA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3027" y="4571504"/>
              <a:ext cx="393249" cy="242351"/>
            </a:xfrm>
            <a:custGeom>
              <a:avLst/>
              <a:gdLst>
                <a:gd name="T0" fmla="*/ 4463 w 393249"/>
                <a:gd name="T1" fmla="*/ 225813 h 242351"/>
                <a:gd name="T2" fmla="*/ 1262 w 393249"/>
                <a:gd name="T3" fmla="*/ 210266 h 242351"/>
                <a:gd name="T4" fmla="*/ 131583 w 393249"/>
                <a:gd name="T5" fmla="*/ 139085 h 242351"/>
                <a:gd name="T6" fmla="*/ 266019 w 393249"/>
                <a:gd name="T7" fmla="*/ 1143 h 242351"/>
                <a:gd name="T8" fmla="*/ 392529 w 393249"/>
                <a:gd name="T9" fmla="*/ 35895 h 242351"/>
                <a:gd name="T10" fmla="*/ 168774 w 393249"/>
                <a:gd name="T11" fmla="*/ 200968 h 242351"/>
                <a:gd name="T12" fmla="*/ 15132 w 393249"/>
                <a:gd name="T13" fmla="*/ 242580 h 242351"/>
                <a:gd name="T14" fmla="*/ 4463 w 393249"/>
                <a:gd name="T15" fmla="*/ 225813 h 24235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93249"/>
                <a:gd name="T25" fmla="*/ 0 h 242351"/>
                <a:gd name="T26" fmla="*/ 393249 w 393249"/>
                <a:gd name="T27" fmla="*/ 242351 h 24235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93249" h="242351">
                  <a:moveTo>
                    <a:pt x="4463" y="225813"/>
                  </a:moveTo>
                  <a:cubicBezTo>
                    <a:pt x="195" y="212400"/>
                    <a:pt x="1262" y="210266"/>
                    <a:pt x="1262" y="210266"/>
                  </a:cubicBezTo>
                  <a:cubicBezTo>
                    <a:pt x="1262" y="210266"/>
                    <a:pt x="120761" y="145639"/>
                    <a:pt x="131583" y="139085"/>
                  </a:cubicBezTo>
                  <a:cubicBezTo>
                    <a:pt x="142557" y="132531"/>
                    <a:pt x="266019" y="1143"/>
                    <a:pt x="266019" y="1143"/>
                  </a:cubicBezTo>
                  <a:lnTo>
                    <a:pt x="392529" y="35895"/>
                  </a:lnTo>
                  <a:cubicBezTo>
                    <a:pt x="392529" y="35895"/>
                    <a:pt x="196819" y="184964"/>
                    <a:pt x="168774" y="200968"/>
                  </a:cubicBezTo>
                  <a:cubicBezTo>
                    <a:pt x="122437" y="227490"/>
                    <a:pt x="15132" y="242580"/>
                    <a:pt x="15132" y="242580"/>
                  </a:cubicBezTo>
                  <a:cubicBezTo>
                    <a:pt x="15132" y="242580"/>
                    <a:pt x="7816" y="236483"/>
                    <a:pt x="4463" y="225813"/>
                  </a:cubicBezTo>
                  <a:close/>
                </a:path>
              </a:pathLst>
            </a:custGeom>
            <a:solidFill>
              <a:srgbClr val="1FD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4" name="Freeform: Shape 57">
              <a:extLst>
                <a:ext uri="{FF2B5EF4-FFF2-40B4-BE49-F238E27FC236}">
                  <a16:creationId xmlns:a16="http://schemas.microsoft.com/office/drawing/2014/main" id="{676961D7-2FD8-B272-8647-B86D91E73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4403" y="4449931"/>
              <a:ext cx="102123" cy="146325"/>
            </a:xfrm>
            <a:custGeom>
              <a:avLst/>
              <a:gdLst>
                <a:gd name="T0" fmla="*/ 103062 w 102122"/>
                <a:gd name="T1" fmla="*/ 58851 h 146325"/>
                <a:gd name="T2" fmla="*/ 15411 w 102122"/>
                <a:gd name="T3" fmla="*/ 147104 h 146325"/>
                <a:gd name="T4" fmla="*/ 27757 w 102122"/>
                <a:gd name="T5" fmla="*/ 103054 h 146325"/>
                <a:gd name="T6" fmla="*/ 16326 w 102122"/>
                <a:gd name="T7" fmla="*/ 89031 h 146325"/>
                <a:gd name="T8" fmla="*/ 169 w 102122"/>
                <a:gd name="T9" fmla="*/ 66473 h 146325"/>
                <a:gd name="T10" fmla="*/ 14801 w 102122"/>
                <a:gd name="T11" fmla="*/ 26995 h 146325"/>
                <a:gd name="T12" fmla="*/ 24709 w 102122"/>
                <a:gd name="T13" fmla="*/ 169 h 146325"/>
                <a:gd name="T14" fmla="*/ 40256 w 102122"/>
                <a:gd name="T15" fmla="*/ 22575 h 146325"/>
                <a:gd name="T16" fmla="*/ 103062 w 102122"/>
                <a:gd name="T17" fmla="*/ 58851 h 1463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2122"/>
                <a:gd name="T28" fmla="*/ 0 h 146325"/>
                <a:gd name="T29" fmla="*/ 102122 w 102122"/>
                <a:gd name="T30" fmla="*/ 146325 h 1463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2122" h="146325">
                  <a:moveTo>
                    <a:pt x="103054" y="58851"/>
                  </a:moveTo>
                  <a:cubicBezTo>
                    <a:pt x="103054" y="58851"/>
                    <a:pt x="58699" y="136892"/>
                    <a:pt x="15411" y="147104"/>
                  </a:cubicBezTo>
                  <a:cubicBezTo>
                    <a:pt x="15411" y="147104"/>
                    <a:pt x="17240" y="120887"/>
                    <a:pt x="27757" y="103054"/>
                  </a:cubicBezTo>
                  <a:cubicBezTo>
                    <a:pt x="23490" y="98024"/>
                    <a:pt x="19679" y="93299"/>
                    <a:pt x="16326" y="89031"/>
                  </a:cubicBezTo>
                  <a:cubicBezTo>
                    <a:pt x="5351" y="75008"/>
                    <a:pt x="169" y="66473"/>
                    <a:pt x="169" y="66473"/>
                  </a:cubicBezTo>
                  <a:lnTo>
                    <a:pt x="14801" y="26995"/>
                  </a:lnTo>
                  <a:lnTo>
                    <a:pt x="24709" y="169"/>
                  </a:lnTo>
                  <a:cubicBezTo>
                    <a:pt x="29434" y="8857"/>
                    <a:pt x="34769" y="16326"/>
                    <a:pt x="40256" y="22575"/>
                  </a:cubicBezTo>
                  <a:cubicBezTo>
                    <a:pt x="68911" y="55193"/>
                    <a:pt x="103054" y="58851"/>
                    <a:pt x="103054" y="58851"/>
                  </a:cubicBezTo>
                  <a:close/>
                </a:path>
              </a:pathLst>
            </a:custGeom>
            <a:solidFill>
              <a:srgbClr val="FFB2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5" name="Freeform: Shape 58">
              <a:extLst>
                <a:ext uri="{FF2B5EF4-FFF2-40B4-BE49-F238E27FC236}">
                  <a16:creationId xmlns:a16="http://schemas.microsoft.com/office/drawing/2014/main" id="{2C639045-89CB-C581-2684-375C28DB0DF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4403" y="4472326"/>
              <a:ext cx="39630" cy="65541"/>
            </a:xfrm>
            <a:custGeom>
              <a:avLst/>
              <a:gdLst>
                <a:gd name="T0" fmla="*/ 40569 w 39629"/>
                <a:gd name="T1" fmla="*/ 180 h 65541"/>
                <a:gd name="T2" fmla="*/ 16326 w 39629"/>
                <a:gd name="T3" fmla="*/ 66636 h 65541"/>
                <a:gd name="T4" fmla="*/ 169 w 39629"/>
                <a:gd name="T5" fmla="*/ 44078 h 65541"/>
                <a:gd name="T6" fmla="*/ 14801 w 39629"/>
                <a:gd name="T7" fmla="*/ 4601 h 65541"/>
                <a:gd name="T8" fmla="*/ 40569 w 39629"/>
                <a:gd name="T9" fmla="*/ 180 h 655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629"/>
                <a:gd name="T16" fmla="*/ 0 h 65541"/>
                <a:gd name="T17" fmla="*/ 39629 w 39629"/>
                <a:gd name="T18" fmla="*/ 65541 h 655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629" h="65541">
                  <a:moveTo>
                    <a:pt x="40561" y="180"/>
                  </a:moveTo>
                  <a:cubicBezTo>
                    <a:pt x="40561" y="180"/>
                    <a:pt x="45896" y="39200"/>
                    <a:pt x="16326" y="66636"/>
                  </a:cubicBezTo>
                  <a:cubicBezTo>
                    <a:pt x="5351" y="52614"/>
                    <a:pt x="169" y="44078"/>
                    <a:pt x="169" y="44078"/>
                  </a:cubicBezTo>
                  <a:lnTo>
                    <a:pt x="14801" y="4601"/>
                  </a:lnTo>
                  <a:cubicBezTo>
                    <a:pt x="30653" y="-277"/>
                    <a:pt x="40561" y="180"/>
                    <a:pt x="40561" y="180"/>
                  </a:cubicBezTo>
                  <a:close/>
                </a:path>
              </a:pathLst>
            </a:custGeom>
            <a:solidFill>
              <a:srgbClr val="ED97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6" name="Freeform: Shape 59">
              <a:extLst>
                <a:ext uri="{FF2B5EF4-FFF2-40B4-BE49-F238E27FC236}">
                  <a16:creationId xmlns:a16="http://schemas.microsoft.com/office/drawing/2014/main" id="{FB35C5D5-F82E-2162-84D0-A4336A707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6707" y="4394355"/>
              <a:ext cx="108220" cy="128034"/>
            </a:xfrm>
            <a:custGeom>
              <a:avLst/>
              <a:gdLst>
                <a:gd name="T0" fmla="*/ 56288 w 108219"/>
                <a:gd name="T1" fmla="*/ 127840 h 128034"/>
                <a:gd name="T2" fmla="*/ 105826 w 108219"/>
                <a:gd name="T3" fmla="*/ 61080 h 128034"/>
                <a:gd name="T4" fmla="*/ 43324 w 108219"/>
                <a:gd name="T5" fmla="*/ 3921 h 128034"/>
                <a:gd name="T6" fmla="*/ 799 w 108219"/>
                <a:gd name="T7" fmla="*/ 52696 h 128034"/>
                <a:gd name="T8" fmla="*/ 56288 w 108219"/>
                <a:gd name="T9" fmla="*/ 127840 h 1280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8219"/>
                <a:gd name="T16" fmla="*/ 0 h 128034"/>
                <a:gd name="T17" fmla="*/ 108219 w 108219"/>
                <a:gd name="T18" fmla="*/ 128034 h 1280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8219" h="128034">
                  <a:moveTo>
                    <a:pt x="56280" y="127840"/>
                  </a:moveTo>
                  <a:cubicBezTo>
                    <a:pt x="56280" y="127840"/>
                    <a:pt x="122584" y="102081"/>
                    <a:pt x="105818" y="61080"/>
                  </a:cubicBezTo>
                  <a:cubicBezTo>
                    <a:pt x="89051" y="20078"/>
                    <a:pt x="86460" y="-10864"/>
                    <a:pt x="43324" y="3921"/>
                  </a:cubicBezTo>
                  <a:cubicBezTo>
                    <a:pt x="341" y="18706"/>
                    <a:pt x="-1488" y="37607"/>
                    <a:pt x="799" y="52696"/>
                  </a:cubicBezTo>
                  <a:cubicBezTo>
                    <a:pt x="3085" y="67634"/>
                    <a:pt x="38599" y="133480"/>
                    <a:pt x="56280" y="127840"/>
                  </a:cubicBezTo>
                  <a:close/>
                </a:path>
              </a:pathLst>
            </a:custGeom>
            <a:solidFill>
              <a:srgbClr val="FFB2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7" name="Freeform: Shape 60">
              <a:extLst>
                <a:ext uri="{FF2B5EF4-FFF2-40B4-BE49-F238E27FC236}">
                  <a16:creationId xmlns:a16="http://schemas.microsoft.com/office/drawing/2014/main" id="{49A79398-4BA8-9BC4-689B-97DB60214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5172" y="4497792"/>
              <a:ext cx="324659" cy="481654"/>
            </a:xfrm>
            <a:custGeom>
              <a:avLst/>
              <a:gdLst>
                <a:gd name="T0" fmla="*/ 319851 w 324659"/>
                <a:gd name="T1" fmla="*/ 411259 h 481653"/>
                <a:gd name="T2" fmla="*/ 95791 w 324659"/>
                <a:gd name="T3" fmla="*/ 474362 h 481653"/>
                <a:gd name="T4" fmla="*/ 95791 w 324659"/>
                <a:gd name="T5" fmla="*/ 421929 h 481653"/>
                <a:gd name="T6" fmla="*/ 93657 w 324659"/>
                <a:gd name="T7" fmla="*/ 403790 h 481653"/>
                <a:gd name="T8" fmla="*/ 49607 w 324659"/>
                <a:gd name="T9" fmla="*/ 271945 h 481653"/>
                <a:gd name="T10" fmla="*/ 43358 w 324659"/>
                <a:gd name="T11" fmla="*/ 260209 h 481653"/>
                <a:gd name="T12" fmla="*/ 15617 w 324659"/>
                <a:gd name="T13" fmla="*/ 198013 h 481653"/>
                <a:gd name="T14" fmla="*/ 3118 w 324659"/>
                <a:gd name="T15" fmla="*/ 94671 h 481653"/>
                <a:gd name="T16" fmla="*/ 3270 w 324659"/>
                <a:gd name="T17" fmla="*/ 94366 h 481653"/>
                <a:gd name="T18" fmla="*/ 61191 w 324659"/>
                <a:gd name="T19" fmla="*/ 169 h 481653"/>
                <a:gd name="T20" fmla="*/ 283422 w 324659"/>
                <a:gd name="T21" fmla="*/ 215694 h 481653"/>
                <a:gd name="T22" fmla="*/ 319851 w 324659"/>
                <a:gd name="T23" fmla="*/ 411259 h 48165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4659"/>
                <a:gd name="T37" fmla="*/ 0 h 481653"/>
                <a:gd name="T38" fmla="*/ 324659 w 324659"/>
                <a:gd name="T39" fmla="*/ 481653 h 48165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4659" h="481653">
                  <a:moveTo>
                    <a:pt x="319851" y="411251"/>
                  </a:moveTo>
                  <a:cubicBezTo>
                    <a:pt x="293177" y="449661"/>
                    <a:pt x="93352" y="501028"/>
                    <a:pt x="95791" y="474354"/>
                  </a:cubicBezTo>
                  <a:cubicBezTo>
                    <a:pt x="96705" y="464142"/>
                    <a:pt x="97925" y="446308"/>
                    <a:pt x="95791" y="421921"/>
                  </a:cubicBezTo>
                  <a:cubicBezTo>
                    <a:pt x="95333" y="416281"/>
                    <a:pt x="94571" y="410184"/>
                    <a:pt x="93657" y="403782"/>
                  </a:cubicBezTo>
                  <a:cubicBezTo>
                    <a:pt x="88627" y="368878"/>
                    <a:pt x="76585" y="323913"/>
                    <a:pt x="49607" y="271937"/>
                  </a:cubicBezTo>
                  <a:cubicBezTo>
                    <a:pt x="47625" y="267974"/>
                    <a:pt x="45491" y="264164"/>
                    <a:pt x="43358" y="260201"/>
                  </a:cubicBezTo>
                  <a:cubicBezTo>
                    <a:pt x="32231" y="240081"/>
                    <a:pt x="22781" y="218742"/>
                    <a:pt x="15617" y="198013"/>
                  </a:cubicBezTo>
                  <a:cubicBezTo>
                    <a:pt x="1746" y="158078"/>
                    <a:pt x="-3741" y="119820"/>
                    <a:pt x="3118" y="94671"/>
                  </a:cubicBezTo>
                  <a:cubicBezTo>
                    <a:pt x="3118" y="94518"/>
                    <a:pt x="3118" y="94366"/>
                    <a:pt x="3270" y="94366"/>
                  </a:cubicBezTo>
                  <a:cubicBezTo>
                    <a:pt x="45034" y="75008"/>
                    <a:pt x="61191" y="169"/>
                    <a:pt x="61191" y="169"/>
                  </a:cubicBezTo>
                  <a:cubicBezTo>
                    <a:pt x="61191" y="169"/>
                    <a:pt x="203706" y="25776"/>
                    <a:pt x="283422" y="215694"/>
                  </a:cubicBezTo>
                  <a:cubicBezTo>
                    <a:pt x="283575" y="215541"/>
                    <a:pt x="343172" y="377871"/>
                    <a:pt x="319851" y="411251"/>
                  </a:cubicBezTo>
                  <a:close/>
                </a:path>
              </a:pathLst>
            </a:custGeom>
            <a:solidFill>
              <a:srgbClr val="1FD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8" name="Freeform: Shape 61">
              <a:extLst>
                <a:ext uri="{FF2B5EF4-FFF2-40B4-BE49-F238E27FC236}">
                  <a16:creationId xmlns:a16="http://schemas.microsoft.com/office/drawing/2014/main" id="{EC05B0D3-C02D-7303-6E40-85ADF4A956EA}"/>
                </a:ext>
              </a:extLst>
            </p:cNvPr>
            <p:cNvSpPr/>
            <p:nvPr/>
          </p:nvSpPr>
          <p:spPr>
            <a:xfrm>
              <a:off x="8674112" y="4658581"/>
              <a:ext cx="78699" cy="260648"/>
            </a:xfrm>
            <a:custGeom>
              <a:avLst/>
              <a:gdLst>
                <a:gd name="connsiteX0" fmla="*/ 46353 w 77735"/>
                <a:gd name="connsiteY0" fmla="*/ 261115 h 260641"/>
                <a:gd name="connsiteX1" fmla="*/ 44219 w 77735"/>
                <a:gd name="connsiteY1" fmla="*/ 242977 h 260641"/>
                <a:gd name="connsiteX2" fmla="*/ 169 w 77735"/>
                <a:gd name="connsiteY2" fmla="*/ 111132 h 260641"/>
                <a:gd name="connsiteX3" fmla="*/ 18155 w 77735"/>
                <a:gd name="connsiteY3" fmla="*/ 49401 h 260641"/>
                <a:gd name="connsiteX4" fmla="*/ 63119 w 77735"/>
                <a:gd name="connsiteY4" fmla="*/ 169 h 260641"/>
                <a:gd name="connsiteX5" fmla="*/ 46353 w 77735"/>
                <a:gd name="connsiteY5" fmla="*/ 261115 h 260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735" h="260641">
                  <a:moveTo>
                    <a:pt x="46353" y="261115"/>
                  </a:moveTo>
                  <a:cubicBezTo>
                    <a:pt x="45896" y="255476"/>
                    <a:pt x="45133" y="249379"/>
                    <a:pt x="44219" y="242977"/>
                  </a:cubicBezTo>
                  <a:cubicBezTo>
                    <a:pt x="39189" y="208073"/>
                    <a:pt x="27148" y="163108"/>
                    <a:pt x="169" y="111132"/>
                  </a:cubicBezTo>
                  <a:cubicBezTo>
                    <a:pt x="4742" y="83087"/>
                    <a:pt x="11143" y="59918"/>
                    <a:pt x="18155" y="49401"/>
                  </a:cubicBezTo>
                  <a:cubicBezTo>
                    <a:pt x="46505" y="6876"/>
                    <a:pt x="63119" y="169"/>
                    <a:pt x="63119" y="169"/>
                  </a:cubicBezTo>
                  <a:cubicBezTo>
                    <a:pt x="63119" y="169"/>
                    <a:pt x="105798" y="179875"/>
                    <a:pt x="46353" y="261115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08" cap="flat">
              <a:noFill/>
              <a:prstDash val="solid"/>
              <a:miter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9" name="Freeform: Shape 62">
              <a:extLst>
                <a:ext uri="{FF2B5EF4-FFF2-40B4-BE49-F238E27FC236}">
                  <a16:creationId xmlns:a16="http://schemas.microsoft.com/office/drawing/2014/main" id="{57D997C1-DB1D-6B6A-A001-11715DDFD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2943" y="4875891"/>
              <a:ext cx="99074" cy="60969"/>
            </a:xfrm>
            <a:custGeom>
              <a:avLst/>
              <a:gdLst>
                <a:gd name="T0" fmla="*/ 83501 w 99074"/>
                <a:gd name="T1" fmla="*/ 1143 h 60968"/>
                <a:gd name="T2" fmla="*/ 37927 w 99074"/>
                <a:gd name="T3" fmla="*/ 5411 h 60968"/>
                <a:gd name="T4" fmla="*/ 12777 w 99074"/>
                <a:gd name="T5" fmla="*/ 24769 h 60968"/>
                <a:gd name="T6" fmla="*/ 18265 w 99074"/>
                <a:gd name="T7" fmla="*/ 26903 h 60968"/>
                <a:gd name="T8" fmla="*/ 33659 w 99074"/>
                <a:gd name="T9" fmla="*/ 22635 h 60968"/>
                <a:gd name="T10" fmla="*/ 1193 w 99074"/>
                <a:gd name="T11" fmla="*/ 48859 h 60968"/>
                <a:gd name="T12" fmla="*/ 42957 w 99074"/>
                <a:gd name="T13" fmla="*/ 60139 h 60968"/>
                <a:gd name="T14" fmla="*/ 89446 w 99074"/>
                <a:gd name="T15" fmla="*/ 26903 h 60968"/>
                <a:gd name="T16" fmla="*/ 83501 w 99074"/>
                <a:gd name="T17" fmla="*/ 1143 h 609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9074"/>
                <a:gd name="T28" fmla="*/ 0 h 60968"/>
                <a:gd name="T29" fmla="*/ 99074 w 99074"/>
                <a:gd name="T30" fmla="*/ 60968 h 6096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9074" h="60968">
                  <a:moveTo>
                    <a:pt x="83501" y="1143"/>
                  </a:moveTo>
                  <a:cubicBezTo>
                    <a:pt x="83501" y="1143"/>
                    <a:pt x="44024" y="3277"/>
                    <a:pt x="37927" y="5411"/>
                  </a:cubicBezTo>
                  <a:cubicBezTo>
                    <a:pt x="31830" y="7545"/>
                    <a:pt x="12625" y="22940"/>
                    <a:pt x="12777" y="24769"/>
                  </a:cubicBezTo>
                  <a:cubicBezTo>
                    <a:pt x="12930" y="26598"/>
                    <a:pt x="14454" y="27817"/>
                    <a:pt x="18265" y="26903"/>
                  </a:cubicBezTo>
                  <a:cubicBezTo>
                    <a:pt x="22075" y="26140"/>
                    <a:pt x="33964" y="20958"/>
                    <a:pt x="33659" y="22635"/>
                  </a:cubicBezTo>
                  <a:cubicBezTo>
                    <a:pt x="33354" y="24311"/>
                    <a:pt x="-331" y="41535"/>
                    <a:pt x="1193" y="48851"/>
                  </a:cubicBezTo>
                  <a:cubicBezTo>
                    <a:pt x="2870" y="56168"/>
                    <a:pt x="26191" y="63941"/>
                    <a:pt x="42957" y="60131"/>
                  </a:cubicBezTo>
                  <a:cubicBezTo>
                    <a:pt x="59724" y="56320"/>
                    <a:pt x="86702" y="27817"/>
                    <a:pt x="89446" y="26903"/>
                  </a:cubicBezTo>
                  <a:cubicBezTo>
                    <a:pt x="112614" y="18062"/>
                    <a:pt x="83501" y="1143"/>
                    <a:pt x="83501" y="1143"/>
                  </a:cubicBezTo>
                  <a:close/>
                </a:path>
              </a:pathLst>
            </a:custGeom>
            <a:solidFill>
              <a:srgbClr val="FFB2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70" name="Freeform: Shape 127">
              <a:extLst>
                <a:ext uri="{FF2B5EF4-FFF2-40B4-BE49-F238E27FC236}">
                  <a16:creationId xmlns:a16="http://schemas.microsoft.com/office/drawing/2014/main" id="{2FAEE815-D510-44DF-E327-E015B7E83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3657" y="4534073"/>
              <a:ext cx="320086" cy="373434"/>
            </a:xfrm>
            <a:custGeom>
              <a:avLst/>
              <a:gdLst>
                <a:gd name="T0" fmla="*/ 5319 w 320086"/>
                <a:gd name="T1" fmla="*/ 357906 h 373433"/>
                <a:gd name="T2" fmla="*/ 3185 w 320086"/>
                <a:gd name="T3" fmla="*/ 339311 h 373433"/>
                <a:gd name="T4" fmla="*/ 134421 w 320086"/>
                <a:gd name="T5" fmla="*/ 234292 h 373433"/>
                <a:gd name="T6" fmla="*/ 188226 w 320086"/>
                <a:gd name="T7" fmla="*/ 71345 h 373433"/>
                <a:gd name="T8" fmla="*/ 239135 w 320086"/>
                <a:gd name="T9" fmla="*/ 2450 h 373433"/>
                <a:gd name="T10" fmla="*/ 305438 w 320086"/>
                <a:gd name="T11" fmla="*/ 29734 h 373433"/>
                <a:gd name="T12" fmla="*/ 309858 w 320086"/>
                <a:gd name="T13" fmla="*/ 103963 h 373433"/>
                <a:gd name="T14" fmla="*/ 197828 w 320086"/>
                <a:gd name="T15" fmla="*/ 278037 h 373433"/>
                <a:gd name="T16" fmla="*/ 20714 w 320086"/>
                <a:gd name="T17" fmla="*/ 372844 h 373433"/>
                <a:gd name="T18" fmla="*/ 5319 w 320086"/>
                <a:gd name="T19" fmla="*/ 357906 h 3734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20086"/>
                <a:gd name="T31" fmla="*/ 0 h 373433"/>
                <a:gd name="T32" fmla="*/ 320086 w 320086"/>
                <a:gd name="T33" fmla="*/ 373433 h 37343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20086" h="373433">
                  <a:moveTo>
                    <a:pt x="5319" y="357898"/>
                  </a:moveTo>
                  <a:cubicBezTo>
                    <a:pt x="-2607" y="345095"/>
                    <a:pt x="3185" y="339303"/>
                    <a:pt x="3185" y="339303"/>
                  </a:cubicBezTo>
                  <a:cubicBezTo>
                    <a:pt x="3185" y="339303"/>
                    <a:pt x="124970" y="244039"/>
                    <a:pt x="134421" y="234284"/>
                  </a:cubicBezTo>
                  <a:cubicBezTo>
                    <a:pt x="144023" y="224682"/>
                    <a:pt x="188226" y="71345"/>
                    <a:pt x="188226" y="71345"/>
                  </a:cubicBezTo>
                  <a:cubicBezTo>
                    <a:pt x="188226" y="71345"/>
                    <a:pt x="203468" y="9309"/>
                    <a:pt x="239135" y="2450"/>
                  </a:cubicBezTo>
                  <a:cubicBezTo>
                    <a:pt x="270076" y="-3494"/>
                    <a:pt x="291568" y="11748"/>
                    <a:pt x="305438" y="29734"/>
                  </a:cubicBezTo>
                  <a:cubicBezTo>
                    <a:pt x="322052" y="51073"/>
                    <a:pt x="323729" y="80643"/>
                    <a:pt x="309858" y="103963"/>
                  </a:cubicBezTo>
                  <a:cubicBezTo>
                    <a:pt x="278764" y="156397"/>
                    <a:pt x="216119" y="260348"/>
                    <a:pt x="197828" y="278029"/>
                  </a:cubicBezTo>
                  <a:cubicBezTo>
                    <a:pt x="157131" y="317507"/>
                    <a:pt x="20714" y="372836"/>
                    <a:pt x="20714" y="372836"/>
                  </a:cubicBezTo>
                  <a:cubicBezTo>
                    <a:pt x="20714" y="372836"/>
                    <a:pt x="11568" y="367958"/>
                    <a:pt x="5319" y="357898"/>
                  </a:cubicBezTo>
                  <a:close/>
                </a:path>
              </a:pathLst>
            </a:custGeom>
            <a:solidFill>
              <a:srgbClr val="1FD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71" name="Freeform: Shape 128">
              <a:extLst>
                <a:ext uri="{FF2B5EF4-FFF2-40B4-BE49-F238E27FC236}">
                  <a16:creationId xmlns:a16="http://schemas.microsoft.com/office/drawing/2014/main" id="{E69451A6-9AAE-E304-DCCF-6CF44D361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2061" y="4363508"/>
              <a:ext cx="147849" cy="111268"/>
            </a:xfrm>
            <a:custGeom>
              <a:avLst/>
              <a:gdLst>
                <a:gd name="T0" fmla="*/ 139914 w 147849"/>
                <a:gd name="T1" fmla="*/ 15716 h 111268"/>
                <a:gd name="T2" fmla="*/ 144944 w 147849"/>
                <a:gd name="T3" fmla="*/ 12820 h 111268"/>
                <a:gd name="T4" fmla="*/ 138237 w 147849"/>
                <a:gd name="T5" fmla="*/ 12515 h 111268"/>
                <a:gd name="T6" fmla="*/ 123453 w 147849"/>
                <a:gd name="T7" fmla="*/ 169 h 111268"/>
                <a:gd name="T8" fmla="*/ 130159 w 147849"/>
                <a:gd name="T9" fmla="*/ 6266 h 111268"/>
                <a:gd name="T10" fmla="*/ 43278 w 147849"/>
                <a:gd name="T11" fmla="*/ 14649 h 111268"/>
                <a:gd name="T12" fmla="*/ 18586 w 147849"/>
                <a:gd name="T13" fmla="*/ 82782 h 111268"/>
                <a:gd name="T14" fmla="*/ 66904 w 147849"/>
                <a:gd name="T15" fmla="*/ 62052 h 111268"/>
                <a:gd name="T16" fmla="*/ 101046 w 147849"/>
                <a:gd name="T17" fmla="*/ 85983 h 111268"/>
                <a:gd name="T18" fmla="*/ 111106 w 147849"/>
                <a:gd name="T19" fmla="*/ 76685 h 111268"/>
                <a:gd name="T20" fmla="*/ 122081 w 147849"/>
                <a:gd name="T21" fmla="*/ 93604 h 111268"/>
                <a:gd name="T22" fmla="*/ 135799 w 147849"/>
                <a:gd name="T23" fmla="*/ 111742 h 111268"/>
                <a:gd name="T24" fmla="*/ 143877 w 147849"/>
                <a:gd name="T25" fmla="*/ 96805 h 111268"/>
                <a:gd name="T26" fmla="*/ 142048 w 147849"/>
                <a:gd name="T27" fmla="*/ 18155 h 111268"/>
                <a:gd name="T28" fmla="*/ 139914 w 147849"/>
                <a:gd name="T29" fmla="*/ 15716 h 11126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47849"/>
                <a:gd name="T46" fmla="*/ 0 h 111268"/>
                <a:gd name="T47" fmla="*/ 147849 w 147849"/>
                <a:gd name="T48" fmla="*/ 111268 h 11126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47849" h="111268">
                  <a:moveTo>
                    <a:pt x="139914" y="15716"/>
                  </a:moveTo>
                  <a:cubicBezTo>
                    <a:pt x="140371" y="14801"/>
                    <a:pt x="141743" y="13887"/>
                    <a:pt x="144944" y="12820"/>
                  </a:cubicBezTo>
                  <a:cubicBezTo>
                    <a:pt x="144944" y="12820"/>
                    <a:pt x="141896" y="11753"/>
                    <a:pt x="138237" y="12515"/>
                  </a:cubicBezTo>
                  <a:cubicBezTo>
                    <a:pt x="136408" y="7942"/>
                    <a:pt x="131836" y="321"/>
                    <a:pt x="123453" y="169"/>
                  </a:cubicBezTo>
                  <a:cubicBezTo>
                    <a:pt x="123453" y="169"/>
                    <a:pt x="128330" y="1388"/>
                    <a:pt x="130159" y="6266"/>
                  </a:cubicBezTo>
                  <a:cubicBezTo>
                    <a:pt x="118575" y="-1050"/>
                    <a:pt x="96931" y="-3184"/>
                    <a:pt x="43278" y="14649"/>
                  </a:cubicBezTo>
                  <a:cubicBezTo>
                    <a:pt x="-27598" y="38274"/>
                    <a:pt x="7764" y="79428"/>
                    <a:pt x="18586" y="82782"/>
                  </a:cubicBezTo>
                  <a:cubicBezTo>
                    <a:pt x="29256" y="86135"/>
                    <a:pt x="49070" y="64948"/>
                    <a:pt x="66904" y="62052"/>
                  </a:cubicBezTo>
                  <a:cubicBezTo>
                    <a:pt x="84737" y="59156"/>
                    <a:pt x="94340" y="84001"/>
                    <a:pt x="101046" y="85983"/>
                  </a:cubicBezTo>
                  <a:cubicBezTo>
                    <a:pt x="107753" y="87964"/>
                    <a:pt x="103942" y="82477"/>
                    <a:pt x="111106" y="76685"/>
                  </a:cubicBezTo>
                  <a:cubicBezTo>
                    <a:pt x="118270" y="71045"/>
                    <a:pt x="122233" y="84306"/>
                    <a:pt x="122081" y="93604"/>
                  </a:cubicBezTo>
                  <a:cubicBezTo>
                    <a:pt x="121928" y="102901"/>
                    <a:pt x="135799" y="111742"/>
                    <a:pt x="135799" y="111742"/>
                  </a:cubicBezTo>
                  <a:cubicBezTo>
                    <a:pt x="135799" y="111742"/>
                    <a:pt x="135799" y="111742"/>
                    <a:pt x="143877" y="96805"/>
                  </a:cubicBezTo>
                  <a:cubicBezTo>
                    <a:pt x="151955" y="81867"/>
                    <a:pt x="149821" y="27910"/>
                    <a:pt x="142048" y="18155"/>
                  </a:cubicBezTo>
                  <a:cubicBezTo>
                    <a:pt x="141286" y="17393"/>
                    <a:pt x="140676" y="16478"/>
                    <a:pt x="139914" y="15716"/>
                  </a:cubicBezTo>
                  <a:close/>
                </a:path>
              </a:pathLst>
            </a:custGeom>
            <a:solidFill>
              <a:srgbClr val="2B4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72" name="Freeform: Shape 130">
              <a:extLst>
                <a:ext uri="{FF2B5EF4-FFF2-40B4-BE49-F238E27FC236}">
                  <a16:creationId xmlns:a16="http://schemas.microsoft.com/office/drawing/2014/main" id="{338FCE14-80C5-E976-4B74-F8DA50ED10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2043" y="6264820"/>
              <a:ext cx="189003" cy="79259"/>
            </a:xfrm>
            <a:custGeom>
              <a:avLst/>
              <a:gdLst>
                <a:gd name="T0" fmla="*/ 189935 w 189003"/>
                <a:gd name="T1" fmla="*/ 169 h 79259"/>
                <a:gd name="T2" fmla="*/ 189935 w 189003"/>
                <a:gd name="T3" fmla="*/ 80343 h 79259"/>
                <a:gd name="T4" fmla="*/ 169 w 189003"/>
                <a:gd name="T5" fmla="*/ 169 h 79259"/>
                <a:gd name="T6" fmla="*/ 0 60000 65536"/>
                <a:gd name="T7" fmla="*/ 0 60000 65536"/>
                <a:gd name="T8" fmla="*/ 0 60000 65536"/>
                <a:gd name="T9" fmla="*/ 0 w 189003"/>
                <a:gd name="T10" fmla="*/ 0 h 79259"/>
                <a:gd name="T11" fmla="*/ 189003 w 189003"/>
                <a:gd name="T12" fmla="*/ 79259 h 7925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9003" h="79259">
                  <a:moveTo>
                    <a:pt x="189935" y="169"/>
                  </a:moveTo>
                  <a:lnTo>
                    <a:pt x="189935" y="80343"/>
                  </a:lnTo>
                  <a:lnTo>
                    <a:pt x="169" y="169"/>
                  </a:lnTo>
                  <a:close/>
                </a:path>
              </a:pathLst>
            </a:custGeom>
            <a:solidFill>
              <a:srgbClr val="2204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73" name="Freeform: Shape 131">
              <a:extLst>
                <a:ext uri="{FF2B5EF4-FFF2-40B4-BE49-F238E27FC236}">
                  <a16:creationId xmlns:a16="http://schemas.microsoft.com/office/drawing/2014/main" id="{6C170451-4879-AC6C-F3D1-8673B75E9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8496" y="5580903"/>
              <a:ext cx="627979" cy="824603"/>
            </a:xfrm>
            <a:custGeom>
              <a:avLst/>
              <a:gdLst>
                <a:gd name="T0" fmla="*/ 169 w 627979"/>
                <a:gd name="T1" fmla="*/ 169 h 824603"/>
                <a:gd name="T2" fmla="*/ 627843 w 627979"/>
                <a:gd name="T3" fmla="*/ 169 h 824603"/>
                <a:gd name="T4" fmla="*/ 627843 w 627979"/>
                <a:gd name="T5" fmla="*/ 824620 h 824603"/>
                <a:gd name="T6" fmla="*/ 169 w 627979"/>
                <a:gd name="T7" fmla="*/ 824620 h 82460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7979"/>
                <a:gd name="T13" fmla="*/ 0 h 824603"/>
                <a:gd name="T14" fmla="*/ 627979 w 627979"/>
                <a:gd name="T15" fmla="*/ 824603 h 82460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7979" h="824603">
                  <a:moveTo>
                    <a:pt x="169" y="169"/>
                  </a:moveTo>
                  <a:lnTo>
                    <a:pt x="627843" y="169"/>
                  </a:lnTo>
                  <a:lnTo>
                    <a:pt x="627843" y="824620"/>
                  </a:lnTo>
                  <a:lnTo>
                    <a:pt x="169" y="824620"/>
                  </a:lnTo>
                  <a:close/>
                </a:path>
              </a:pathLst>
            </a:custGeom>
            <a:solidFill>
              <a:srgbClr val="1AB8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74" name="Freeform: Shape 132">
              <a:extLst>
                <a:ext uri="{FF2B5EF4-FFF2-40B4-BE49-F238E27FC236}">
                  <a16:creationId xmlns:a16="http://schemas.microsoft.com/office/drawing/2014/main" id="{D52857D3-B99F-77CD-6FDD-82A1FAC9E9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4920" y="5580903"/>
              <a:ext cx="627979" cy="824603"/>
            </a:xfrm>
            <a:custGeom>
              <a:avLst/>
              <a:gdLst>
                <a:gd name="T0" fmla="*/ 169 w 627979"/>
                <a:gd name="T1" fmla="*/ 169 h 824603"/>
                <a:gd name="T2" fmla="*/ 627843 w 627979"/>
                <a:gd name="T3" fmla="*/ 169 h 824603"/>
                <a:gd name="T4" fmla="*/ 627843 w 627979"/>
                <a:gd name="T5" fmla="*/ 824620 h 824603"/>
                <a:gd name="T6" fmla="*/ 169 w 627979"/>
                <a:gd name="T7" fmla="*/ 824620 h 82460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27979"/>
                <a:gd name="T13" fmla="*/ 0 h 824603"/>
                <a:gd name="T14" fmla="*/ 627979 w 627979"/>
                <a:gd name="T15" fmla="*/ 824603 h 82460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27979" h="824603">
                  <a:moveTo>
                    <a:pt x="169" y="169"/>
                  </a:moveTo>
                  <a:lnTo>
                    <a:pt x="627843" y="169"/>
                  </a:lnTo>
                  <a:lnTo>
                    <a:pt x="627843" y="824620"/>
                  </a:lnTo>
                  <a:lnTo>
                    <a:pt x="169" y="824620"/>
                  </a:lnTo>
                  <a:close/>
                </a:path>
              </a:pathLst>
            </a:custGeom>
            <a:solidFill>
              <a:srgbClr val="1FD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408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75" name="Freeform: Shape 133">
              <a:extLst>
                <a:ext uri="{FF2B5EF4-FFF2-40B4-BE49-F238E27FC236}">
                  <a16:creationId xmlns:a16="http://schemas.microsoft.com/office/drawing/2014/main" id="{F49906A1-B974-2F94-B9E5-D476CB8D8CC8}"/>
                </a:ext>
              </a:extLst>
            </p:cNvPr>
            <p:cNvSpPr/>
            <p:nvPr/>
          </p:nvSpPr>
          <p:spPr>
            <a:xfrm>
              <a:off x="8972922" y="5580684"/>
              <a:ext cx="193057" cy="124176"/>
            </a:xfrm>
            <a:custGeom>
              <a:avLst/>
              <a:gdLst>
                <a:gd name="connsiteX0" fmla="*/ 193592 w 193576"/>
                <a:gd name="connsiteY0" fmla="*/ 169 h 123461"/>
                <a:gd name="connsiteX1" fmla="*/ 193592 w 193576"/>
                <a:gd name="connsiteY1" fmla="*/ 123478 h 123461"/>
                <a:gd name="connsiteX2" fmla="*/ 169 w 193576"/>
                <a:gd name="connsiteY2" fmla="*/ 169 h 123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576" h="123461">
                  <a:moveTo>
                    <a:pt x="193592" y="169"/>
                  </a:moveTo>
                  <a:lnTo>
                    <a:pt x="193592" y="123478"/>
                  </a:lnTo>
                  <a:lnTo>
                    <a:pt x="169" y="16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408" cap="flat">
              <a:noFill/>
              <a:prstDash val="solid"/>
              <a:miter/>
            </a:ln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33964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dirty="0">
                <a:solidFill>
                  <a:srgbClr val="020202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Dars yakunlari</a:t>
            </a:r>
            <a:endParaRPr lang="en-US" sz="4650" dirty="0"/>
          </a:p>
        </p:txBody>
      </p:sp>
      <p:sp>
        <p:nvSpPr>
          <p:cNvPr id="3" name="Shape 1"/>
          <p:cNvSpPr/>
          <p:nvPr/>
        </p:nvSpPr>
        <p:spPr>
          <a:xfrm>
            <a:off x="793790" y="2431852"/>
            <a:ext cx="2173724" cy="1324689"/>
          </a:xfrm>
          <a:prstGeom prst="roundRect">
            <a:avLst>
              <a:gd name="adj" fmla="val 2568"/>
            </a:avLst>
          </a:prstGeom>
          <a:solidFill>
            <a:srgbClr val="F2EEEE"/>
          </a:solidFill>
          <a:ln/>
        </p:spPr>
      </p:sp>
      <p:sp>
        <p:nvSpPr>
          <p:cNvPr id="4" name="Text 2"/>
          <p:cNvSpPr/>
          <p:nvPr/>
        </p:nvSpPr>
        <p:spPr>
          <a:xfrm>
            <a:off x="1020604" y="2867382"/>
            <a:ext cx="151090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194328" y="2658666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Barqarorlik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3194328" y="3166824"/>
            <a:ext cx="589907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Huquqiy xulq-atvor jamiyatdagi barqarorlikni ta'minlaydi.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3080861" y="3741301"/>
            <a:ext cx="10642402" cy="15240"/>
          </a:xfrm>
          <a:prstGeom prst="roundRect">
            <a:avLst>
              <a:gd name="adj" fmla="val 223256"/>
            </a:avLst>
          </a:prstGeom>
          <a:solidFill>
            <a:srgbClr val="D8D4D4"/>
          </a:solidFill>
          <a:ln/>
        </p:spPr>
      </p:sp>
      <p:sp>
        <p:nvSpPr>
          <p:cNvPr id="8" name="Shape 6"/>
          <p:cNvSpPr/>
          <p:nvPr/>
        </p:nvSpPr>
        <p:spPr>
          <a:xfrm>
            <a:off x="793790" y="3869888"/>
            <a:ext cx="4347567" cy="1324689"/>
          </a:xfrm>
          <a:prstGeom prst="roundRect">
            <a:avLst>
              <a:gd name="adj" fmla="val 2568"/>
            </a:avLst>
          </a:prstGeom>
          <a:solidFill>
            <a:srgbClr val="F2EEEE"/>
          </a:solidFill>
          <a:ln/>
        </p:spPr>
      </p:sp>
      <p:sp>
        <p:nvSpPr>
          <p:cNvPr id="9" name="Text 7"/>
          <p:cNvSpPr/>
          <p:nvPr/>
        </p:nvSpPr>
        <p:spPr>
          <a:xfrm>
            <a:off x="1020604" y="4305419"/>
            <a:ext cx="151090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368171" y="409670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Rivojlanish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5368171" y="4604861"/>
            <a:ext cx="693170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Har birimizning xulq-atvorimiz jamiyat rivojlanishiga hissa qo'shadi.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5254704" y="5179338"/>
            <a:ext cx="8468558" cy="15240"/>
          </a:xfrm>
          <a:prstGeom prst="roundRect">
            <a:avLst>
              <a:gd name="adj" fmla="val 223256"/>
            </a:avLst>
          </a:prstGeom>
          <a:solidFill>
            <a:srgbClr val="D8D4D4"/>
          </a:solidFill>
          <a:ln/>
        </p:spPr>
      </p:sp>
      <p:sp>
        <p:nvSpPr>
          <p:cNvPr id="13" name="Shape 11"/>
          <p:cNvSpPr/>
          <p:nvPr/>
        </p:nvSpPr>
        <p:spPr>
          <a:xfrm>
            <a:off x="793790" y="5307925"/>
            <a:ext cx="6521410" cy="1687592"/>
          </a:xfrm>
          <a:prstGeom prst="roundRect">
            <a:avLst>
              <a:gd name="adj" fmla="val 2016"/>
            </a:avLst>
          </a:prstGeom>
          <a:solidFill>
            <a:srgbClr val="F2EEEE"/>
          </a:solidFill>
          <a:ln/>
        </p:spPr>
      </p:sp>
      <p:sp>
        <p:nvSpPr>
          <p:cNvPr id="14" name="Text 12"/>
          <p:cNvSpPr/>
          <p:nvPr/>
        </p:nvSpPr>
        <p:spPr>
          <a:xfrm>
            <a:off x="1020604" y="5924907"/>
            <a:ext cx="151090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7542014" y="5534739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T Serif" pitchFamily="34" charset="0"/>
                <a:ea typeface="PT Serif" pitchFamily="34" charset="-122"/>
                <a:cs typeface="PT Serif" pitchFamily="34" charset="-120"/>
              </a:rPr>
              <a:t>Mas'uliyat</a:t>
            </a:r>
            <a:endParaRPr lang="en-US" sz="2300" dirty="0"/>
          </a:p>
        </p:txBody>
      </p:sp>
      <p:sp>
        <p:nvSpPr>
          <p:cNvPr id="16" name="Text 14"/>
          <p:cNvSpPr/>
          <p:nvPr/>
        </p:nvSpPr>
        <p:spPr>
          <a:xfrm>
            <a:off x="7542014" y="6042898"/>
            <a:ext cx="60677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8383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Biz qonunlarga rioya qilish va adolatni saqlashda katta rol o'ynaymiz.</a:t>
            </a:r>
            <a:endParaRPr lang="en-US" sz="17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75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919</Words>
  <Application>Microsoft Macintosh PowerPoint</Application>
  <PresentationFormat>Custom</PresentationFormat>
  <Paragraphs>232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Calibri Light</vt:lpstr>
      <vt:lpstr>Arial</vt:lpstr>
      <vt:lpstr>Calibri</vt:lpstr>
      <vt:lpstr>Arial Narrow</vt:lpstr>
      <vt:lpstr>PT Serif</vt:lpstr>
      <vt:lpstr>DM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Bilolbek Giyosov</cp:lastModifiedBy>
  <cp:revision>6</cp:revision>
  <dcterms:created xsi:type="dcterms:W3CDTF">2024-12-11T12:38:09Z</dcterms:created>
  <dcterms:modified xsi:type="dcterms:W3CDTF">2025-02-12T13:29:43Z</dcterms:modified>
</cp:coreProperties>
</file>